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67" d="100"/>
          <a:sy n="67" d="100"/>
        </p:scale>
        <p:origin x="4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24. 10. 2019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financnigramotno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¨</a:t>
            </a:r>
            <a:r>
              <a:rPr lang="cs-CZ" sz="4000" b="1" dirty="0" smtClean="0">
                <a:solidFill>
                  <a:schemeClr val="tx1"/>
                </a:solidFill>
              </a:rPr>
              <a:t>25.10.2019</a:t>
            </a:r>
          </a:p>
          <a:p>
            <a:pPr algn="ctr"/>
            <a:endParaRPr lang="cs-CZ" dirty="0" smtClean="0">
              <a:solidFill>
                <a:schemeClr val="tx1"/>
              </a:solidFill>
            </a:endParaRPr>
          </a:p>
          <a:p>
            <a:pPr algn="ctr"/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7122"/>
              </p:ext>
            </p:extLst>
          </p:nvPr>
        </p:nvGraphicFramePr>
        <p:xfrm>
          <a:off x="179512" y="0"/>
          <a:ext cx="885698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97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ročník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učitelé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aktivity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167">
                <a:tc>
                  <a:txBody>
                    <a:bodyPr/>
                    <a:lstStyle/>
                    <a:p>
                      <a:r>
                        <a:rPr lang="cs-CZ" dirty="0" smtClean="0"/>
                        <a:t>5.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smtClean="0"/>
                        <a:t>Zdařil</a:t>
                      </a:r>
                    </a:p>
                    <a:p>
                      <a:r>
                        <a:rPr lang="cs-CZ" b="0" i="0" dirty="0" err="1" smtClean="0"/>
                        <a:t>Papica</a:t>
                      </a:r>
                      <a:r>
                        <a:rPr lang="cs-CZ" b="0" i="0" dirty="0" smtClean="0"/>
                        <a:t> + Toman, </a:t>
                      </a:r>
                    </a:p>
                    <a:p>
                      <a:r>
                        <a:rPr lang="cs-CZ" b="0" i="0" smtClean="0"/>
                        <a:t>Kropáčková</a:t>
                      </a:r>
                      <a:endParaRPr lang="cs-CZ" b="0" i="0" dirty="0" smtClean="0"/>
                    </a:p>
                    <a:p>
                      <a:r>
                        <a:rPr lang="cs-CZ" b="0" i="0" dirty="0" smtClean="0"/>
                        <a:t>Brázdilová </a:t>
                      </a:r>
                      <a:r>
                        <a:rPr lang="cs-CZ" dirty="0" smtClean="0"/>
                        <a:t>+ Asistentka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Bankovky,</a:t>
                      </a:r>
                      <a:r>
                        <a:rPr lang="cs-CZ" baseline="0" dirty="0" smtClean="0"/>
                        <a:t> Mince +  dražba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0167">
                <a:tc>
                  <a:txBody>
                    <a:bodyPr/>
                    <a:lstStyle/>
                    <a:p>
                      <a:r>
                        <a:rPr lang="cs-CZ" dirty="0" smtClean="0"/>
                        <a:t>6.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>
                          <a:solidFill>
                            <a:schemeClr val="tx1"/>
                          </a:solidFill>
                        </a:rPr>
                        <a:t>Papica</a:t>
                      </a:r>
                      <a:endParaRPr lang="cs-CZ" b="1" i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cs-CZ" dirty="0" err="1" smtClean="0"/>
                        <a:t>Krumniklová</a:t>
                      </a:r>
                      <a:r>
                        <a:rPr lang="cs-CZ" dirty="0" smtClean="0"/>
                        <a:t> + Asistentka,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Polzer</a:t>
                      </a:r>
                      <a:r>
                        <a:rPr lang="cs-CZ" baseline="0" dirty="0" smtClean="0"/>
                        <a:t> + Asistentky,</a:t>
                      </a:r>
                    </a:p>
                    <a:p>
                      <a:r>
                        <a:rPr lang="cs-CZ" baseline="0" dirty="0" err="1" smtClean="0"/>
                        <a:t>Roudný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dirty="0" smtClean="0"/>
                        <a:t>+ Peřinová</a:t>
                      </a:r>
                      <a:endParaRPr lang="cs-CZ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Oslava</a:t>
                      </a:r>
                      <a:r>
                        <a:rPr lang="cs-CZ" baseline="0" dirty="0" smtClean="0"/>
                        <a:t> narozenin + deskové hry + plakáty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0167">
                <a:tc>
                  <a:txBody>
                    <a:bodyPr/>
                    <a:lstStyle/>
                    <a:p>
                      <a:r>
                        <a:rPr lang="cs-CZ" dirty="0" smtClean="0"/>
                        <a:t>7.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smtClean="0"/>
                        <a:t>Vaníčková</a:t>
                      </a:r>
                      <a:endParaRPr lang="cs-CZ" b="0" i="0" dirty="0" smtClean="0"/>
                    </a:p>
                    <a:p>
                      <a:r>
                        <a:rPr lang="cs-CZ" b="0" i="0" dirty="0" err="1" smtClean="0"/>
                        <a:t>Pallová</a:t>
                      </a:r>
                      <a:r>
                        <a:rPr lang="cs-CZ" b="0" i="0" dirty="0" smtClean="0"/>
                        <a:t> + Vaníčková, </a:t>
                      </a:r>
                    </a:p>
                    <a:p>
                      <a:r>
                        <a:rPr lang="cs-CZ" b="0" i="0" dirty="0" smtClean="0"/>
                        <a:t>Chmelařová + </a:t>
                      </a:r>
                      <a:r>
                        <a:rPr lang="cs-CZ" b="0" i="0" dirty="0" err="1" smtClean="0"/>
                        <a:t>Snihotová</a:t>
                      </a:r>
                      <a:r>
                        <a:rPr lang="cs-CZ" b="0" i="0" dirty="0" smtClean="0"/>
                        <a:t>, </a:t>
                      </a:r>
                    </a:p>
                    <a:p>
                      <a:r>
                        <a:rPr lang="cs-CZ" b="0" i="0" dirty="0" smtClean="0"/>
                        <a:t>Zdařil + Vaníčková</a:t>
                      </a:r>
                      <a:endParaRPr lang="cs-CZ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Ovoce – celý den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79512" y="0"/>
          <a:ext cx="8856984" cy="3330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66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ročník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učitelé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aktivity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436">
                <a:tc>
                  <a:txBody>
                    <a:bodyPr/>
                    <a:lstStyle/>
                    <a:p>
                      <a:r>
                        <a:rPr lang="cs-CZ" dirty="0" smtClean="0"/>
                        <a:t>8.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/>
                        <a:t>Gerža</a:t>
                      </a:r>
                      <a:endParaRPr lang="cs-CZ" b="1" i="1" dirty="0" smtClean="0"/>
                    </a:p>
                    <a:p>
                      <a:r>
                        <a:rPr lang="cs-CZ" b="0" i="0" dirty="0" err="1" smtClean="0"/>
                        <a:t>Skopalíková</a:t>
                      </a:r>
                      <a:r>
                        <a:rPr lang="cs-CZ" b="0" i="0" dirty="0" smtClean="0"/>
                        <a:t> </a:t>
                      </a:r>
                      <a:r>
                        <a:rPr lang="cs-CZ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cs-CZ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Rabenseifnerová</a:t>
                      </a:r>
                      <a:r>
                        <a:rPr lang="cs-CZ" b="0" i="0" dirty="0" smtClean="0"/>
                        <a:t>, </a:t>
                      </a:r>
                      <a:br>
                        <a:rPr lang="cs-CZ" b="0" i="0" dirty="0" smtClean="0"/>
                      </a:br>
                      <a:r>
                        <a:rPr lang="cs-CZ" b="0" i="0" dirty="0" smtClean="0"/>
                        <a:t>Václavková + asistent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Rodinný rozpočet + finanční rezervy</a:t>
                      </a:r>
                    </a:p>
                    <a:p>
                      <a:r>
                        <a:rPr lang="cs-CZ" dirty="0" smtClean="0"/>
                        <a:t>(Průměrná</a:t>
                      </a:r>
                      <a:r>
                        <a:rPr lang="cs-CZ" baseline="0" dirty="0" smtClean="0"/>
                        <a:t> mzda, rozpočet 7+2+1</a:t>
                      </a:r>
                      <a:r>
                        <a:rPr lang="cs-CZ" baseline="0" smtClean="0"/>
                        <a:t>, náklady na provoz domácnosti)</a:t>
                      </a:r>
                      <a:r>
                        <a:rPr lang="cs-CZ" dirty="0" smtClean="0"/>
                        <a:t/>
                      </a:r>
                      <a:br>
                        <a:rPr lang="cs-CZ" dirty="0" smtClean="0"/>
                      </a:br>
                      <a:r>
                        <a:rPr lang="cs-CZ" dirty="0" smtClean="0"/>
                        <a:t>8.B – exkurze ČSOB</a:t>
                      </a:r>
                    </a:p>
                    <a:p>
                      <a:r>
                        <a:rPr lang="cs-CZ" dirty="0" smtClean="0"/>
                        <a:t>8.A – pracovní listy = spoření</a:t>
                      </a:r>
                      <a:endParaRPr lang="cs-CZ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434">
                <a:tc>
                  <a:txBody>
                    <a:bodyPr/>
                    <a:lstStyle/>
                    <a:p>
                      <a:r>
                        <a:rPr lang="cs-CZ" dirty="0" smtClean="0"/>
                        <a:t>9.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/>
                        <a:t>Gerža</a:t>
                      </a:r>
                      <a:r>
                        <a:rPr lang="cs-CZ" b="1" i="1" dirty="0" smtClean="0"/>
                        <a:t>, Zdařil</a:t>
                      </a:r>
                    </a:p>
                    <a:p>
                      <a:r>
                        <a:rPr lang="cs-CZ" b="0" i="0" dirty="0" err="1" smtClean="0"/>
                        <a:t>Gerža</a:t>
                      </a:r>
                      <a:r>
                        <a:rPr lang="cs-CZ" b="0" i="0" dirty="0" smtClean="0"/>
                        <a:t>, </a:t>
                      </a:r>
                    </a:p>
                    <a:p>
                      <a:r>
                        <a:rPr lang="cs-CZ" b="0" i="0" dirty="0" smtClean="0"/>
                        <a:t>Daňková + </a:t>
                      </a:r>
                      <a:r>
                        <a:rPr lang="cs-CZ" b="0" i="0" dirty="0" err="1" smtClean="0"/>
                        <a:t>Kastnerová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Základy finanční gramotnosti </a:t>
                      </a:r>
                    </a:p>
                    <a:p>
                      <a:r>
                        <a:rPr lang="cs-CZ" dirty="0" smtClean="0"/>
                        <a:t>Inflace (práce s daty ČSÚ)</a:t>
                      </a:r>
                    </a:p>
                    <a:p>
                      <a:r>
                        <a:rPr lang="cs-CZ" dirty="0" smtClean="0"/>
                        <a:t>Mzda</a:t>
                      </a:r>
                      <a:r>
                        <a:rPr lang="cs-CZ" baseline="0" dirty="0" smtClean="0"/>
                        <a:t> (tvorba </a:t>
                      </a:r>
                      <a:r>
                        <a:rPr lang="cs-CZ" baseline="0" dirty="0" err="1" smtClean="0"/>
                        <a:t>infografiky</a:t>
                      </a:r>
                      <a:r>
                        <a:rPr lang="cs-CZ" baseline="0" dirty="0" smtClean="0"/>
                        <a:t>)</a:t>
                      </a:r>
                      <a:r>
                        <a:rPr lang="cs-CZ" dirty="0" smtClean="0"/>
                        <a:t/>
                      </a:r>
                      <a:br>
                        <a:rPr lang="cs-CZ" dirty="0" smtClean="0"/>
                      </a:br>
                      <a:r>
                        <a:rPr lang="cs-CZ" dirty="0" smtClean="0"/>
                        <a:t>Beseda s finančním poradcem – finanční produkty (</a:t>
                      </a:r>
                      <a:r>
                        <a:rPr lang="cs-CZ" dirty="0" err="1" smtClean="0"/>
                        <a:t>Partners</a:t>
                      </a:r>
                      <a:r>
                        <a:rPr lang="cs-CZ" dirty="0" smtClean="0"/>
                        <a:t> – pí Pohanková)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0" y="5373216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i="1" dirty="0" smtClean="0"/>
              <a:t>Dopoledne je rozděleno na dva bloky cca velkou přestávkou</a:t>
            </a:r>
          </a:p>
          <a:p>
            <a:pPr algn="ctr"/>
            <a:r>
              <a:rPr lang="cs-CZ" sz="2400" b="1" i="1" dirty="0" smtClean="0"/>
              <a:t>Odchody na oběd – dle rozpisu 1. stupeň cca po 4. vyučovací hodině, 2. stupeň po 5. vyučovací</a:t>
            </a:r>
            <a:endParaRPr lang="cs-CZ" sz="2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144</Words>
  <Application>Microsoft Office PowerPoint</Application>
  <PresentationFormat>Předvádění na obrazovce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Motiv sady Office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Gerža Antonín</dc:creator>
  <cp:lastModifiedBy>Kropáčková Lucie</cp:lastModifiedBy>
  <cp:revision>21</cp:revision>
  <dcterms:created xsi:type="dcterms:W3CDTF">2018-10-08T10:14:20Z</dcterms:created>
  <dcterms:modified xsi:type="dcterms:W3CDTF">2019-10-24T10:55:08Z</dcterms:modified>
</cp:coreProperties>
</file>