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66"/>
    <a:srgbClr val="FF7C80"/>
    <a:srgbClr val="FF6600"/>
    <a:srgbClr val="FF9933"/>
    <a:srgbClr val="FFCC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526" y="6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>
            <a:extLst>
              <a:ext uri="{FF2B5EF4-FFF2-40B4-BE49-F238E27FC236}">
                <a16:creationId xmlns:a16="http://schemas.microsoft.com/office/drawing/2014/main" id="{24D240D1-D92E-4BF9-9E5A-42F1AA5080BD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A0FD8761-753B-4419-B5D7-BBE4702B0BD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cs-CZ" noProof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15C76C0-61DB-4445-A32C-9D1176742A33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483C35E-4090-438C-B387-6D092BA68BEE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BFD59C3-05BE-4102-B7BD-FCAFEE8FA796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A28D9F81-1EFA-440F-8007-7C747541B01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34F1D974-CE45-445C-A6F5-34B2AFB11EC8}" type="slidenum">
              <a:rPr lang="pl-PL" altLang="cs-CZ"/>
              <a:pPr/>
              <a:t>‹#›</a:t>
            </a:fld>
            <a:endParaRPr lang="pl-PL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>
            <a:extLst>
              <a:ext uri="{FF2B5EF4-FFF2-40B4-BE49-F238E27FC236}">
                <a16:creationId xmlns:a16="http://schemas.microsoft.com/office/drawing/2014/main" id="{09664A75-C7AC-4A89-A46A-3714E6FB1BA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/>
            <a:fld id="{C0796F5B-C302-4009-A9C0-E395C625F625}" type="slidenum">
              <a:rPr lang="pl-PL" altLang="cs-CZ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</a:t>
            </a:fld>
            <a:endParaRPr lang="pl-PL" altLang="cs-CZ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1" name="Rectangle 1">
            <a:extLst>
              <a:ext uri="{FF2B5EF4-FFF2-40B4-BE49-F238E27FC236}">
                <a16:creationId xmlns:a16="http://schemas.microsoft.com/office/drawing/2014/main" id="{80F2A985-73FE-4219-B7A9-3E650A0EE24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309925A1-3ADA-4F7F-8357-1B6223247F5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 altLang="cs-CZ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>
            <a:extLst>
              <a:ext uri="{FF2B5EF4-FFF2-40B4-BE49-F238E27FC236}">
                <a16:creationId xmlns:a16="http://schemas.microsoft.com/office/drawing/2014/main" id="{85EA6E04-E80C-441A-BE29-608DBAB5D1C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/>
            <a:fld id="{E152EC4E-BC54-45FA-96CC-C5BD54C5A294}" type="slidenum">
              <a:rPr lang="pl-PL" altLang="cs-CZ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10</a:t>
            </a:fld>
            <a:endParaRPr lang="pl-PL" altLang="cs-CZ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7" name="Rectangle 1">
            <a:extLst>
              <a:ext uri="{FF2B5EF4-FFF2-40B4-BE49-F238E27FC236}">
                <a16:creationId xmlns:a16="http://schemas.microsoft.com/office/drawing/2014/main" id="{A805BFE2-6C89-4EAE-B80A-ED7167A2EC8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7F6EF625-2106-4194-B42C-33338D6240A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 altLang="cs-CZ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>
            <a:extLst>
              <a:ext uri="{FF2B5EF4-FFF2-40B4-BE49-F238E27FC236}">
                <a16:creationId xmlns:a16="http://schemas.microsoft.com/office/drawing/2014/main" id="{DD53E5D4-4EAC-4156-8CBF-F2A6DEDCFA2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/>
            <a:fld id="{EA4F68ED-DAFA-4F99-B2A5-1997E6969042}" type="slidenum">
              <a:rPr lang="pl-PL" altLang="cs-CZ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11</a:t>
            </a:fld>
            <a:endParaRPr lang="pl-PL" altLang="cs-CZ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1" name="Rectangle 1">
            <a:extLst>
              <a:ext uri="{FF2B5EF4-FFF2-40B4-BE49-F238E27FC236}">
                <a16:creationId xmlns:a16="http://schemas.microsoft.com/office/drawing/2014/main" id="{DDB87619-4635-472A-97D6-A2FE9A21F52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50D2B6B3-87EC-4887-B7B5-95740926071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 altLang="cs-CZ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>
            <a:extLst>
              <a:ext uri="{FF2B5EF4-FFF2-40B4-BE49-F238E27FC236}">
                <a16:creationId xmlns:a16="http://schemas.microsoft.com/office/drawing/2014/main" id="{8153E97E-228E-4A7C-A512-148F3C4EBB4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/>
            <a:fld id="{6044B374-8C78-44EE-A1EA-870F65776602}" type="slidenum">
              <a:rPr lang="pl-PL" altLang="cs-CZ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12</a:t>
            </a:fld>
            <a:endParaRPr lang="pl-PL" altLang="cs-CZ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5" name="Rectangle 1">
            <a:extLst>
              <a:ext uri="{FF2B5EF4-FFF2-40B4-BE49-F238E27FC236}">
                <a16:creationId xmlns:a16="http://schemas.microsoft.com/office/drawing/2014/main" id="{D4833EF2-AA58-40AF-B56D-27565A9BA2C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CDFF9988-F9C5-49B1-A565-EA451CA81BA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 altLang="cs-CZ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>
            <a:extLst>
              <a:ext uri="{FF2B5EF4-FFF2-40B4-BE49-F238E27FC236}">
                <a16:creationId xmlns:a16="http://schemas.microsoft.com/office/drawing/2014/main" id="{F8491176-CE2E-4C1B-91EC-64C35DDD8EA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/>
            <a:fld id="{586DCAEC-FF1F-4695-A365-73ED37F218D0}" type="slidenum">
              <a:rPr lang="pl-PL" altLang="cs-CZ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13</a:t>
            </a:fld>
            <a:endParaRPr lang="pl-PL" altLang="cs-CZ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299" name="Rectangle 1">
            <a:extLst>
              <a:ext uri="{FF2B5EF4-FFF2-40B4-BE49-F238E27FC236}">
                <a16:creationId xmlns:a16="http://schemas.microsoft.com/office/drawing/2014/main" id="{365C734B-5CBF-4FC1-9729-4F945596F2B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BBD5C97C-906F-4A8D-AFE0-2597AB5B372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 altLang="cs-CZ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>
            <a:extLst>
              <a:ext uri="{FF2B5EF4-FFF2-40B4-BE49-F238E27FC236}">
                <a16:creationId xmlns:a16="http://schemas.microsoft.com/office/drawing/2014/main" id="{0708DE9B-2D65-4FC0-9DB3-DAA7AA847A0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/>
            <a:fld id="{FB57936E-FB1A-4EF1-9EE4-32F3299572A6}" type="slidenum">
              <a:rPr lang="pl-PL" altLang="cs-CZ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14</a:t>
            </a:fld>
            <a:endParaRPr lang="pl-PL" altLang="cs-CZ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3" name="Rectangle 1">
            <a:extLst>
              <a:ext uri="{FF2B5EF4-FFF2-40B4-BE49-F238E27FC236}">
                <a16:creationId xmlns:a16="http://schemas.microsoft.com/office/drawing/2014/main" id="{240C788F-CA0D-45D6-89CD-6E978178700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18713255-3FD4-45C7-976B-618E2B20BDD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 altLang="cs-CZ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>
            <a:extLst>
              <a:ext uri="{FF2B5EF4-FFF2-40B4-BE49-F238E27FC236}">
                <a16:creationId xmlns:a16="http://schemas.microsoft.com/office/drawing/2014/main" id="{AAC1CBC4-0DAF-4984-A5B5-47E4EFD6539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/>
            <a:fld id="{C1E16013-E51A-4539-AEA8-C4D276E30885}" type="slidenum">
              <a:rPr lang="pl-PL" altLang="cs-CZ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15</a:t>
            </a:fld>
            <a:endParaRPr lang="pl-PL" altLang="cs-CZ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7" name="Rectangle 1">
            <a:extLst>
              <a:ext uri="{FF2B5EF4-FFF2-40B4-BE49-F238E27FC236}">
                <a16:creationId xmlns:a16="http://schemas.microsoft.com/office/drawing/2014/main" id="{F937806B-0113-485C-8B0C-9826829A6E7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1AFD772D-21C2-4A81-B3CF-376DB7E21B9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 altLang="cs-CZ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>
            <a:extLst>
              <a:ext uri="{FF2B5EF4-FFF2-40B4-BE49-F238E27FC236}">
                <a16:creationId xmlns:a16="http://schemas.microsoft.com/office/drawing/2014/main" id="{AB800B5E-F608-4B52-B45C-FBFE4C6143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/>
            <a:fld id="{410EE0F3-9982-44B7-8CEC-EF82ECFF53C9}" type="slidenum">
              <a:rPr lang="pl-PL" altLang="cs-CZ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16</a:t>
            </a:fld>
            <a:endParaRPr lang="pl-PL" altLang="cs-CZ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1" name="Rectangle 1">
            <a:extLst>
              <a:ext uri="{FF2B5EF4-FFF2-40B4-BE49-F238E27FC236}">
                <a16:creationId xmlns:a16="http://schemas.microsoft.com/office/drawing/2014/main" id="{2A05AD70-BB2C-4459-9BDD-95D6FFE0DD4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5536F9AC-6BD7-445D-90C5-574E2102D88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 altLang="cs-CZ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>
            <a:extLst>
              <a:ext uri="{FF2B5EF4-FFF2-40B4-BE49-F238E27FC236}">
                <a16:creationId xmlns:a16="http://schemas.microsoft.com/office/drawing/2014/main" id="{9079A188-734C-40FC-A99C-DBA4305C487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/>
            <a:fld id="{060BBEA6-1BA8-44C5-879B-8A235A75B975}" type="slidenum">
              <a:rPr lang="pl-PL" altLang="cs-CZ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17</a:t>
            </a:fld>
            <a:endParaRPr lang="pl-PL" altLang="cs-CZ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5" name="Rectangle 1">
            <a:extLst>
              <a:ext uri="{FF2B5EF4-FFF2-40B4-BE49-F238E27FC236}">
                <a16:creationId xmlns:a16="http://schemas.microsoft.com/office/drawing/2014/main" id="{5A38B93D-9EC6-4DE9-80C8-0ACCC2FA83B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3F465359-A98D-47DB-ADB6-94A331BBDE8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 altLang="cs-CZ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>
            <a:extLst>
              <a:ext uri="{FF2B5EF4-FFF2-40B4-BE49-F238E27FC236}">
                <a16:creationId xmlns:a16="http://schemas.microsoft.com/office/drawing/2014/main" id="{2B02E4A3-8600-4C97-B3C3-CD25BC408A1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/>
            <a:fld id="{6FEA2C64-3D7D-4DE6-8273-A9BB27A625DD}" type="slidenum">
              <a:rPr lang="pl-PL" altLang="cs-CZ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18</a:t>
            </a:fld>
            <a:endParaRPr lang="pl-PL" altLang="cs-CZ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19" name="Rectangle 1">
            <a:extLst>
              <a:ext uri="{FF2B5EF4-FFF2-40B4-BE49-F238E27FC236}">
                <a16:creationId xmlns:a16="http://schemas.microsoft.com/office/drawing/2014/main" id="{936271CB-B7E3-4AFC-AE17-A832800996A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Rectangle 2">
            <a:extLst>
              <a:ext uri="{FF2B5EF4-FFF2-40B4-BE49-F238E27FC236}">
                <a16:creationId xmlns:a16="http://schemas.microsoft.com/office/drawing/2014/main" id="{B29FD7A3-E65A-4528-92DD-47AA535D8E4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 altLang="cs-CZ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>
            <a:extLst>
              <a:ext uri="{FF2B5EF4-FFF2-40B4-BE49-F238E27FC236}">
                <a16:creationId xmlns:a16="http://schemas.microsoft.com/office/drawing/2014/main" id="{727278F7-BC77-4CC0-B070-BA8C9412482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/>
            <a:fld id="{02477739-0C71-4197-AC18-D9CC885A059F}" type="slidenum">
              <a:rPr lang="pl-PL" altLang="cs-CZ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19</a:t>
            </a:fld>
            <a:endParaRPr lang="pl-PL" altLang="cs-CZ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3" name="Rectangle 1">
            <a:extLst>
              <a:ext uri="{FF2B5EF4-FFF2-40B4-BE49-F238E27FC236}">
                <a16:creationId xmlns:a16="http://schemas.microsoft.com/office/drawing/2014/main" id="{CFADC46B-90BB-473C-9A93-DF4D9A1BF49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989A7EC8-AAB6-4130-8794-E7025531677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 altLang="cs-CZ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>
            <a:extLst>
              <a:ext uri="{FF2B5EF4-FFF2-40B4-BE49-F238E27FC236}">
                <a16:creationId xmlns:a16="http://schemas.microsoft.com/office/drawing/2014/main" id="{4F09AD6E-440A-435B-965D-17018531BA4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/>
            <a:fld id="{3F0088BB-7AA3-4AB1-962C-3312D42D3AE0}" type="slidenum">
              <a:rPr lang="pl-PL" altLang="cs-CZ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</a:t>
            </a:fld>
            <a:endParaRPr lang="pl-PL" altLang="cs-CZ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DE24D045-5CAE-4456-9336-0AED90F2C0F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EF6E2B83-9AF6-4139-A90B-9F12A3E25A0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 altLang="cs-CZ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>
            <a:extLst>
              <a:ext uri="{FF2B5EF4-FFF2-40B4-BE49-F238E27FC236}">
                <a16:creationId xmlns:a16="http://schemas.microsoft.com/office/drawing/2014/main" id="{FF53EA0E-40A7-41FC-AF62-15EB2103C4E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/>
            <a:fld id="{DC38F51D-B2B6-4127-BE39-FFF7AEA19A61}" type="slidenum">
              <a:rPr lang="pl-PL" altLang="cs-CZ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20</a:t>
            </a:fld>
            <a:endParaRPr lang="pl-PL" altLang="cs-CZ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67" name="Rectangle 1">
            <a:extLst>
              <a:ext uri="{FF2B5EF4-FFF2-40B4-BE49-F238E27FC236}">
                <a16:creationId xmlns:a16="http://schemas.microsoft.com/office/drawing/2014/main" id="{462B96B2-D227-43CE-B5DD-C0C69544C5E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49A0BB3B-2498-47AC-A275-191DF12FD8C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 altLang="cs-CZ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>
            <a:extLst>
              <a:ext uri="{FF2B5EF4-FFF2-40B4-BE49-F238E27FC236}">
                <a16:creationId xmlns:a16="http://schemas.microsoft.com/office/drawing/2014/main" id="{BEB0A907-E84A-4E69-B64B-0E1150A8F37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/>
            <a:fld id="{B2B5A180-51FD-4F5E-923C-556FFBBE9DBF}" type="slidenum">
              <a:rPr lang="pl-PL" altLang="cs-CZ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21</a:t>
            </a:fld>
            <a:endParaRPr lang="pl-PL" altLang="cs-CZ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1" name="Rectangle 1">
            <a:extLst>
              <a:ext uri="{FF2B5EF4-FFF2-40B4-BE49-F238E27FC236}">
                <a16:creationId xmlns:a16="http://schemas.microsoft.com/office/drawing/2014/main" id="{C318D34E-F34E-4AD9-9C42-FBA24012AFD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A203E937-1C13-42CF-8A43-AADECEBCFF4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 altLang="cs-CZ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>
            <a:extLst>
              <a:ext uri="{FF2B5EF4-FFF2-40B4-BE49-F238E27FC236}">
                <a16:creationId xmlns:a16="http://schemas.microsoft.com/office/drawing/2014/main" id="{FF7D5EE5-7658-4EAB-BB53-A313C9B50D6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/>
            <a:fld id="{30B0192E-7CE9-4824-A278-99772015D11E}" type="slidenum">
              <a:rPr lang="pl-PL" altLang="cs-CZ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22</a:t>
            </a:fld>
            <a:endParaRPr lang="pl-PL" altLang="cs-CZ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5" name="Rectangle 1">
            <a:extLst>
              <a:ext uri="{FF2B5EF4-FFF2-40B4-BE49-F238E27FC236}">
                <a16:creationId xmlns:a16="http://schemas.microsoft.com/office/drawing/2014/main" id="{5762CCC9-89F9-4D12-A24B-CEEED13E905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DA6B13EF-2608-4ABF-A4A6-83D5E9C6BCF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 altLang="cs-CZ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>
            <a:extLst>
              <a:ext uri="{FF2B5EF4-FFF2-40B4-BE49-F238E27FC236}">
                <a16:creationId xmlns:a16="http://schemas.microsoft.com/office/drawing/2014/main" id="{5A93021C-3C75-4F99-B525-72271023BFB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/>
            <a:fld id="{D79FB633-19F1-4506-9D58-7A6746BA5B61}" type="slidenum">
              <a:rPr lang="pl-PL" altLang="cs-CZ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23</a:t>
            </a:fld>
            <a:endParaRPr lang="pl-PL" altLang="cs-CZ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39" name="Rectangle 1">
            <a:extLst>
              <a:ext uri="{FF2B5EF4-FFF2-40B4-BE49-F238E27FC236}">
                <a16:creationId xmlns:a16="http://schemas.microsoft.com/office/drawing/2014/main" id="{EFCB22AC-656F-4A99-A21D-99AF3C4B7F3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F7294D26-B7A9-438B-9CDC-1B03931294D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 altLang="cs-CZ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>
            <a:extLst>
              <a:ext uri="{FF2B5EF4-FFF2-40B4-BE49-F238E27FC236}">
                <a16:creationId xmlns:a16="http://schemas.microsoft.com/office/drawing/2014/main" id="{F902163A-3739-4B9A-BD3A-5E9EF783DB6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/>
            <a:fld id="{1ADE12C9-7A5A-416B-9F0B-90A8BB9CAD2D}" type="slidenum">
              <a:rPr lang="pl-PL" altLang="cs-CZ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24</a:t>
            </a:fld>
            <a:endParaRPr lang="pl-PL" altLang="cs-CZ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63" name="Rectangle 1">
            <a:extLst>
              <a:ext uri="{FF2B5EF4-FFF2-40B4-BE49-F238E27FC236}">
                <a16:creationId xmlns:a16="http://schemas.microsoft.com/office/drawing/2014/main" id="{2A1D8EFC-B8AE-4129-9802-7C32B7672C1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6D91FB16-F106-47CE-BDCD-1C1719BB1A0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 altLang="cs-CZ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>
            <a:extLst>
              <a:ext uri="{FF2B5EF4-FFF2-40B4-BE49-F238E27FC236}">
                <a16:creationId xmlns:a16="http://schemas.microsoft.com/office/drawing/2014/main" id="{5104D55B-66BA-439B-9683-9C2D1B0E812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/>
            <a:fld id="{CE9C5B86-718F-4E39-9F46-834411255EF4}" type="slidenum">
              <a:rPr lang="pl-PL" altLang="cs-CZ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25</a:t>
            </a:fld>
            <a:endParaRPr lang="pl-PL" altLang="cs-CZ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7" name="Rectangle 1">
            <a:extLst>
              <a:ext uri="{FF2B5EF4-FFF2-40B4-BE49-F238E27FC236}">
                <a16:creationId xmlns:a16="http://schemas.microsoft.com/office/drawing/2014/main" id="{A7ACFF64-46C7-4DAC-907A-1A5AE98F7F0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37E6AE1E-E14E-4881-A6CC-D6B6554E442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 altLang="cs-CZ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>
            <a:extLst>
              <a:ext uri="{FF2B5EF4-FFF2-40B4-BE49-F238E27FC236}">
                <a16:creationId xmlns:a16="http://schemas.microsoft.com/office/drawing/2014/main" id="{E1D5DB8D-855D-420A-A6A5-2EA6B15F5C1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/>
            <a:fld id="{A5D61AEE-A888-4EAC-87D4-7A05F87DB487}" type="slidenum">
              <a:rPr lang="pl-PL" altLang="cs-CZ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26</a:t>
            </a:fld>
            <a:endParaRPr lang="pl-PL" altLang="cs-CZ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11" name="Rectangle 1">
            <a:extLst>
              <a:ext uri="{FF2B5EF4-FFF2-40B4-BE49-F238E27FC236}">
                <a16:creationId xmlns:a16="http://schemas.microsoft.com/office/drawing/2014/main" id="{1D7C8D0F-150B-48B2-AF3A-287EFCEAD66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EDDF6075-3CBA-40CC-9236-D5FC2DD65E0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 altLang="cs-CZ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>
            <a:extLst>
              <a:ext uri="{FF2B5EF4-FFF2-40B4-BE49-F238E27FC236}">
                <a16:creationId xmlns:a16="http://schemas.microsoft.com/office/drawing/2014/main" id="{DDA333FC-D099-4C58-96AF-D5B5279FAB3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/>
            <a:fld id="{84E3F685-DF9D-470C-94FF-49B9D7A20029}" type="slidenum">
              <a:rPr lang="pl-PL" altLang="cs-CZ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27</a:t>
            </a:fld>
            <a:endParaRPr lang="pl-PL" altLang="cs-CZ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5" name="Rectangle 1">
            <a:extLst>
              <a:ext uri="{FF2B5EF4-FFF2-40B4-BE49-F238E27FC236}">
                <a16:creationId xmlns:a16="http://schemas.microsoft.com/office/drawing/2014/main" id="{93BBA8E2-6973-4ADD-A7BF-6BB4FCA47E9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52C3F07F-30D0-426A-8BAA-DA53E154C4F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 altLang="cs-CZ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>
            <a:extLst>
              <a:ext uri="{FF2B5EF4-FFF2-40B4-BE49-F238E27FC236}">
                <a16:creationId xmlns:a16="http://schemas.microsoft.com/office/drawing/2014/main" id="{245F1F06-89DD-468D-90AB-F10D31E5A00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/>
            <a:fld id="{CEE85FDC-62E6-47AD-AA8F-0D3A96E02FC2}" type="slidenum">
              <a:rPr lang="pl-PL" altLang="cs-CZ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28</a:t>
            </a:fld>
            <a:endParaRPr lang="pl-PL" altLang="cs-CZ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59" name="Rectangle 1">
            <a:extLst>
              <a:ext uri="{FF2B5EF4-FFF2-40B4-BE49-F238E27FC236}">
                <a16:creationId xmlns:a16="http://schemas.microsoft.com/office/drawing/2014/main" id="{8C52A50C-67BB-4566-83E5-BC7F79257A4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2">
            <a:extLst>
              <a:ext uri="{FF2B5EF4-FFF2-40B4-BE49-F238E27FC236}">
                <a16:creationId xmlns:a16="http://schemas.microsoft.com/office/drawing/2014/main" id="{4744DCAB-58E6-49D3-90E0-76F23BB53AA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 altLang="cs-CZ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>
            <a:extLst>
              <a:ext uri="{FF2B5EF4-FFF2-40B4-BE49-F238E27FC236}">
                <a16:creationId xmlns:a16="http://schemas.microsoft.com/office/drawing/2014/main" id="{192FC709-AE0A-4158-AB8B-B34C80E652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/>
            <a:fld id="{B90630A3-DA1B-4E36-AA75-A8C1BAD2415E}" type="slidenum">
              <a:rPr lang="pl-PL" altLang="cs-CZ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29</a:t>
            </a:fld>
            <a:endParaRPr lang="pl-PL" altLang="cs-CZ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3" name="Rectangle 1">
            <a:extLst>
              <a:ext uri="{FF2B5EF4-FFF2-40B4-BE49-F238E27FC236}">
                <a16:creationId xmlns:a16="http://schemas.microsoft.com/office/drawing/2014/main" id="{5E57A734-6689-470E-A271-C64E050A9AC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4" name="Rectangle 2">
            <a:extLst>
              <a:ext uri="{FF2B5EF4-FFF2-40B4-BE49-F238E27FC236}">
                <a16:creationId xmlns:a16="http://schemas.microsoft.com/office/drawing/2014/main" id="{0ABA345B-F3D2-4313-AF18-1470C251E49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 altLang="cs-CZ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>
            <a:extLst>
              <a:ext uri="{FF2B5EF4-FFF2-40B4-BE49-F238E27FC236}">
                <a16:creationId xmlns:a16="http://schemas.microsoft.com/office/drawing/2014/main" id="{F41688A6-44C1-40BF-BF5A-85CAACC5C8B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/>
            <a:fld id="{A7D65471-7517-45C2-82F0-11CAA3B50EBC}" type="slidenum">
              <a:rPr lang="pl-PL" altLang="cs-CZ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3</a:t>
            </a:fld>
            <a:endParaRPr lang="pl-PL" altLang="cs-CZ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59" name="Rectangle 1">
            <a:extLst>
              <a:ext uri="{FF2B5EF4-FFF2-40B4-BE49-F238E27FC236}">
                <a16:creationId xmlns:a16="http://schemas.microsoft.com/office/drawing/2014/main" id="{A592ECF5-4A29-4575-8F79-E0A34CF6008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DFDCF464-A9AA-4435-A036-7F34EDF7803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 altLang="cs-CZ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>
            <a:extLst>
              <a:ext uri="{FF2B5EF4-FFF2-40B4-BE49-F238E27FC236}">
                <a16:creationId xmlns:a16="http://schemas.microsoft.com/office/drawing/2014/main" id="{BB2C6800-6BD2-429A-A5A2-ACE43E4CA59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/>
            <a:fld id="{227FCBC9-36BB-4D2A-B03D-59BF663650A8}" type="slidenum">
              <a:rPr lang="pl-PL" altLang="cs-CZ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30</a:t>
            </a:fld>
            <a:endParaRPr lang="pl-PL" altLang="cs-CZ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07" name="Rectangle 1">
            <a:extLst>
              <a:ext uri="{FF2B5EF4-FFF2-40B4-BE49-F238E27FC236}">
                <a16:creationId xmlns:a16="http://schemas.microsoft.com/office/drawing/2014/main" id="{CC5FD089-16DF-4AD6-A381-08C6472CA1F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Rectangle 2">
            <a:extLst>
              <a:ext uri="{FF2B5EF4-FFF2-40B4-BE49-F238E27FC236}">
                <a16:creationId xmlns:a16="http://schemas.microsoft.com/office/drawing/2014/main" id="{90A4E458-E4D0-4F69-B046-FDA946CAD71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 altLang="cs-CZ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>
            <a:extLst>
              <a:ext uri="{FF2B5EF4-FFF2-40B4-BE49-F238E27FC236}">
                <a16:creationId xmlns:a16="http://schemas.microsoft.com/office/drawing/2014/main" id="{D92FBF00-4D02-4AB3-A095-265F7FC04B0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/>
            <a:fld id="{3DFC12C7-75AD-4F21-B939-64976C70D61C}" type="slidenum">
              <a:rPr lang="pl-PL" altLang="cs-CZ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31</a:t>
            </a:fld>
            <a:endParaRPr lang="pl-PL" altLang="cs-CZ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1" name="Rectangle 1">
            <a:extLst>
              <a:ext uri="{FF2B5EF4-FFF2-40B4-BE49-F238E27FC236}">
                <a16:creationId xmlns:a16="http://schemas.microsoft.com/office/drawing/2014/main" id="{B372DEEC-A89C-420A-A056-800C88AD57C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2" name="Rectangle 2">
            <a:extLst>
              <a:ext uri="{FF2B5EF4-FFF2-40B4-BE49-F238E27FC236}">
                <a16:creationId xmlns:a16="http://schemas.microsoft.com/office/drawing/2014/main" id="{5CED97DB-DF3C-4B74-AFAC-B8AA145EE67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 altLang="cs-CZ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>
            <a:extLst>
              <a:ext uri="{FF2B5EF4-FFF2-40B4-BE49-F238E27FC236}">
                <a16:creationId xmlns:a16="http://schemas.microsoft.com/office/drawing/2014/main" id="{665CAB97-1656-408D-A73C-8E84AEAE932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/>
            <a:fld id="{A9AFC0EF-72E9-4A13-B250-C4D0B481CB92}" type="slidenum">
              <a:rPr lang="pl-PL" altLang="cs-CZ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32</a:t>
            </a:fld>
            <a:endParaRPr lang="pl-PL" altLang="cs-CZ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55" name="Rectangle 1">
            <a:extLst>
              <a:ext uri="{FF2B5EF4-FFF2-40B4-BE49-F238E27FC236}">
                <a16:creationId xmlns:a16="http://schemas.microsoft.com/office/drawing/2014/main" id="{42A2F490-2D28-4CFC-B100-37F23C94D34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2">
            <a:extLst>
              <a:ext uri="{FF2B5EF4-FFF2-40B4-BE49-F238E27FC236}">
                <a16:creationId xmlns:a16="http://schemas.microsoft.com/office/drawing/2014/main" id="{69CA129E-EC44-449A-A439-89B2694F9FD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 altLang="cs-CZ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>
            <a:extLst>
              <a:ext uri="{FF2B5EF4-FFF2-40B4-BE49-F238E27FC236}">
                <a16:creationId xmlns:a16="http://schemas.microsoft.com/office/drawing/2014/main" id="{36007DE5-E325-4A1E-A34F-33F1B543769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/>
            <a:fld id="{CB9199C3-5271-4390-B9FF-315995076728}" type="slidenum">
              <a:rPr lang="pl-PL" altLang="cs-CZ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33</a:t>
            </a:fld>
            <a:endParaRPr lang="pl-PL" altLang="cs-CZ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79" name="Rectangle 1">
            <a:extLst>
              <a:ext uri="{FF2B5EF4-FFF2-40B4-BE49-F238E27FC236}">
                <a16:creationId xmlns:a16="http://schemas.microsoft.com/office/drawing/2014/main" id="{F6AFEDC0-6652-4363-8D53-A33E778CFEE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990B151F-4820-4A12-87DC-D311B49F5FE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 altLang="cs-CZ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>
            <a:extLst>
              <a:ext uri="{FF2B5EF4-FFF2-40B4-BE49-F238E27FC236}">
                <a16:creationId xmlns:a16="http://schemas.microsoft.com/office/drawing/2014/main" id="{938D83A9-F1A7-414B-A680-4F479F55ECC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/>
            <a:fld id="{19753AF3-72C6-4A8D-8967-012F163CB69B}" type="slidenum">
              <a:rPr lang="pl-PL" altLang="cs-CZ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34</a:t>
            </a:fld>
            <a:endParaRPr lang="pl-PL" altLang="cs-CZ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03" name="Rectangle 1">
            <a:extLst>
              <a:ext uri="{FF2B5EF4-FFF2-40B4-BE49-F238E27FC236}">
                <a16:creationId xmlns:a16="http://schemas.microsoft.com/office/drawing/2014/main" id="{821EDE17-3378-49E3-A528-C3D127A81A4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Rectangle 2">
            <a:extLst>
              <a:ext uri="{FF2B5EF4-FFF2-40B4-BE49-F238E27FC236}">
                <a16:creationId xmlns:a16="http://schemas.microsoft.com/office/drawing/2014/main" id="{F88C3C9C-6560-4B36-BF70-B8D6C45A8E1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 altLang="cs-CZ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>
            <a:extLst>
              <a:ext uri="{FF2B5EF4-FFF2-40B4-BE49-F238E27FC236}">
                <a16:creationId xmlns:a16="http://schemas.microsoft.com/office/drawing/2014/main" id="{F0A8C6ED-25C0-4BFE-BF11-F9C82A7AAF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/>
            <a:fld id="{23FD10D6-D86E-42D5-B43C-ECA45D0C1C86}" type="slidenum">
              <a:rPr lang="pl-PL" altLang="cs-CZ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35</a:t>
            </a:fld>
            <a:endParaRPr lang="pl-PL" altLang="cs-CZ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27" name="Rectangle 1">
            <a:extLst>
              <a:ext uri="{FF2B5EF4-FFF2-40B4-BE49-F238E27FC236}">
                <a16:creationId xmlns:a16="http://schemas.microsoft.com/office/drawing/2014/main" id="{62040855-75A5-43F8-8539-1950B213144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E67F8FD0-2623-40E8-926C-AB5FC817618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 altLang="cs-CZ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>
            <a:extLst>
              <a:ext uri="{FF2B5EF4-FFF2-40B4-BE49-F238E27FC236}">
                <a16:creationId xmlns:a16="http://schemas.microsoft.com/office/drawing/2014/main" id="{CBB2AC80-6015-451A-8FEE-593145A6370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/>
            <a:fld id="{DE2CE287-7542-496D-B377-7AE619CEF26B}" type="slidenum">
              <a:rPr lang="pl-PL" altLang="cs-CZ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36</a:t>
            </a:fld>
            <a:endParaRPr lang="pl-PL" altLang="cs-CZ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1" name="Rectangle 1">
            <a:extLst>
              <a:ext uri="{FF2B5EF4-FFF2-40B4-BE49-F238E27FC236}">
                <a16:creationId xmlns:a16="http://schemas.microsoft.com/office/drawing/2014/main" id="{DAF5E946-5DA0-4721-A050-129FEB1B45C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Rectangle 2">
            <a:extLst>
              <a:ext uri="{FF2B5EF4-FFF2-40B4-BE49-F238E27FC236}">
                <a16:creationId xmlns:a16="http://schemas.microsoft.com/office/drawing/2014/main" id="{C18713BA-6DFE-42CC-A192-E11F89C3059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 altLang="cs-CZ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>
            <a:extLst>
              <a:ext uri="{FF2B5EF4-FFF2-40B4-BE49-F238E27FC236}">
                <a16:creationId xmlns:a16="http://schemas.microsoft.com/office/drawing/2014/main" id="{0845271A-5CF9-42B9-96FA-FF6A9F7E8B3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/>
            <a:fld id="{245B047F-224C-4FDF-A3D1-9B98FD2C1F1E}" type="slidenum">
              <a:rPr lang="pl-PL" altLang="cs-CZ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37</a:t>
            </a:fld>
            <a:endParaRPr lang="pl-PL" altLang="cs-CZ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5" name="Rectangle 1">
            <a:extLst>
              <a:ext uri="{FF2B5EF4-FFF2-40B4-BE49-F238E27FC236}">
                <a16:creationId xmlns:a16="http://schemas.microsoft.com/office/drawing/2014/main" id="{4B42A6F6-F54F-487A-9A62-9E39F53A448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6" name="Rectangle 2">
            <a:extLst>
              <a:ext uri="{FF2B5EF4-FFF2-40B4-BE49-F238E27FC236}">
                <a16:creationId xmlns:a16="http://schemas.microsoft.com/office/drawing/2014/main" id="{200C913F-B6A1-4A95-BF66-DD4AB6E812D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 altLang="cs-CZ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>
            <a:extLst>
              <a:ext uri="{FF2B5EF4-FFF2-40B4-BE49-F238E27FC236}">
                <a16:creationId xmlns:a16="http://schemas.microsoft.com/office/drawing/2014/main" id="{F10BA06D-873D-4300-9F4B-4668C949FC5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/>
            <a:fld id="{AE4AEB86-79F6-41B1-8CC5-A05DB80E5D0C}" type="slidenum">
              <a:rPr lang="pl-PL" altLang="cs-CZ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38</a:t>
            </a:fld>
            <a:endParaRPr lang="pl-PL" altLang="cs-CZ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899" name="Rectangle 1">
            <a:extLst>
              <a:ext uri="{FF2B5EF4-FFF2-40B4-BE49-F238E27FC236}">
                <a16:creationId xmlns:a16="http://schemas.microsoft.com/office/drawing/2014/main" id="{1729CA34-D508-44DE-BFDF-177A598C2AA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63461028-B395-454B-8EF3-BA9DC4ADDF5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 altLang="cs-CZ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>
            <a:extLst>
              <a:ext uri="{FF2B5EF4-FFF2-40B4-BE49-F238E27FC236}">
                <a16:creationId xmlns:a16="http://schemas.microsoft.com/office/drawing/2014/main" id="{E14CC4E6-72C0-46EE-9BA0-9F289065D59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/>
            <a:fld id="{562B8A56-A5A7-4835-9455-DE7E83078B55}" type="slidenum">
              <a:rPr lang="pl-PL" altLang="cs-CZ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39</a:t>
            </a:fld>
            <a:endParaRPr lang="pl-PL" altLang="cs-CZ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3" name="Rectangle 1">
            <a:extLst>
              <a:ext uri="{FF2B5EF4-FFF2-40B4-BE49-F238E27FC236}">
                <a16:creationId xmlns:a16="http://schemas.microsoft.com/office/drawing/2014/main" id="{05F2D523-BF43-4E90-AC05-484C8459FB4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653FE3CB-D513-457F-9AA4-094B445F98F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 altLang="cs-CZ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>
            <a:extLst>
              <a:ext uri="{FF2B5EF4-FFF2-40B4-BE49-F238E27FC236}">
                <a16:creationId xmlns:a16="http://schemas.microsoft.com/office/drawing/2014/main" id="{DFA692F8-D601-4B3E-BC29-DDE84455804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/>
            <a:fld id="{D032F704-3CE2-4748-BE75-809E5AD0AE1B}" type="slidenum">
              <a:rPr lang="pl-PL" altLang="cs-CZ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4</a:t>
            </a:fld>
            <a:endParaRPr lang="pl-PL" altLang="cs-CZ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3" name="Rectangle 1">
            <a:extLst>
              <a:ext uri="{FF2B5EF4-FFF2-40B4-BE49-F238E27FC236}">
                <a16:creationId xmlns:a16="http://schemas.microsoft.com/office/drawing/2014/main" id="{3C5B4271-2513-4304-B06E-546297DB490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FDB8CF16-75E0-4E3E-9695-83611A32F6B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 altLang="cs-CZ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>
            <a:extLst>
              <a:ext uri="{FF2B5EF4-FFF2-40B4-BE49-F238E27FC236}">
                <a16:creationId xmlns:a16="http://schemas.microsoft.com/office/drawing/2014/main" id="{C3411257-F36D-4661-837D-FA8811CE7FF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/>
            <a:fld id="{2AB94D25-64E5-4EF8-8FE1-91CAD08A3662}" type="slidenum">
              <a:rPr lang="pl-PL" altLang="cs-CZ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5</a:t>
            </a:fld>
            <a:endParaRPr lang="pl-PL" altLang="cs-CZ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7" name="Rectangle 1">
            <a:extLst>
              <a:ext uri="{FF2B5EF4-FFF2-40B4-BE49-F238E27FC236}">
                <a16:creationId xmlns:a16="http://schemas.microsoft.com/office/drawing/2014/main" id="{3F029A49-610A-4A84-81BC-72927BBEC69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787D2543-A8E7-44B6-842E-9B19723D800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 altLang="cs-CZ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>
            <a:extLst>
              <a:ext uri="{FF2B5EF4-FFF2-40B4-BE49-F238E27FC236}">
                <a16:creationId xmlns:a16="http://schemas.microsoft.com/office/drawing/2014/main" id="{A68CECF3-B2A5-4F67-8137-994FB3B87E8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/>
            <a:fld id="{C1218F98-B490-4AE7-8320-ACE8251456C1}" type="slidenum">
              <a:rPr lang="pl-PL" altLang="cs-CZ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6</a:t>
            </a:fld>
            <a:endParaRPr lang="pl-PL" altLang="cs-CZ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1" name="Rectangle 1">
            <a:extLst>
              <a:ext uri="{FF2B5EF4-FFF2-40B4-BE49-F238E27FC236}">
                <a16:creationId xmlns:a16="http://schemas.microsoft.com/office/drawing/2014/main" id="{50CF3B90-FA6D-4A41-952A-CA0B5A9F83B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6044E0EC-F19B-476B-9983-157696435B3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 altLang="cs-CZ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>
            <a:extLst>
              <a:ext uri="{FF2B5EF4-FFF2-40B4-BE49-F238E27FC236}">
                <a16:creationId xmlns:a16="http://schemas.microsoft.com/office/drawing/2014/main" id="{2A1540E3-4B6C-4B4F-BFDB-160E4A5D962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/>
            <a:fld id="{84539669-FE05-4F3B-B679-C62BA6358B61}" type="slidenum">
              <a:rPr lang="pl-PL" altLang="cs-CZ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7</a:t>
            </a:fld>
            <a:endParaRPr lang="pl-PL" altLang="cs-CZ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5" name="Rectangle 1">
            <a:extLst>
              <a:ext uri="{FF2B5EF4-FFF2-40B4-BE49-F238E27FC236}">
                <a16:creationId xmlns:a16="http://schemas.microsoft.com/office/drawing/2014/main" id="{E420AE98-B04B-4E3F-969F-A7BD8BEE80C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BDF3A454-5F8A-4616-88D6-D198D06AC64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 altLang="cs-CZ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>
            <a:extLst>
              <a:ext uri="{FF2B5EF4-FFF2-40B4-BE49-F238E27FC236}">
                <a16:creationId xmlns:a16="http://schemas.microsoft.com/office/drawing/2014/main" id="{742BE241-5773-4D2B-86C9-825A5CC103A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/>
            <a:fld id="{27A7D734-A3D9-47D7-86B9-27F8CF2A578B}" type="slidenum">
              <a:rPr lang="pl-PL" altLang="cs-CZ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8</a:t>
            </a:fld>
            <a:endParaRPr lang="pl-PL" altLang="cs-CZ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79" name="Rectangle 1">
            <a:extLst>
              <a:ext uri="{FF2B5EF4-FFF2-40B4-BE49-F238E27FC236}">
                <a16:creationId xmlns:a16="http://schemas.microsoft.com/office/drawing/2014/main" id="{E54A7FE0-C371-41F0-9DB8-157B2F73AAF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93B33F5C-6B74-4006-B56C-90C2BA16148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 altLang="cs-CZ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>
            <a:extLst>
              <a:ext uri="{FF2B5EF4-FFF2-40B4-BE49-F238E27FC236}">
                <a16:creationId xmlns:a16="http://schemas.microsoft.com/office/drawing/2014/main" id="{20869EE6-7FEF-455E-AD2F-5C0AD1602A7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/>
            <a:fld id="{35357906-431C-40A2-A5A1-4EDE990C968D}" type="slidenum">
              <a:rPr lang="pl-PL" altLang="cs-CZ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9</a:t>
            </a:fld>
            <a:endParaRPr lang="pl-PL" altLang="cs-CZ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3" name="Rectangle 1">
            <a:extLst>
              <a:ext uri="{FF2B5EF4-FFF2-40B4-BE49-F238E27FC236}">
                <a16:creationId xmlns:a16="http://schemas.microsoft.com/office/drawing/2014/main" id="{4926A7E1-7750-45C8-AAA0-F49CF9CD186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0312CC7A-7E00-4AB7-A405-39C0DFC2836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55650" y="5078413"/>
            <a:ext cx="6048375" cy="4721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cs-CZ" altLang="cs-CZ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551EEA-B3F9-4A8F-8BBA-3A9766265C0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E10FDC-9D84-4382-B7D0-1A76475A6B1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32FFA-E59C-4A2E-A82A-1846DAF1728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F8B041-6AFF-415F-8C9B-0ABB6BC6BA4D}" type="slidenum">
              <a:rPr lang="pl-PL" altLang="cs-CZ"/>
              <a:pPr/>
              <a:t>‹#›</a:t>
            </a:fld>
            <a:endParaRPr lang="pl-PL" altLang="cs-CZ"/>
          </a:p>
        </p:txBody>
      </p:sp>
    </p:spTree>
    <p:extLst>
      <p:ext uri="{BB962C8B-B14F-4D97-AF65-F5344CB8AC3E}">
        <p14:creationId xmlns:p14="http://schemas.microsoft.com/office/powerpoint/2010/main" val="326055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9150C3-7AC8-456B-AEDE-82CD5FE5689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0888A4-8467-486F-8584-F529C8C47F5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BC68D3-283B-4A0D-8910-9D5D4529571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AD896D-A4EE-424D-890D-074FD8233ED7}" type="slidenum">
              <a:rPr lang="pl-PL" altLang="cs-CZ"/>
              <a:pPr/>
              <a:t>‹#›</a:t>
            </a:fld>
            <a:endParaRPr lang="pl-PL" altLang="cs-CZ"/>
          </a:p>
        </p:txBody>
      </p:sp>
    </p:spTree>
    <p:extLst>
      <p:ext uri="{BB962C8B-B14F-4D97-AF65-F5344CB8AC3E}">
        <p14:creationId xmlns:p14="http://schemas.microsoft.com/office/powerpoint/2010/main" val="3296625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F1315B-C13E-4CF4-B6E8-A99ADA60502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FB1E5A-E68F-489E-80FC-7E0791336FA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E54E18-AC1F-423C-92E3-C2EB372C078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79B9AB-EB8E-4C03-B10B-3DEB2C6A60F3}" type="slidenum">
              <a:rPr lang="pl-PL" altLang="cs-CZ"/>
              <a:pPr/>
              <a:t>‹#›</a:t>
            </a:fld>
            <a:endParaRPr lang="pl-PL" altLang="cs-CZ"/>
          </a:p>
        </p:txBody>
      </p:sp>
    </p:spTree>
    <p:extLst>
      <p:ext uri="{BB962C8B-B14F-4D97-AF65-F5344CB8AC3E}">
        <p14:creationId xmlns:p14="http://schemas.microsoft.com/office/powerpoint/2010/main" val="2901178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D99CAF0-CD5A-4BFF-98AD-46C6FB808DB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E5505D-F74F-4303-BD92-B852EEF7A86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98E0C3-C6C9-47CC-8A56-AF0A83CF74F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7E5173-A2E7-487F-AAAC-49BF1894E04F}" type="slidenum">
              <a:rPr lang="pl-PL" altLang="cs-CZ"/>
              <a:pPr/>
              <a:t>‹#›</a:t>
            </a:fld>
            <a:endParaRPr lang="pl-PL" altLang="cs-CZ"/>
          </a:p>
        </p:txBody>
      </p:sp>
    </p:spTree>
    <p:extLst>
      <p:ext uri="{BB962C8B-B14F-4D97-AF65-F5344CB8AC3E}">
        <p14:creationId xmlns:p14="http://schemas.microsoft.com/office/powerpoint/2010/main" val="177670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E2F5B1-943C-4F88-84E8-41884C41FE0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4833EE-0C53-4454-A09B-F0998EB0E5E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612390-FD47-49E9-964F-D47196303A8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7FFEEC-3B79-4A30-B18D-46C18E0423A1}" type="slidenum">
              <a:rPr lang="pl-PL" altLang="cs-CZ"/>
              <a:pPr/>
              <a:t>‹#›</a:t>
            </a:fld>
            <a:endParaRPr lang="pl-PL" altLang="cs-CZ"/>
          </a:p>
        </p:txBody>
      </p:sp>
    </p:spTree>
    <p:extLst>
      <p:ext uri="{BB962C8B-B14F-4D97-AF65-F5344CB8AC3E}">
        <p14:creationId xmlns:p14="http://schemas.microsoft.com/office/powerpoint/2010/main" val="182607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1E8311-7F39-4867-BF37-9D0D8DEE959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79A1A-9480-4DFB-9EFB-96A33DB3D9E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F02C8D-20FC-4061-A6F3-5A9697D3C01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CC666C-7561-49CE-92C3-17E3115D5390}" type="slidenum">
              <a:rPr lang="pl-PL" altLang="cs-CZ"/>
              <a:pPr/>
              <a:t>‹#›</a:t>
            </a:fld>
            <a:endParaRPr lang="pl-PL" altLang="cs-CZ"/>
          </a:p>
        </p:txBody>
      </p:sp>
    </p:spTree>
    <p:extLst>
      <p:ext uri="{BB962C8B-B14F-4D97-AF65-F5344CB8AC3E}">
        <p14:creationId xmlns:p14="http://schemas.microsoft.com/office/powerpoint/2010/main" val="1561609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078A4FF-B384-440C-B988-708796F7CF4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72B6326-4E08-49C1-828B-F0D7D07024E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C02E6AF-A653-4E42-A257-09487019935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76C823-EE0F-4679-AB19-F4304F90ADCB}" type="slidenum">
              <a:rPr lang="pl-PL" altLang="cs-CZ"/>
              <a:pPr/>
              <a:t>‹#›</a:t>
            </a:fld>
            <a:endParaRPr lang="pl-PL" altLang="cs-CZ"/>
          </a:p>
        </p:txBody>
      </p:sp>
    </p:spTree>
    <p:extLst>
      <p:ext uri="{BB962C8B-B14F-4D97-AF65-F5344CB8AC3E}">
        <p14:creationId xmlns:p14="http://schemas.microsoft.com/office/powerpoint/2010/main" val="424526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C92EA65-AED0-4B30-96DE-0C50B7CCC73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63B26E8-05CE-4D42-ABEB-7DB1FD8E083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988769E-A4A9-4251-A3A7-311F765CF5B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BCFC07-8F9C-42BF-BD64-8863198CD1EF}" type="slidenum">
              <a:rPr lang="pl-PL" altLang="cs-CZ"/>
              <a:pPr/>
              <a:t>‹#›</a:t>
            </a:fld>
            <a:endParaRPr lang="pl-PL" altLang="cs-CZ"/>
          </a:p>
        </p:txBody>
      </p:sp>
    </p:spTree>
    <p:extLst>
      <p:ext uri="{BB962C8B-B14F-4D97-AF65-F5344CB8AC3E}">
        <p14:creationId xmlns:p14="http://schemas.microsoft.com/office/powerpoint/2010/main" val="145836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B983B31-0A5D-4A3C-9250-763394271AB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B67BE70-41DF-4EB0-A0AD-081A53C85FD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8E4972-815F-4142-803A-A0FB9E01489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8EA9A5-4C44-4DB3-B7C0-4AFD22E9A650}" type="slidenum">
              <a:rPr lang="pl-PL" altLang="cs-CZ"/>
              <a:pPr/>
              <a:t>‹#›</a:t>
            </a:fld>
            <a:endParaRPr lang="pl-PL" altLang="cs-CZ"/>
          </a:p>
        </p:txBody>
      </p:sp>
    </p:spTree>
    <p:extLst>
      <p:ext uri="{BB962C8B-B14F-4D97-AF65-F5344CB8AC3E}">
        <p14:creationId xmlns:p14="http://schemas.microsoft.com/office/powerpoint/2010/main" val="55933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E0A0B8B-80A6-4A08-96F6-489EDB9DC7B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66AA2AB-C0F4-4DE8-9EAA-5F526C1CF7A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171C072-1DBF-416A-9ED1-A1ED9AAFEDA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D754B0-F09E-4675-B515-F9BA62B7D865}" type="slidenum">
              <a:rPr lang="pl-PL" altLang="cs-CZ"/>
              <a:pPr/>
              <a:t>‹#›</a:t>
            </a:fld>
            <a:endParaRPr lang="pl-PL" altLang="cs-CZ"/>
          </a:p>
        </p:txBody>
      </p:sp>
    </p:spTree>
    <p:extLst>
      <p:ext uri="{BB962C8B-B14F-4D97-AF65-F5344CB8AC3E}">
        <p14:creationId xmlns:p14="http://schemas.microsoft.com/office/powerpoint/2010/main" val="411350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54D7056-D7C6-4AD8-B141-6C9D2429A87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47A7554-6545-4249-836B-2FB8EBB4763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4FEC88F-5440-42F6-AB0F-4FCF5976FAF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4B321-A641-47AD-B20B-BE72014B0679}" type="slidenum">
              <a:rPr lang="pl-PL" altLang="cs-CZ"/>
              <a:pPr/>
              <a:t>‹#›</a:t>
            </a:fld>
            <a:endParaRPr lang="pl-PL" altLang="cs-CZ"/>
          </a:p>
        </p:txBody>
      </p:sp>
    </p:spTree>
    <p:extLst>
      <p:ext uri="{BB962C8B-B14F-4D97-AF65-F5344CB8AC3E}">
        <p14:creationId xmlns:p14="http://schemas.microsoft.com/office/powerpoint/2010/main" val="3440930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A9A98A1-E3ED-4700-ADC1-203DF1E2B75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4BDB2F9-9DFC-4A32-AC94-3699029C496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4711A91-5162-4BDB-A4CD-1F77BC9D7AF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1F1626-3C2F-4176-A197-937C0779184D}" type="slidenum">
              <a:rPr lang="pl-PL" altLang="cs-CZ"/>
              <a:pPr/>
              <a:t>‹#›</a:t>
            </a:fld>
            <a:endParaRPr lang="pl-PL" altLang="cs-CZ"/>
          </a:p>
        </p:txBody>
      </p:sp>
    </p:spTree>
    <p:extLst>
      <p:ext uri="{BB962C8B-B14F-4D97-AF65-F5344CB8AC3E}">
        <p14:creationId xmlns:p14="http://schemas.microsoft.com/office/powerpoint/2010/main" val="419867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FCEC727B-6456-44ED-844F-AE48510375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cs-CZ"/>
              <a:t>Klepněte pro úpravu formátu titulního textu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C472A2DD-1259-42D3-BCEF-185185EC3D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cs-CZ"/>
              <a:t>Klepněte pro úpravu formátu textu osnovy</a:t>
            </a:r>
          </a:p>
          <a:p>
            <a:pPr lvl="1"/>
            <a:r>
              <a:rPr lang="en-GB" altLang="cs-CZ"/>
              <a:t>Druhá úroveň</a:t>
            </a:r>
          </a:p>
          <a:p>
            <a:pPr lvl="2"/>
            <a:r>
              <a:rPr lang="en-GB" altLang="cs-CZ"/>
              <a:t>Třetí úroveň</a:t>
            </a:r>
          </a:p>
          <a:p>
            <a:pPr lvl="3"/>
            <a:r>
              <a:rPr lang="en-GB" altLang="cs-CZ"/>
              <a:t>Čtvrtá úroveň osnovy</a:t>
            </a:r>
          </a:p>
          <a:p>
            <a:pPr lvl="4"/>
            <a:r>
              <a:rPr lang="en-GB" altLang="cs-CZ"/>
              <a:t>Pátá úroveň osnovy</a:t>
            </a:r>
          </a:p>
          <a:p>
            <a:pPr lvl="4"/>
            <a:r>
              <a:rPr lang="en-GB" altLang="cs-CZ"/>
              <a:t>Šestá úroveň</a:t>
            </a:r>
          </a:p>
          <a:p>
            <a:pPr lvl="4"/>
            <a:r>
              <a:rPr lang="en-GB" altLang="cs-CZ"/>
              <a:t>Sedmá úroveň</a:t>
            </a:r>
          </a:p>
          <a:p>
            <a:pPr lvl="4"/>
            <a:r>
              <a:rPr lang="en-GB" altLang="cs-CZ"/>
              <a:t>Osmá úroveň textu</a:t>
            </a:r>
          </a:p>
          <a:p>
            <a:pPr lvl="4"/>
            <a:r>
              <a:rPr lang="en-GB" altLang="cs-CZ"/>
              <a:t>Devátá úroveň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00018F3-6A5A-468A-8271-47789F18B492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B53AAA3-FB2C-4E20-97A3-6D0A94A869E0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0397054-FD44-40D3-A427-37D931407CC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C694FBF3-AEEC-4277-B0EA-8577BDDCB1A7}" type="slidenum">
              <a:rPr lang="pl-PL" altLang="cs-CZ"/>
              <a:pPr/>
              <a:t>‹#›</a:t>
            </a:fld>
            <a:endParaRPr lang="pl-PL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txStyles>
    <p:titleStyle>
      <a:lvl1pPr algn="ctr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FFFFFF"/>
          </a:solidFill>
          <a:latin typeface="+mj-lt"/>
          <a:ea typeface="Arial Unicode MS" pitchFamily="34" charset="-128"/>
          <a:cs typeface="+mj-cs"/>
        </a:defRPr>
      </a:lvl1pPr>
      <a:lvl2pPr algn="ctr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FFFFFF"/>
          </a:solidFill>
          <a:latin typeface="Verdana" pitchFamily="32" charset="0"/>
          <a:ea typeface="Arial Unicode MS" pitchFamily="34" charset="-128"/>
          <a:cs typeface="Arial Unicode MS" charset="0"/>
        </a:defRPr>
      </a:lvl2pPr>
      <a:lvl3pPr algn="ctr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FFFFFF"/>
          </a:solidFill>
          <a:latin typeface="Verdana" pitchFamily="32" charset="0"/>
          <a:ea typeface="Arial Unicode MS" pitchFamily="34" charset="-128"/>
          <a:cs typeface="Arial Unicode MS" charset="0"/>
        </a:defRPr>
      </a:lvl3pPr>
      <a:lvl4pPr algn="ctr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FFFFFF"/>
          </a:solidFill>
          <a:latin typeface="Verdana" pitchFamily="32" charset="0"/>
          <a:ea typeface="Arial Unicode MS" pitchFamily="34" charset="-128"/>
          <a:cs typeface="Arial Unicode MS" charset="0"/>
        </a:defRPr>
      </a:lvl4pPr>
      <a:lvl5pPr algn="ctr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800">
          <a:solidFill>
            <a:srgbClr val="FFFFFF"/>
          </a:solidFill>
          <a:latin typeface="Verdana" pitchFamily="32" charset="0"/>
          <a:ea typeface="Arial Unicode MS" pitchFamily="34" charset="-128"/>
          <a:cs typeface="Arial Unicode MS" charset="0"/>
        </a:defRPr>
      </a:lvl5pPr>
      <a:lvl6pPr marL="2514600" indent="-228600" algn="ctr" defTabSz="449263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FFFFFF"/>
          </a:solidFill>
          <a:latin typeface="Verdana" pitchFamily="32" charset="0"/>
          <a:cs typeface="Arial Unicode MS" charset="0"/>
        </a:defRPr>
      </a:lvl6pPr>
      <a:lvl7pPr marL="2971800" indent="-228600" algn="ctr" defTabSz="449263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FFFFFF"/>
          </a:solidFill>
          <a:latin typeface="Verdana" pitchFamily="32" charset="0"/>
          <a:cs typeface="Arial Unicode MS" charset="0"/>
        </a:defRPr>
      </a:lvl7pPr>
      <a:lvl8pPr marL="3429000" indent="-228600" algn="ctr" defTabSz="449263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FFFFFF"/>
          </a:solidFill>
          <a:latin typeface="Verdana" pitchFamily="32" charset="0"/>
          <a:cs typeface="Arial Unicode MS" charset="0"/>
        </a:defRPr>
      </a:lvl8pPr>
      <a:lvl9pPr marL="3886200" indent="-228600" algn="ctr" defTabSz="449263" rtl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FFFFFF"/>
          </a:solidFill>
          <a:latin typeface="Verdana" pitchFamily="32" charset="0"/>
          <a:cs typeface="Arial Unicode MS" charset="0"/>
        </a:defRPr>
      </a:lvl9pPr>
    </p:titleStyle>
    <p:bodyStyle>
      <a:lvl1pPr marL="342900" indent="-342900" algn="l" defTabSz="449263" rtl="0" eaLnBrk="0" fontAlgn="base" hangingPunct="0">
        <a:lnSpc>
          <a:spcPct val="101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+mn-lt"/>
          <a:ea typeface="Arial Unicode MS" pitchFamily="34" charset="-128"/>
          <a:cs typeface="+mn-cs"/>
        </a:defRPr>
      </a:lvl1pPr>
      <a:lvl2pPr marL="742950" indent="-285750" algn="l" defTabSz="449263" rtl="0" eaLnBrk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FFFFFF"/>
          </a:solidFill>
          <a:latin typeface="+mn-lt"/>
          <a:ea typeface="Arial Unicode MS" pitchFamily="34" charset="-128"/>
          <a:cs typeface="+mn-cs"/>
        </a:defRPr>
      </a:lvl2pPr>
      <a:lvl3pPr marL="1143000" indent="-228600" algn="l" defTabSz="449263" rtl="0" eaLnBrk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+mn-lt"/>
          <a:ea typeface="Arial Unicode MS" pitchFamily="34" charset="-128"/>
          <a:cs typeface="+mn-cs"/>
        </a:defRPr>
      </a:lvl3pPr>
      <a:lvl4pPr marL="1600200" indent="-228600" algn="l" defTabSz="449263" rtl="0" eaLnBrk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FFFFFF"/>
          </a:solidFill>
          <a:latin typeface="+mn-lt"/>
          <a:ea typeface="Arial Unicode MS" pitchFamily="34" charset="-128"/>
          <a:cs typeface="+mn-cs"/>
        </a:defRPr>
      </a:lvl4pPr>
      <a:lvl5pPr marL="2057400" indent="-228600" algn="l" defTabSz="449263" rtl="0" eaLnBrk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FFFFFF"/>
          </a:solidFill>
          <a:latin typeface="+mn-lt"/>
          <a:ea typeface="Arial Unicode MS" pitchFamily="34" charset="-128"/>
          <a:cs typeface="+mn-cs"/>
        </a:defRPr>
      </a:lvl5pPr>
      <a:lvl6pPr marL="2514600" indent="-228600" algn="l" defTabSz="449263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6pPr>
      <a:lvl7pPr marL="2971800" indent="-228600" algn="l" defTabSz="449263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7pPr>
      <a:lvl8pPr marL="3429000" indent="-228600" algn="l" defTabSz="449263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8pPr>
      <a:lvl9pPr marL="3886200" indent="-228600" algn="l" defTabSz="449263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.cz/cs/platidla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hyperlink" Target="http://www.stc.cz/cze/czech.ht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ovnik-cizich-slov.abz.cz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lker.com/clipart-6249.html" TargetMode="External"/><Relationship Id="rId13" Type="http://schemas.openxmlformats.org/officeDocument/2006/relationships/hyperlink" Target="http://www.clker.com/clipart-14440.html" TargetMode="External"/><Relationship Id="rId3" Type="http://schemas.openxmlformats.org/officeDocument/2006/relationships/hyperlink" Target="http://www.clker.com/clipart-9799.html" TargetMode="External"/><Relationship Id="rId7" Type="http://schemas.openxmlformats.org/officeDocument/2006/relationships/hyperlink" Target="http://www.clker.com/clipart-14638.html" TargetMode="External"/><Relationship Id="rId12" Type="http://schemas.openxmlformats.org/officeDocument/2006/relationships/hyperlink" Target="http://www.clker.com/clipart-7238.html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clker.com/clipart-11403.html" TargetMode="External"/><Relationship Id="rId11" Type="http://schemas.openxmlformats.org/officeDocument/2006/relationships/hyperlink" Target="http://www.clker.com/clipart-6262.html" TargetMode="External"/><Relationship Id="rId5" Type="http://schemas.openxmlformats.org/officeDocument/2006/relationships/hyperlink" Target="http://www.clker.com/clipart-10240.html" TargetMode="External"/><Relationship Id="rId10" Type="http://schemas.openxmlformats.org/officeDocument/2006/relationships/hyperlink" Target="http://www.clker.com/clipart-7406.html" TargetMode="External"/><Relationship Id="rId4" Type="http://schemas.openxmlformats.org/officeDocument/2006/relationships/hyperlink" Target="http://www.clker.com/clipart-9718.html" TargetMode="External"/><Relationship Id="rId9" Type="http://schemas.openxmlformats.org/officeDocument/2006/relationships/hyperlink" Target="http://www.clker.com/clipart-10142.html" TargetMode="External"/><Relationship Id="rId14" Type="http://schemas.openxmlformats.org/officeDocument/2006/relationships/hyperlink" Target="http://www.clker.com/clipart-1985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>
            <a:extLst>
              <a:ext uri="{FF2B5EF4-FFF2-40B4-BE49-F238E27FC236}">
                <a16:creationId xmlns:a16="http://schemas.microsoft.com/office/drawing/2014/main" id="{98F40BBF-694D-46A7-8F8E-3A06EC0F9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39750"/>
            <a:ext cx="9070975" cy="2879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105840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/>
            <a:r>
              <a:rPr lang="pl-PL" altLang="cs-CZ" sz="110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Peníze</a:t>
            </a: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EC0CCD93-F3DD-4A5B-B16C-DF1B0EF20590}"/>
              </a:ext>
            </a:extLst>
          </p:cNvPr>
          <p:cNvGrpSpPr>
            <a:grpSpLocks/>
          </p:cNvGrpSpPr>
          <p:nvPr/>
        </p:nvGrpSpPr>
        <p:grpSpPr bwMode="auto">
          <a:xfrm>
            <a:off x="3592513" y="3025775"/>
            <a:ext cx="2706687" cy="2911475"/>
            <a:chOff x="2263" y="1906"/>
            <a:chExt cx="1705" cy="1834"/>
          </a:xfrm>
        </p:grpSpPr>
        <p:grpSp>
          <p:nvGrpSpPr>
            <p:cNvPr id="2053" name="Group 3">
              <a:extLst>
                <a:ext uri="{FF2B5EF4-FFF2-40B4-BE49-F238E27FC236}">
                  <a16:creationId xmlns:a16="http://schemas.microsoft.com/office/drawing/2014/main" id="{1E529ED0-89EC-413A-879B-5717E21910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3" y="1906"/>
              <a:ext cx="1705" cy="1834"/>
              <a:chOff x="2263" y="1906"/>
              <a:chExt cx="1705" cy="1834"/>
            </a:xfrm>
          </p:grpSpPr>
          <p:grpSp>
            <p:nvGrpSpPr>
              <p:cNvPr id="2054" name="Group 4">
                <a:extLst>
                  <a:ext uri="{FF2B5EF4-FFF2-40B4-BE49-F238E27FC236}">
                    <a16:creationId xmlns:a16="http://schemas.microsoft.com/office/drawing/2014/main" id="{826E94A2-FE3B-4013-B562-BD2C432B6E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3" y="1906"/>
                <a:ext cx="1705" cy="1834"/>
                <a:chOff x="2263" y="1906"/>
                <a:chExt cx="1705" cy="1834"/>
              </a:xfrm>
            </p:grpSpPr>
            <p:grpSp>
              <p:nvGrpSpPr>
                <p:cNvPr id="2055" name="Group 5">
                  <a:extLst>
                    <a:ext uri="{FF2B5EF4-FFF2-40B4-BE49-F238E27FC236}">
                      <a16:creationId xmlns:a16="http://schemas.microsoft.com/office/drawing/2014/main" id="{803176AF-1655-4394-A9A0-143CCD22D5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3" y="1906"/>
                  <a:ext cx="1705" cy="1834"/>
                  <a:chOff x="2263" y="1906"/>
                  <a:chExt cx="1705" cy="1834"/>
                </a:xfrm>
              </p:grpSpPr>
              <p:sp>
                <p:nvSpPr>
                  <p:cNvPr id="2056" name="Freeform 6">
                    <a:extLst>
                      <a:ext uri="{FF2B5EF4-FFF2-40B4-BE49-F238E27FC236}">
                        <a16:creationId xmlns:a16="http://schemas.microsoft.com/office/drawing/2014/main" id="{4C5A3B8D-F43C-4578-8B4D-75FD093802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63" y="1882"/>
                    <a:ext cx="1878" cy="1868"/>
                  </a:xfrm>
                  <a:custGeom>
                    <a:avLst/>
                    <a:gdLst>
                      <a:gd name="T0" fmla="*/ 0 w 8280"/>
                      <a:gd name="T1" fmla="*/ 1 h 8236"/>
                      <a:gd name="T2" fmla="*/ 0 w 8280"/>
                      <a:gd name="T3" fmla="*/ 1 h 8236"/>
                      <a:gd name="T4" fmla="*/ 0 w 8280"/>
                      <a:gd name="T5" fmla="*/ 1 h 8236"/>
                      <a:gd name="T6" fmla="*/ 0 w 8280"/>
                      <a:gd name="T7" fmla="*/ 1 h 8236"/>
                      <a:gd name="T8" fmla="*/ 0 w 8280"/>
                      <a:gd name="T9" fmla="*/ 1 h 8236"/>
                      <a:gd name="T10" fmla="*/ 0 w 8280"/>
                      <a:gd name="T11" fmla="*/ 1 h 8236"/>
                      <a:gd name="T12" fmla="*/ 0 w 8280"/>
                      <a:gd name="T13" fmla="*/ 0 h 8236"/>
                      <a:gd name="T14" fmla="*/ 0 w 8280"/>
                      <a:gd name="T15" fmla="*/ 0 h 8236"/>
                      <a:gd name="T16" fmla="*/ 0 w 8280"/>
                      <a:gd name="T17" fmla="*/ 0 h 8236"/>
                      <a:gd name="T18" fmla="*/ 0 w 8280"/>
                      <a:gd name="T19" fmla="*/ 0 h 8236"/>
                      <a:gd name="T20" fmla="*/ 1 w 8280"/>
                      <a:gd name="T21" fmla="*/ 0 h 8236"/>
                      <a:gd name="T22" fmla="*/ 1 w 8280"/>
                      <a:gd name="T23" fmla="*/ 0 h 8236"/>
                      <a:gd name="T24" fmla="*/ 1 w 8280"/>
                      <a:gd name="T25" fmla="*/ 0 h 8236"/>
                      <a:gd name="T26" fmla="*/ 1 w 8280"/>
                      <a:gd name="T27" fmla="*/ 0 h 8236"/>
                      <a:gd name="T28" fmla="*/ 1 w 8280"/>
                      <a:gd name="T29" fmla="*/ 0 h 8236"/>
                      <a:gd name="T30" fmla="*/ 1 w 8280"/>
                      <a:gd name="T31" fmla="*/ 0 h 8236"/>
                      <a:gd name="T32" fmla="*/ 1 w 8280"/>
                      <a:gd name="T33" fmla="*/ 0 h 8236"/>
                      <a:gd name="T34" fmla="*/ 1 w 8280"/>
                      <a:gd name="T35" fmla="*/ 0 h 8236"/>
                      <a:gd name="T36" fmla="*/ 1 w 8280"/>
                      <a:gd name="T37" fmla="*/ 0 h 8236"/>
                      <a:gd name="T38" fmla="*/ 1 w 8280"/>
                      <a:gd name="T39" fmla="*/ 0 h 8236"/>
                      <a:gd name="T40" fmla="*/ 1 w 8280"/>
                      <a:gd name="T41" fmla="*/ 1 h 8236"/>
                      <a:gd name="T42" fmla="*/ 1 w 8280"/>
                      <a:gd name="T43" fmla="*/ 1 h 8236"/>
                      <a:gd name="T44" fmla="*/ 1 w 8280"/>
                      <a:gd name="T45" fmla="*/ 1 h 8236"/>
                      <a:gd name="T46" fmla="*/ 1 w 8280"/>
                      <a:gd name="T47" fmla="*/ 1 h 8236"/>
                      <a:gd name="T48" fmla="*/ 1 w 8280"/>
                      <a:gd name="T49" fmla="*/ 1 h 8236"/>
                      <a:gd name="T50" fmla="*/ 0 w 8280"/>
                      <a:gd name="T51" fmla="*/ 1 h 8236"/>
                      <a:gd name="T52" fmla="*/ 0 w 8280"/>
                      <a:gd name="T53" fmla="*/ 1 h 82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8280"/>
                      <a:gd name="T82" fmla="*/ 0 h 8236"/>
                      <a:gd name="T83" fmla="*/ 8280 w 8280"/>
                      <a:gd name="T84" fmla="*/ 8236 h 8236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8280" h="8236">
                        <a:moveTo>
                          <a:pt x="2588" y="8151"/>
                        </a:moveTo>
                        <a:lnTo>
                          <a:pt x="1291" y="7969"/>
                        </a:lnTo>
                        <a:lnTo>
                          <a:pt x="806" y="7657"/>
                        </a:lnTo>
                        <a:lnTo>
                          <a:pt x="538" y="7119"/>
                        </a:lnTo>
                        <a:lnTo>
                          <a:pt x="441" y="6548"/>
                        </a:lnTo>
                        <a:lnTo>
                          <a:pt x="488" y="6231"/>
                        </a:lnTo>
                        <a:cubicBezTo>
                          <a:pt x="668" y="4545"/>
                          <a:pt x="0" y="2898"/>
                          <a:pt x="1026" y="1198"/>
                        </a:cubicBezTo>
                        <a:cubicBezTo>
                          <a:pt x="1377" y="1063"/>
                          <a:pt x="1609" y="1024"/>
                          <a:pt x="1920" y="1024"/>
                        </a:cubicBezTo>
                        <a:lnTo>
                          <a:pt x="2009" y="759"/>
                        </a:lnTo>
                        <a:lnTo>
                          <a:pt x="2406" y="530"/>
                        </a:lnTo>
                        <a:cubicBezTo>
                          <a:pt x="3126" y="362"/>
                          <a:pt x="3742" y="0"/>
                          <a:pt x="4451" y="136"/>
                        </a:cubicBezTo>
                        <a:cubicBezTo>
                          <a:pt x="4718" y="362"/>
                          <a:pt x="4801" y="530"/>
                          <a:pt x="4936" y="712"/>
                        </a:cubicBezTo>
                        <a:cubicBezTo>
                          <a:pt x="4983" y="798"/>
                          <a:pt x="4983" y="798"/>
                          <a:pt x="4983" y="798"/>
                        </a:cubicBezTo>
                        <a:lnTo>
                          <a:pt x="5604" y="892"/>
                        </a:lnTo>
                        <a:lnTo>
                          <a:pt x="5957" y="530"/>
                        </a:lnTo>
                        <a:cubicBezTo>
                          <a:pt x="6007" y="530"/>
                          <a:pt x="6007" y="530"/>
                          <a:pt x="6007" y="530"/>
                        </a:cubicBezTo>
                        <a:lnTo>
                          <a:pt x="6368" y="668"/>
                        </a:lnTo>
                        <a:lnTo>
                          <a:pt x="6719" y="977"/>
                        </a:lnTo>
                        <a:cubicBezTo>
                          <a:pt x="6771" y="977"/>
                          <a:pt x="6771" y="977"/>
                          <a:pt x="6771" y="977"/>
                        </a:cubicBezTo>
                        <a:lnTo>
                          <a:pt x="7607" y="1245"/>
                        </a:lnTo>
                        <a:cubicBezTo>
                          <a:pt x="8279" y="3033"/>
                          <a:pt x="7789" y="4810"/>
                          <a:pt x="7836" y="6589"/>
                        </a:cubicBezTo>
                        <a:lnTo>
                          <a:pt x="7439" y="7748"/>
                        </a:lnTo>
                        <a:lnTo>
                          <a:pt x="7207" y="7928"/>
                        </a:lnTo>
                        <a:cubicBezTo>
                          <a:pt x="7166" y="7928"/>
                          <a:pt x="7166" y="7928"/>
                          <a:pt x="7166" y="7928"/>
                        </a:cubicBezTo>
                        <a:lnTo>
                          <a:pt x="5872" y="7969"/>
                        </a:lnTo>
                        <a:cubicBezTo>
                          <a:pt x="4801" y="7928"/>
                          <a:pt x="3794" y="8235"/>
                          <a:pt x="2723" y="8201"/>
                        </a:cubicBezTo>
                        <a:lnTo>
                          <a:pt x="2588" y="8151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057" name="Freeform 7">
                    <a:extLst>
                      <a:ext uri="{FF2B5EF4-FFF2-40B4-BE49-F238E27FC236}">
                        <a16:creationId xmlns:a16="http://schemas.microsoft.com/office/drawing/2014/main" id="{5EA724B9-FC6D-4208-84A4-2496C1AA37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35" y="2154"/>
                    <a:ext cx="1575" cy="1497"/>
                  </a:xfrm>
                  <a:custGeom>
                    <a:avLst/>
                    <a:gdLst>
                      <a:gd name="T0" fmla="*/ 0 w 6947"/>
                      <a:gd name="T1" fmla="*/ 1 h 6602"/>
                      <a:gd name="T2" fmla="*/ 0 w 6947"/>
                      <a:gd name="T3" fmla="*/ 1 h 6602"/>
                      <a:gd name="T4" fmla="*/ 0 w 6947"/>
                      <a:gd name="T5" fmla="*/ 1 h 6602"/>
                      <a:gd name="T6" fmla="*/ 0 w 6947"/>
                      <a:gd name="T7" fmla="*/ 1 h 6602"/>
                      <a:gd name="T8" fmla="*/ 0 w 6947"/>
                      <a:gd name="T9" fmla="*/ 1 h 6602"/>
                      <a:gd name="T10" fmla="*/ 0 w 6947"/>
                      <a:gd name="T11" fmla="*/ 1 h 6602"/>
                      <a:gd name="T12" fmla="*/ 0 w 6947"/>
                      <a:gd name="T13" fmla="*/ 1 h 6602"/>
                      <a:gd name="T14" fmla="*/ 0 w 6947"/>
                      <a:gd name="T15" fmla="*/ 1 h 6602"/>
                      <a:gd name="T16" fmla="*/ 0 w 6947"/>
                      <a:gd name="T17" fmla="*/ 1 h 6602"/>
                      <a:gd name="T18" fmla="*/ 1 w 6947"/>
                      <a:gd name="T19" fmla="*/ 1 h 6602"/>
                      <a:gd name="T20" fmla="*/ 1 w 6947"/>
                      <a:gd name="T21" fmla="*/ 1 h 6602"/>
                      <a:gd name="T22" fmla="*/ 1 w 6947"/>
                      <a:gd name="T23" fmla="*/ 1 h 6602"/>
                      <a:gd name="T24" fmla="*/ 1 w 6947"/>
                      <a:gd name="T25" fmla="*/ 1 h 6602"/>
                      <a:gd name="T26" fmla="*/ 1 w 6947"/>
                      <a:gd name="T27" fmla="*/ 1 h 6602"/>
                      <a:gd name="T28" fmla="*/ 1 w 6947"/>
                      <a:gd name="T29" fmla="*/ 0 h 6602"/>
                      <a:gd name="T30" fmla="*/ 1 w 6947"/>
                      <a:gd name="T31" fmla="*/ 0 h 6602"/>
                      <a:gd name="T32" fmla="*/ 1 w 6947"/>
                      <a:gd name="T33" fmla="*/ 0 h 6602"/>
                      <a:gd name="T34" fmla="*/ 1 w 6947"/>
                      <a:gd name="T35" fmla="*/ 0 h 6602"/>
                      <a:gd name="T36" fmla="*/ 1 w 6947"/>
                      <a:gd name="T37" fmla="*/ 0 h 6602"/>
                      <a:gd name="T38" fmla="*/ 1 w 6947"/>
                      <a:gd name="T39" fmla="*/ 0 h 6602"/>
                      <a:gd name="T40" fmla="*/ 1 w 6947"/>
                      <a:gd name="T41" fmla="*/ 0 h 6602"/>
                      <a:gd name="T42" fmla="*/ 1 w 6947"/>
                      <a:gd name="T43" fmla="*/ 0 h 6602"/>
                      <a:gd name="T44" fmla="*/ 1 w 6947"/>
                      <a:gd name="T45" fmla="*/ 0 h 6602"/>
                      <a:gd name="T46" fmla="*/ 1 w 6947"/>
                      <a:gd name="T47" fmla="*/ 0 h 6602"/>
                      <a:gd name="T48" fmla="*/ 1 w 6947"/>
                      <a:gd name="T49" fmla="*/ 0 h 6602"/>
                      <a:gd name="T50" fmla="*/ 1 w 6947"/>
                      <a:gd name="T51" fmla="*/ 0 h 6602"/>
                      <a:gd name="T52" fmla="*/ 1 w 6947"/>
                      <a:gd name="T53" fmla="*/ 0 h 6602"/>
                      <a:gd name="T54" fmla="*/ 1 w 6947"/>
                      <a:gd name="T55" fmla="*/ 0 h 6602"/>
                      <a:gd name="T56" fmla="*/ 1 w 6947"/>
                      <a:gd name="T57" fmla="*/ 0 h 6602"/>
                      <a:gd name="T58" fmla="*/ 1 w 6947"/>
                      <a:gd name="T59" fmla="*/ 0 h 6602"/>
                      <a:gd name="T60" fmla="*/ 1 w 6947"/>
                      <a:gd name="T61" fmla="*/ 1 h 6602"/>
                      <a:gd name="T62" fmla="*/ 1 w 6947"/>
                      <a:gd name="T63" fmla="*/ 1 h 6602"/>
                      <a:gd name="T64" fmla="*/ 1 w 6947"/>
                      <a:gd name="T65" fmla="*/ 1 h 6602"/>
                      <a:gd name="T66" fmla="*/ 0 w 6947"/>
                      <a:gd name="T67" fmla="*/ 1 h 6602"/>
                      <a:gd name="T68" fmla="*/ 0 w 6947"/>
                      <a:gd name="T69" fmla="*/ 1 h 6602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6947"/>
                      <a:gd name="T106" fmla="*/ 0 h 6602"/>
                      <a:gd name="T107" fmla="*/ 6947 w 6947"/>
                      <a:gd name="T108" fmla="*/ 6602 h 6602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6947" h="6602">
                        <a:moveTo>
                          <a:pt x="1253" y="6550"/>
                        </a:moveTo>
                        <a:lnTo>
                          <a:pt x="268" y="6283"/>
                        </a:lnTo>
                        <a:lnTo>
                          <a:pt x="86" y="5971"/>
                        </a:lnTo>
                        <a:lnTo>
                          <a:pt x="0" y="5350"/>
                        </a:lnTo>
                        <a:cubicBezTo>
                          <a:pt x="353" y="5168"/>
                          <a:pt x="715" y="5124"/>
                          <a:pt x="1029" y="5124"/>
                        </a:cubicBezTo>
                        <a:lnTo>
                          <a:pt x="1200" y="5033"/>
                        </a:lnTo>
                        <a:cubicBezTo>
                          <a:pt x="1253" y="5033"/>
                          <a:pt x="1253" y="5033"/>
                          <a:pt x="1253" y="5033"/>
                        </a:cubicBezTo>
                        <a:lnTo>
                          <a:pt x="1465" y="4989"/>
                        </a:lnTo>
                        <a:lnTo>
                          <a:pt x="2406" y="5615"/>
                        </a:lnTo>
                        <a:cubicBezTo>
                          <a:pt x="3300" y="5480"/>
                          <a:pt x="4133" y="5883"/>
                          <a:pt x="5027" y="5389"/>
                        </a:cubicBezTo>
                        <a:cubicBezTo>
                          <a:pt x="5113" y="5303"/>
                          <a:pt x="5113" y="5303"/>
                          <a:pt x="5113" y="5303"/>
                        </a:cubicBezTo>
                        <a:lnTo>
                          <a:pt x="5339" y="5085"/>
                        </a:lnTo>
                        <a:cubicBezTo>
                          <a:pt x="5339" y="5033"/>
                          <a:pt x="5339" y="5033"/>
                          <a:pt x="5339" y="5033"/>
                        </a:cubicBezTo>
                        <a:lnTo>
                          <a:pt x="5742" y="4415"/>
                        </a:lnTo>
                        <a:lnTo>
                          <a:pt x="5742" y="4053"/>
                        </a:lnTo>
                        <a:cubicBezTo>
                          <a:pt x="5695" y="3833"/>
                          <a:pt x="5830" y="3612"/>
                          <a:pt x="5742" y="3347"/>
                        </a:cubicBezTo>
                        <a:cubicBezTo>
                          <a:pt x="5695" y="3250"/>
                          <a:pt x="5695" y="3250"/>
                          <a:pt x="5695" y="3250"/>
                        </a:cubicBezTo>
                        <a:lnTo>
                          <a:pt x="5695" y="2682"/>
                        </a:lnTo>
                        <a:lnTo>
                          <a:pt x="5695" y="2365"/>
                        </a:lnTo>
                        <a:lnTo>
                          <a:pt x="5742" y="2185"/>
                        </a:lnTo>
                        <a:lnTo>
                          <a:pt x="5474" y="1738"/>
                        </a:lnTo>
                        <a:cubicBezTo>
                          <a:pt x="5695" y="1653"/>
                          <a:pt x="5963" y="1380"/>
                          <a:pt x="6183" y="1380"/>
                        </a:cubicBezTo>
                        <a:lnTo>
                          <a:pt x="6448" y="1297"/>
                        </a:lnTo>
                        <a:lnTo>
                          <a:pt x="6630" y="1167"/>
                        </a:lnTo>
                        <a:cubicBezTo>
                          <a:pt x="6680" y="1167"/>
                          <a:pt x="6680" y="1167"/>
                          <a:pt x="6680" y="1167"/>
                        </a:cubicBezTo>
                        <a:lnTo>
                          <a:pt x="6722" y="933"/>
                        </a:lnTo>
                        <a:lnTo>
                          <a:pt x="6545" y="629"/>
                        </a:lnTo>
                        <a:lnTo>
                          <a:pt x="6363" y="403"/>
                        </a:lnTo>
                        <a:lnTo>
                          <a:pt x="6228" y="0"/>
                        </a:lnTo>
                        <a:lnTo>
                          <a:pt x="6722" y="268"/>
                        </a:lnTo>
                        <a:cubicBezTo>
                          <a:pt x="6946" y="2144"/>
                          <a:pt x="6810" y="3965"/>
                          <a:pt x="6680" y="5836"/>
                        </a:cubicBezTo>
                        <a:lnTo>
                          <a:pt x="6410" y="6239"/>
                        </a:lnTo>
                        <a:cubicBezTo>
                          <a:pt x="6363" y="6239"/>
                          <a:pt x="6363" y="6239"/>
                          <a:pt x="6363" y="6239"/>
                        </a:cubicBezTo>
                        <a:cubicBezTo>
                          <a:pt x="4666" y="6459"/>
                          <a:pt x="3035" y="6504"/>
                          <a:pt x="1382" y="6601"/>
                        </a:cubicBezTo>
                        <a:lnTo>
                          <a:pt x="1253" y="6550"/>
                        </a:lnTo>
                      </a:path>
                    </a:pathLst>
                  </a:custGeom>
                  <a:solidFill>
                    <a:srgbClr val="FFFF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058" name="Freeform 8">
                    <a:extLst>
                      <a:ext uri="{FF2B5EF4-FFF2-40B4-BE49-F238E27FC236}">
                        <a16:creationId xmlns:a16="http://schemas.microsoft.com/office/drawing/2014/main" id="{D87E2679-AA1E-4A6A-9266-54B9E60DD59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98" y="3519"/>
                    <a:ext cx="69" cy="61"/>
                  </a:xfrm>
                  <a:custGeom>
                    <a:avLst/>
                    <a:gdLst>
                      <a:gd name="T0" fmla="*/ 0 w 306"/>
                      <a:gd name="T1" fmla="*/ 0 h 267"/>
                      <a:gd name="T2" fmla="*/ 0 w 306"/>
                      <a:gd name="T3" fmla="*/ 0 h 267"/>
                      <a:gd name="T4" fmla="*/ 0 w 306"/>
                      <a:gd name="T5" fmla="*/ 0 h 267"/>
                      <a:gd name="T6" fmla="*/ 0 w 306"/>
                      <a:gd name="T7" fmla="*/ 0 h 267"/>
                      <a:gd name="T8" fmla="*/ 0 w 306"/>
                      <a:gd name="T9" fmla="*/ 0 h 267"/>
                      <a:gd name="T10" fmla="*/ 0 w 306"/>
                      <a:gd name="T11" fmla="*/ 0 h 26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06"/>
                      <a:gd name="T19" fmla="*/ 0 h 267"/>
                      <a:gd name="T20" fmla="*/ 306 w 306"/>
                      <a:gd name="T21" fmla="*/ 267 h 26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06" h="267">
                        <a:moveTo>
                          <a:pt x="91" y="266"/>
                        </a:moveTo>
                        <a:lnTo>
                          <a:pt x="0" y="168"/>
                        </a:lnTo>
                        <a:lnTo>
                          <a:pt x="135" y="0"/>
                        </a:lnTo>
                        <a:lnTo>
                          <a:pt x="305" y="86"/>
                        </a:lnTo>
                        <a:lnTo>
                          <a:pt x="177" y="266"/>
                        </a:lnTo>
                        <a:lnTo>
                          <a:pt x="91" y="266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059" name="Freeform 9">
                    <a:extLst>
                      <a:ext uri="{FF2B5EF4-FFF2-40B4-BE49-F238E27FC236}">
                        <a16:creationId xmlns:a16="http://schemas.microsoft.com/office/drawing/2014/main" id="{A7F083FF-C270-4B1E-9872-66ED44A039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19" y="3497"/>
                    <a:ext cx="62" cy="82"/>
                  </a:xfrm>
                  <a:custGeom>
                    <a:avLst/>
                    <a:gdLst>
                      <a:gd name="T0" fmla="*/ 0 w 275"/>
                      <a:gd name="T1" fmla="*/ 0 h 363"/>
                      <a:gd name="T2" fmla="*/ 0 w 275"/>
                      <a:gd name="T3" fmla="*/ 0 h 363"/>
                      <a:gd name="T4" fmla="*/ 0 w 275"/>
                      <a:gd name="T5" fmla="*/ 0 h 363"/>
                      <a:gd name="T6" fmla="*/ 0 w 275"/>
                      <a:gd name="T7" fmla="*/ 0 h 363"/>
                      <a:gd name="T8" fmla="*/ 0 w 275"/>
                      <a:gd name="T9" fmla="*/ 0 h 3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5"/>
                      <a:gd name="T16" fmla="*/ 0 h 363"/>
                      <a:gd name="T17" fmla="*/ 275 w 275"/>
                      <a:gd name="T18" fmla="*/ 363 h 3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5" h="363">
                        <a:moveTo>
                          <a:pt x="0" y="317"/>
                        </a:moveTo>
                        <a:lnTo>
                          <a:pt x="52" y="0"/>
                        </a:lnTo>
                        <a:lnTo>
                          <a:pt x="274" y="97"/>
                        </a:lnTo>
                        <a:lnTo>
                          <a:pt x="97" y="362"/>
                        </a:lnTo>
                        <a:lnTo>
                          <a:pt x="0" y="317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060" name="Freeform 10">
                    <a:extLst>
                      <a:ext uri="{FF2B5EF4-FFF2-40B4-BE49-F238E27FC236}">
                        <a16:creationId xmlns:a16="http://schemas.microsoft.com/office/drawing/2014/main" id="{AC4E3AF3-88C7-4926-8E41-327FDDA5A9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55" y="3428"/>
                    <a:ext cx="132" cy="91"/>
                  </a:xfrm>
                  <a:custGeom>
                    <a:avLst/>
                    <a:gdLst>
                      <a:gd name="T0" fmla="*/ 0 w 584"/>
                      <a:gd name="T1" fmla="*/ 0 h 402"/>
                      <a:gd name="T2" fmla="*/ 0 w 584"/>
                      <a:gd name="T3" fmla="*/ 0 h 402"/>
                      <a:gd name="T4" fmla="*/ 0 w 584"/>
                      <a:gd name="T5" fmla="*/ 0 h 402"/>
                      <a:gd name="T6" fmla="*/ 0 w 584"/>
                      <a:gd name="T7" fmla="*/ 0 h 402"/>
                      <a:gd name="T8" fmla="*/ 0 w 584"/>
                      <a:gd name="T9" fmla="*/ 0 h 402"/>
                      <a:gd name="T10" fmla="*/ 0 w 584"/>
                      <a:gd name="T11" fmla="*/ 0 h 40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84"/>
                      <a:gd name="T19" fmla="*/ 0 h 402"/>
                      <a:gd name="T20" fmla="*/ 584 w 584"/>
                      <a:gd name="T21" fmla="*/ 402 h 40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84" h="402">
                        <a:moveTo>
                          <a:pt x="135" y="356"/>
                        </a:moveTo>
                        <a:lnTo>
                          <a:pt x="0" y="86"/>
                        </a:lnTo>
                        <a:lnTo>
                          <a:pt x="317" y="0"/>
                        </a:lnTo>
                        <a:lnTo>
                          <a:pt x="583" y="39"/>
                        </a:lnTo>
                        <a:lnTo>
                          <a:pt x="221" y="401"/>
                        </a:lnTo>
                        <a:lnTo>
                          <a:pt x="135" y="356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061" name="Freeform 11">
                    <a:extLst>
                      <a:ext uri="{FF2B5EF4-FFF2-40B4-BE49-F238E27FC236}">
                        <a16:creationId xmlns:a16="http://schemas.microsoft.com/office/drawing/2014/main" id="{F134904A-E0AD-4402-9A04-137EB3209C6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54" y="3245"/>
                    <a:ext cx="205" cy="263"/>
                  </a:xfrm>
                  <a:custGeom>
                    <a:avLst/>
                    <a:gdLst>
                      <a:gd name="T0" fmla="*/ 0 w 902"/>
                      <a:gd name="T1" fmla="*/ 0 h 1161"/>
                      <a:gd name="T2" fmla="*/ 0 w 902"/>
                      <a:gd name="T3" fmla="*/ 0 h 1161"/>
                      <a:gd name="T4" fmla="*/ 0 w 902"/>
                      <a:gd name="T5" fmla="*/ 0 h 1161"/>
                      <a:gd name="T6" fmla="*/ 0 w 902"/>
                      <a:gd name="T7" fmla="*/ 0 h 1161"/>
                      <a:gd name="T8" fmla="*/ 0 w 902"/>
                      <a:gd name="T9" fmla="*/ 0 h 1161"/>
                      <a:gd name="T10" fmla="*/ 0 w 902"/>
                      <a:gd name="T11" fmla="*/ 0 h 1161"/>
                      <a:gd name="T12" fmla="*/ 0 w 902"/>
                      <a:gd name="T13" fmla="*/ 0 h 116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902"/>
                      <a:gd name="T22" fmla="*/ 0 h 1161"/>
                      <a:gd name="T23" fmla="*/ 902 w 902"/>
                      <a:gd name="T24" fmla="*/ 1161 h 116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902" h="1161">
                        <a:moveTo>
                          <a:pt x="0" y="1109"/>
                        </a:moveTo>
                        <a:lnTo>
                          <a:pt x="0" y="941"/>
                        </a:lnTo>
                        <a:cubicBezTo>
                          <a:pt x="361" y="759"/>
                          <a:pt x="762" y="442"/>
                          <a:pt x="808" y="91"/>
                        </a:cubicBezTo>
                        <a:cubicBezTo>
                          <a:pt x="901" y="0"/>
                          <a:pt x="901" y="0"/>
                          <a:pt x="901" y="0"/>
                        </a:cubicBezTo>
                        <a:lnTo>
                          <a:pt x="544" y="888"/>
                        </a:lnTo>
                        <a:lnTo>
                          <a:pt x="94" y="1160"/>
                        </a:lnTo>
                        <a:lnTo>
                          <a:pt x="0" y="1109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062" name="Freeform 12">
                    <a:extLst>
                      <a:ext uri="{FF2B5EF4-FFF2-40B4-BE49-F238E27FC236}">
                        <a16:creationId xmlns:a16="http://schemas.microsoft.com/office/drawing/2014/main" id="{B272CE71-CDD4-479D-A2A8-7B208A21E8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27" y="3356"/>
                    <a:ext cx="141" cy="141"/>
                  </a:xfrm>
                  <a:custGeom>
                    <a:avLst/>
                    <a:gdLst>
                      <a:gd name="T0" fmla="*/ 0 w 623"/>
                      <a:gd name="T1" fmla="*/ 0 h 620"/>
                      <a:gd name="T2" fmla="*/ 0 w 623"/>
                      <a:gd name="T3" fmla="*/ 0 h 620"/>
                      <a:gd name="T4" fmla="*/ 0 w 623"/>
                      <a:gd name="T5" fmla="*/ 0 h 620"/>
                      <a:gd name="T6" fmla="*/ 0 w 623"/>
                      <a:gd name="T7" fmla="*/ 0 h 620"/>
                      <a:gd name="T8" fmla="*/ 0 w 623"/>
                      <a:gd name="T9" fmla="*/ 0 h 6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3"/>
                      <a:gd name="T16" fmla="*/ 0 h 620"/>
                      <a:gd name="T17" fmla="*/ 623 w 623"/>
                      <a:gd name="T18" fmla="*/ 620 h 6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3" h="620">
                        <a:moveTo>
                          <a:pt x="0" y="619"/>
                        </a:moveTo>
                        <a:cubicBezTo>
                          <a:pt x="210" y="353"/>
                          <a:pt x="488" y="268"/>
                          <a:pt x="622" y="0"/>
                        </a:cubicBezTo>
                        <a:lnTo>
                          <a:pt x="411" y="533"/>
                        </a:lnTo>
                        <a:lnTo>
                          <a:pt x="132" y="619"/>
                        </a:lnTo>
                        <a:lnTo>
                          <a:pt x="0" y="619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063" name="Freeform 13">
                    <a:extLst>
                      <a:ext uri="{FF2B5EF4-FFF2-40B4-BE49-F238E27FC236}">
                        <a16:creationId xmlns:a16="http://schemas.microsoft.com/office/drawing/2014/main" id="{0E8F972A-3EF8-481C-AE98-E2708C0B39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52" y="3235"/>
                    <a:ext cx="392" cy="162"/>
                  </a:xfrm>
                  <a:custGeom>
                    <a:avLst/>
                    <a:gdLst>
                      <a:gd name="T0" fmla="*/ 0 w 1729"/>
                      <a:gd name="T1" fmla="*/ 0 h 714"/>
                      <a:gd name="T2" fmla="*/ 0 w 1729"/>
                      <a:gd name="T3" fmla="*/ 0 h 714"/>
                      <a:gd name="T4" fmla="*/ 0 w 1729"/>
                      <a:gd name="T5" fmla="*/ 0 h 714"/>
                      <a:gd name="T6" fmla="*/ 0 w 1729"/>
                      <a:gd name="T7" fmla="*/ 0 h 714"/>
                      <a:gd name="T8" fmla="*/ 0 w 1729"/>
                      <a:gd name="T9" fmla="*/ 0 h 714"/>
                      <a:gd name="T10" fmla="*/ 0 w 1729"/>
                      <a:gd name="T11" fmla="*/ 0 h 714"/>
                      <a:gd name="T12" fmla="*/ 0 w 1729"/>
                      <a:gd name="T13" fmla="*/ 0 h 714"/>
                      <a:gd name="T14" fmla="*/ 0 w 1729"/>
                      <a:gd name="T15" fmla="*/ 0 h 714"/>
                      <a:gd name="T16" fmla="*/ 0 w 1729"/>
                      <a:gd name="T17" fmla="*/ 0 h 71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729"/>
                      <a:gd name="T28" fmla="*/ 0 h 714"/>
                      <a:gd name="T29" fmla="*/ 1729 w 1729"/>
                      <a:gd name="T30" fmla="*/ 714 h 714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729" h="714">
                        <a:moveTo>
                          <a:pt x="568" y="668"/>
                        </a:moveTo>
                        <a:lnTo>
                          <a:pt x="268" y="624"/>
                        </a:lnTo>
                        <a:lnTo>
                          <a:pt x="0" y="447"/>
                        </a:lnTo>
                        <a:cubicBezTo>
                          <a:pt x="0" y="400"/>
                          <a:pt x="0" y="400"/>
                          <a:pt x="0" y="400"/>
                        </a:cubicBezTo>
                        <a:lnTo>
                          <a:pt x="135" y="0"/>
                        </a:lnTo>
                        <a:cubicBezTo>
                          <a:pt x="657" y="221"/>
                          <a:pt x="1195" y="268"/>
                          <a:pt x="1728" y="135"/>
                        </a:cubicBezTo>
                        <a:lnTo>
                          <a:pt x="1598" y="582"/>
                        </a:lnTo>
                        <a:cubicBezTo>
                          <a:pt x="1280" y="713"/>
                          <a:pt x="1015" y="582"/>
                          <a:pt x="698" y="713"/>
                        </a:cubicBezTo>
                        <a:lnTo>
                          <a:pt x="568" y="668"/>
                        </a:lnTo>
                      </a:path>
                    </a:pathLst>
                  </a:custGeom>
                  <a:solidFill>
                    <a:srgbClr val="FDCC8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064" name="Freeform 14">
                    <a:extLst>
                      <a:ext uri="{FF2B5EF4-FFF2-40B4-BE49-F238E27FC236}">
                        <a16:creationId xmlns:a16="http://schemas.microsoft.com/office/drawing/2014/main" id="{72FC9B72-DE2D-45BE-865E-D4087895DB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24" y="2547"/>
                    <a:ext cx="1039" cy="820"/>
                  </a:xfrm>
                  <a:custGeom>
                    <a:avLst/>
                    <a:gdLst>
                      <a:gd name="T0" fmla="*/ 0 w 4582"/>
                      <a:gd name="T1" fmla="*/ 0 h 3616"/>
                      <a:gd name="T2" fmla="*/ 0 w 4582"/>
                      <a:gd name="T3" fmla="*/ 0 h 3616"/>
                      <a:gd name="T4" fmla="*/ 0 w 4582"/>
                      <a:gd name="T5" fmla="*/ 0 h 3616"/>
                      <a:gd name="T6" fmla="*/ 0 w 4582"/>
                      <a:gd name="T7" fmla="*/ 0 h 3616"/>
                      <a:gd name="T8" fmla="*/ 0 w 4582"/>
                      <a:gd name="T9" fmla="*/ 0 h 3616"/>
                      <a:gd name="T10" fmla="*/ 0 w 4582"/>
                      <a:gd name="T11" fmla="*/ 0 h 3616"/>
                      <a:gd name="T12" fmla="*/ 0 w 4582"/>
                      <a:gd name="T13" fmla="*/ 0 h 3616"/>
                      <a:gd name="T14" fmla="*/ 0 w 4582"/>
                      <a:gd name="T15" fmla="*/ 0 h 3616"/>
                      <a:gd name="T16" fmla="*/ 0 w 4582"/>
                      <a:gd name="T17" fmla="*/ 0 h 3616"/>
                      <a:gd name="T18" fmla="*/ 0 w 4582"/>
                      <a:gd name="T19" fmla="*/ 0 h 3616"/>
                      <a:gd name="T20" fmla="*/ 0 w 4582"/>
                      <a:gd name="T21" fmla="*/ 0 h 3616"/>
                      <a:gd name="T22" fmla="*/ 0 w 4582"/>
                      <a:gd name="T23" fmla="*/ 0 h 3616"/>
                      <a:gd name="T24" fmla="*/ 0 w 4582"/>
                      <a:gd name="T25" fmla="*/ 0 h 3616"/>
                      <a:gd name="T26" fmla="*/ 0 w 4582"/>
                      <a:gd name="T27" fmla="*/ 0 h 3616"/>
                      <a:gd name="T28" fmla="*/ 1 w 4582"/>
                      <a:gd name="T29" fmla="*/ 0 h 3616"/>
                      <a:gd name="T30" fmla="*/ 1 w 4582"/>
                      <a:gd name="T31" fmla="*/ 0 h 3616"/>
                      <a:gd name="T32" fmla="*/ 0 w 4582"/>
                      <a:gd name="T33" fmla="*/ 0 h 3616"/>
                      <a:gd name="T34" fmla="*/ 0 w 4582"/>
                      <a:gd name="T35" fmla="*/ 0 h 3616"/>
                      <a:gd name="T36" fmla="*/ 0 w 4582"/>
                      <a:gd name="T37" fmla="*/ 0 h 3616"/>
                      <a:gd name="T38" fmla="*/ 0 w 4582"/>
                      <a:gd name="T39" fmla="*/ 0 h 3616"/>
                      <a:gd name="T40" fmla="*/ 0 w 4582"/>
                      <a:gd name="T41" fmla="*/ 0 h 3616"/>
                      <a:gd name="T42" fmla="*/ 0 w 4582"/>
                      <a:gd name="T43" fmla="*/ 0 h 3616"/>
                      <a:gd name="T44" fmla="*/ 0 w 4582"/>
                      <a:gd name="T45" fmla="*/ 0 h 3616"/>
                      <a:gd name="T46" fmla="*/ 0 w 4582"/>
                      <a:gd name="T47" fmla="*/ 0 h 3616"/>
                      <a:gd name="T48" fmla="*/ 0 w 4582"/>
                      <a:gd name="T49" fmla="*/ 0 h 3616"/>
                      <a:gd name="T50" fmla="*/ 0 w 4582"/>
                      <a:gd name="T51" fmla="*/ 0 h 3616"/>
                      <a:gd name="T52" fmla="*/ 0 w 4582"/>
                      <a:gd name="T53" fmla="*/ 0 h 361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4582"/>
                      <a:gd name="T82" fmla="*/ 0 h 3616"/>
                      <a:gd name="T83" fmla="*/ 4582 w 4582"/>
                      <a:gd name="T84" fmla="*/ 3616 h 3616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4582" h="3616">
                        <a:moveTo>
                          <a:pt x="2638" y="3568"/>
                        </a:moveTo>
                        <a:cubicBezTo>
                          <a:pt x="2417" y="3568"/>
                          <a:pt x="2152" y="3568"/>
                          <a:pt x="1879" y="3250"/>
                        </a:cubicBezTo>
                        <a:lnTo>
                          <a:pt x="1832" y="2765"/>
                        </a:lnTo>
                        <a:lnTo>
                          <a:pt x="1653" y="2679"/>
                        </a:lnTo>
                        <a:lnTo>
                          <a:pt x="1614" y="2985"/>
                        </a:lnTo>
                        <a:lnTo>
                          <a:pt x="52" y="3165"/>
                        </a:lnTo>
                        <a:cubicBezTo>
                          <a:pt x="270" y="2583"/>
                          <a:pt x="0" y="2044"/>
                          <a:pt x="0" y="1515"/>
                        </a:cubicBezTo>
                        <a:cubicBezTo>
                          <a:pt x="447" y="1380"/>
                          <a:pt x="946" y="1338"/>
                          <a:pt x="1388" y="1338"/>
                        </a:cubicBezTo>
                        <a:lnTo>
                          <a:pt x="1476" y="1780"/>
                        </a:lnTo>
                        <a:lnTo>
                          <a:pt x="1518" y="1915"/>
                        </a:lnTo>
                        <a:lnTo>
                          <a:pt x="1697" y="1962"/>
                        </a:lnTo>
                        <a:lnTo>
                          <a:pt x="1697" y="1379"/>
                        </a:lnTo>
                        <a:lnTo>
                          <a:pt x="1788" y="1076"/>
                        </a:lnTo>
                        <a:cubicBezTo>
                          <a:pt x="1788" y="764"/>
                          <a:pt x="2152" y="408"/>
                          <a:pt x="2456" y="182"/>
                        </a:cubicBezTo>
                        <a:cubicBezTo>
                          <a:pt x="3215" y="0"/>
                          <a:pt x="3871" y="447"/>
                          <a:pt x="4581" y="585"/>
                        </a:cubicBezTo>
                        <a:lnTo>
                          <a:pt x="4365" y="985"/>
                        </a:lnTo>
                        <a:cubicBezTo>
                          <a:pt x="4313" y="1032"/>
                          <a:pt x="4313" y="1032"/>
                          <a:pt x="4313" y="1032"/>
                        </a:cubicBezTo>
                        <a:lnTo>
                          <a:pt x="3482" y="985"/>
                        </a:lnTo>
                        <a:lnTo>
                          <a:pt x="3306" y="764"/>
                        </a:lnTo>
                        <a:lnTo>
                          <a:pt x="3085" y="1076"/>
                        </a:lnTo>
                        <a:lnTo>
                          <a:pt x="2723" y="1208"/>
                        </a:lnTo>
                        <a:lnTo>
                          <a:pt x="2682" y="1832"/>
                        </a:lnTo>
                        <a:cubicBezTo>
                          <a:pt x="2903" y="1832"/>
                          <a:pt x="2723" y="2044"/>
                          <a:pt x="2723" y="2141"/>
                        </a:cubicBezTo>
                        <a:cubicBezTo>
                          <a:pt x="2950" y="2544"/>
                          <a:pt x="2988" y="2947"/>
                          <a:pt x="2950" y="3297"/>
                        </a:cubicBezTo>
                        <a:lnTo>
                          <a:pt x="2950" y="3615"/>
                        </a:lnTo>
                        <a:lnTo>
                          <a:pt x="2723" y="3615"/>
                        </a:lnTo>
                        <a:lnTo>
                          <a:pt x="2638" y="3568"/>
                        </a:lnTo>
                      </a:path>
                    </a:pathLst>
                  </a:custGeom>
                  <a:solidFill>
                    <a:srgbClr val="FDCC8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065" name="Freeform 15">
                    <a:extLst>
                      <a:ext uri="{FF2B5EF4-FFF2-40B4-BE49-F238E27FC236}">
                        <a16:creationId xmlns:a16="http://schemas.microsoft.com/office/drawing/2014/main" id="{B6B33CE7-6FA7-4CC0-8989-465E65DBD6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62" y="3043"/>
                    <a:ext cx="516" cy="203"/>
                  </a:xfrm>
                  <a:custGeom>
                    <a:avLst/>
                    <a:gdLst>
                      <a:gd name="T0" fmla="*/ 0 w 2276"/>
                      <a:gd name="T1" fmla="*/ 0 h 896"/>
                      <a:gd name="T2" fmla="*/ 0 w 2276"/>
                      <a:gd name="T3" fmla="*/ 0 h 896"/>
                      <a:gd name="T4" fmla="*/ 0 w 2276"/>
                      <a:gd name="T5" fmla="*/ 0 h 896"/>
                      <a:gd name="T6" fmla="*/ 0 w 2276"/>
                      <a:gd name="T7" fmla="*/ 0 h 896"/>
                      <a:gd name="T8" fmla="*/ 0 w 2276"/>
                      <a:gd name="T9" fmla="*/ 0 h 896"/>
                      <a:gd name="T10" fmla="*/ 0 w 2276"/>
                      <a:gd name="T11" fmla="*/ 0 h 896"/>
                      <a:gd name="T12" fmla="*/ 0 w 2276"/>
                      <a:gd name="T13" fmla="*/ 0 h 896"/>
                      <a:gd name="T14" fmla="*/ 0 w 2276"/>
                      <a:gd name="T15" fmla="*/ 0 h 896"/>
                      <a:gd name="T16" fmla="*/ 0 w 2276"/>
                      <a:gd name="T17" fmla="*/ 0 h 896"/>
                      <a:gd name="T18" fmla="*/ 0 w 2276"/>
                      <a:gd name="T19" fmla="*/ 0 h 896"/>
                      <a:gd name="T20" fmla="*/ 0 w 2276"/>
                      <a:gd name="T21" fmla="*/ 0 h 896"/>
                      <a:gd name="T22" fmla="*/ 0 w 2276"/>
                      <a:gd name="T23" fmla="*/ 0 h 896"/>
                      <a:gd name="T24" fmla="*/ 0 w 2276"/>
                      <a:gd name="T25" fmla="*/ 0 h 89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276"/>
                      <a:gd name="T40" fmla="*/ 0 h 896"/>
                      <a:gd name="T41" fmla="*/ 2276 w 2276"/>
                      <a:gd name="T42" fmla="*/ 896 h 89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276" h="896">
                        <a:moveTo>
                          <a:pt x="709" y="850"/>
                        </a:moveTo>
                        <a:lnTo>
                          <a:pt x="315" y="803"/>
                        </a:lnTo>
                        <a:lnTo>
                          <a:pt x="52" y="629"/>
                        </a:lnTo>
                        <a:lnTo>
                          <a:pt x="0" y="317"/>
                        </a:lnTo>
                        <a:lnTo>
                          <a:pt x="1377" y="265"/>
                        </a:lnTo>
                        <a:lnTo>
                          <a:pt x="1865" y="0"/>
                        </a:lnTo>
                        <a:cubicBezTo>
                          <a:pt x="1909" y="0"/>
                          <a:pt x="1909" y="0"/>
                          <a:pt x="1909" y="0"/>
                        </a:cubicBezTo>
                        <a:lnTo>
                          <a:pt x="2275" y="97"/>
                        </a:lnTo>
                        <a:cubicBezTo>
                          <a:pt x="2275" y="135"/>
                          <a:pt x="2275" y="135"/>
                          <a:pt x="2275" y="135"/>
                        </a:cubicBezTo>
                        <a:lnTo>
                          <a:pt x="2275" y="533"/>
                        </a:lnTo>
                        <a:cubicBezTo>
                          <a:pt x="2227" y="712"/>
                          <a:pt x="2136" y="533"/>
                          <a:pt x="2045" y="668"/>
                        </a:cubicBezTo>
                        <a:cubicBezTo>
                          <a:pt x="1598" y="850"/>
                          <a:pt x="1242" y="850"/>
                          <a:pt x="839" y="895"/>
                        </a:cubicBezTo>
                        <a:lnTo>
                          <a:pt x="709" y="850"/>
                        </a:lnTo>
                      </a:path>
                    </a:pathLst>
                  </a:custGeom>
                  <a:solidFill>
                    <a:srgbClr val="FDCC8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066" name="Freeform 16">
                    <a:extLst>
                      <a:ext uri="{FF2B5EF4-FFF2-40B4-BE49-F238E27FC236}">
                        <a16:creationId xmlns:a16="http://schemas.microsoft.com/office/drawing/2014/main" id="{B73A69DE-0038-4ACF-824A-119E3CE91E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93" y="2831"/>
                    <a:ext cx="585" cy="252"/>
                  </a:xfrm>
                  <a:custGeom>
                    <a:avLst/>
                    <a:gdLst>
                      <a:gd name="T0" fmla="*/ 0 w 2579"/>
                      <a:gd name="T1" fmla="*/ 0 h 1111"/>
                      <a:gd name="T2" fmla="*/ 0 w 2579"/>
                      <a:gd name="T3" fmla="*/ 0 h 1111"/>
                      <a:gd name="T4" fmla="*/ 0 w 2579"/>
                      <a:gd name="T5" fmla="*/ 0 h 1111"/>
                      <a:gd name="T6" fmla="*/ 0 w 2579"/>
                      <a:gd name="T7" fmla="*/ 0 h 1111"/>
                      <a:gd name="T8" fmla="*/ 0 w 2579"/>
                      <a:gd name="T9" fmla="*/ 0 h 1111"/>
                      <a:gd name="T10" fmla="*/ 0 w 2579"/>
                      <a:gd name="T11" fmla="*/ 0 h 1111"/>
                      <a:gd name="T12" fmla="*/ 0 w 2579"/>
                      <a:gd name="T13" fmla="*/ 0 h 1111"/>
                      <a:gd name="T14" fmla="*/ 0 w 2579"/>
                      <a:gd name="T15" fmla="*/ 0 h 1111"/>
                      <a:gd name="T16" fmla="*/ 0 w 2579"/>
                      <a:gd name="T17" fmla="*/ 0 h 1111"/>
                      <a:gd name="T18" fmla="*/ 0 w 2579"/>
                      <a:gd name="T19" fmla="*/ 0 h 1111"/>
                      <a:gd name="T20" fmla="*/ 0 w 2579"/>
                      <a:gd name="T21" fmla="*/ 0 h 1111"/>
                      <a:gd name="T22" fmla="*/ 0 w 2579"/>
                      <a:gd name="T23" fmla="*/ 0 h 1111"/>
                      <a:gd name="T24" fmla="*/ 0 w 2579"/>
                      <a:gd name="T25" fmla="*/ 0 h 1111"/>
                      <a:gd name="T26" fmla="*/ 0 w 2579"/>
                      <a:gd name="T27" fmla="*/ 0 h 1111"/>
                      <a:gd name="T28" fmla="*/ 0 w 2579"/>
                      <a:gd name="T29" fmla="*/ 0 h 1111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2579"/>
                      <a:gd name="T46" fmla="*/ 0 h 1111"/>
                      <a:gd name="T47" fmla="*/ 2579 w 2579"/>
                      <a:gd name="T48" fmla="*/ 1111 h 1111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2579" h="1111">
                        <a:moveTo>
                          <a:pt x="662" y="1073"/>
                        </a:moveTo>
                        <a:lnTo>
                          <a:pt x="356" y="1032"/>
                        </a:lnTo>
                        <a:lnTo>
                          <a:pt x="0" y="828"/>
                        </a:lnTo>
                        <a:lnTo>
                          <a:pt x="39" y="618"/>
                        </a:lnTo>
                        <a:lnTo>
                          <a:pt x="533" y="660"/>
                        </a:lnTo>
                        <a:lnTo>
                          <a:pt x="1727" y="370"/>
                        </a:lnTo>
                        <a:lnTo>
                          <a:pt x="1901" y="287"/>
                        </a:lnTo>
                        <a:lnTo>
                          <a:pt x="2263" y="0"/>
                        </a:lnTo>
                        <a:lnTo>
                          <a:pt x="2530" y="41"/>
                        </a:lnTo>
                        <a:lnTo>
                          <a:pt x="2578" y="334"/>
                        </a:lnTo>
                        <a:lnTo>
                          <a:pt x="2263" y="659"/>
                        </a:lnTo>
                        <a:lnTo>
                          <a:pt x="1948" y="784"/>
                        </a:lnTo>
                        <a:lnTo>
                          <a:pt x="1727" y="952"/>
                        </a:lnTo>
                        <a:lnTo>
                          <a:pt x="748" y="1110"/>
                        </a:lnTo>
                        <a:lnTo>
                          <a:pt x="662" y="1073"/>
                        </a:lnTo>
                      </a:path>
                    </a:pathLst>
                  </a:custGeom>
                  <a:solidFill>
                    <a:srgbClr val="FDCC8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067" name="Freeform 17">
                    <a:extLst>
                      <a:ext uri="{FF2B5EF4-FFF2-40B4-BE49-F238E27FC236}">
                        <a16:creationId xmlns:a16="http://schemas.microsoft.com/office/drawing/2014/main" id="{65FF3FFE-A75E-4337-9AA4-A15A9A9E0C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2" y="2589"/>
                    <a:ext cx="554" cy="354"/>
                  </a:xfrm>
                  <a:custGeom>
                    <a:avLst/>
                    <a:gdLst>
                      <a:gd name="T0" fmla="*/ 0 w 2441"/>
                      <a:gd name="T1" fmla="*/ 0 h 1561"/>
                      <a:gd name="T2" fmla="*/ 0 w 2441"/>
                      <a:gd name="T3" fmla="*/ 0 h 1561"/>
                      <a:gd name="T4" fmla="*/ 0 w 2441"/>
                      <a:gd name="T5" fmla="*/ 0 h 1561"/>
                      <a:gd name="T6" fmla="*/ 0 w 2441"/>
                      <a:gd name="T7" fmla="*/ 0 h 1561"/>
                      <a:gd name="T8" fmla="*/ 0 w 2441"/>
                      <a:gd name="T9" fmla="*/ 0 h 1561"/>
                      <a:gd name="T10" fmla="*/ 0 w 2441"/>
                      <a:gd name="T11" fmla="*/ 0 h 1561"/>
                      <a:gd name="T12" fmla="*/ 0 w 2441"/>
                      <a:gd name="T13" fmla="*/ 0 h 1561"/>
                      <a:gd name="T14" fmla="*/ 0 w 2441"/>
                      <a:gd name="T15" fmla="*/ 0 h 1561"/>
                      <a:gd name="T16" fmla="*/ 0 w 2441"/>
                      <a:gd name="T17" fmla="*/ 0 h 1561"/>
                      <a:gd name="T18" fmla="*/ 0 w 2441"/>
                      <a:gd name="T19" fmla="*/ 0 h 1561"/>
                      <a:gd name="T20" fmla="*/ 0 w 2441"/>
                      <a:gd name="T21" fmla="*/ 0 h 1561"/>
                      <a:gd name="T22" fmla="*/ 0 w 2441"/>
                      <a:gd name="T23" fmla="*/ 0 h 1561"/>
                      <a:gd name="T24" fmla="*/ 0 w 2441"/>
                      <a:gd name="T25" fmla="*/ 0 h 1561"/>
                      <a:gd name="T26" fmla="*/ 0 w 2441"/>
                      <a:gd name="T27" fmla="*/ 0 h 1561"/>
                      <a:gd name="T28" fmla="*/ 0 w 2441"/>
                      <a:gd name="T29" fmla="*/ 0 h 1561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2441"/>
                      <a:gd name="T46" fmla="*/ 0 h 1561"/>
                      <a:gd name="T47" fmla="*/ 2441 w 2441"/>
                      <a:gd name="T48" fmla="*/ 1561 h 1561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2441" h="1561">
                        <a:moveTo>
                          <a:pt x="361" y="1515"/>
                        </a:moveTo>
                        <a:lnTo>
                          <a:pt x="265" y="1515"/>
                        </a:lnTo>
                        <a:lnTo>
                          <a:pt x="0" y="1333"/>
                        </a:lnTo>
                        <a:lnTo>
                          <a:pt x="361" y="935"/>
                        </a:lnTo>
                        <a:lnTo>
                          <a:pt x="1104" y="1156"/>
                        </a:lnTo>
                        <a:lnTo>
                          <a:pt x="1507" y="1029"/>
                        </a:lnTo>
                        <a:lnTo>
                          <a:pt x="1907" y="585"/>
                        </a:lnTo>
                        <a:lnTo>
                          <a:pt x="1907" y="403"/>
                        </a:lnTo>
                        <a:lnTo>
                          <a:pt x="1727" y="135"/>
                        </a:lnTo>
                        <a:lnTo>
                          <a:pt x="2045" y="0"/>
                        </a:lnTo>
                        <a:lnTo>
                          <a:pt x="2440" y="268"/>
                        </a:lnTo>
                        <a:cubicBezTo>
                          <a:pt x="2440" y="312"/>
                          <a:pt x="2440" y="312"/>
                          <a:pt x="2440" y="312"/>
                        </a:cubicBezTo>
                        <a:lnTo>
                          <a:pt x="2174" y="935"/>
                        </a:lnTo>
                        <a:cubicBezTo>
                          <a:pt x="1589" y="1377"/>
                          <a:pt x="1060" y="1468"/>
                          <a:pt x="494" y="1560"/>
                        </a:cubicBezTo>
                        <a:lnTo>
                          <a:pt x="361" y="1515"/>
                        </a:lnTo>
                      </a:path>
                    </a:pathLst>
                  </a:custGeom>
                  <a:solidFill>
                    <a:srgbClr val="FDCC8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068" name="Freeform 18">
                    <a:extLst>
                      <a:ext uri="{FF2B5EF4-FFF2-40B4-BE49-F238E27FC236}">
                        <a16:creationId xmlns:a16="http://schemas.microsoft.com/office/drawing/2014/main" id="{A09228BA-7AEA-45C4-A1C9-F9483F69F86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67" y="2599"/>
                    <a:ext cx="92" cy="261"/>
                  </a:xfrm>
                  <a:custGeom>
                    <a:avLst/>
                    <a:gdLst>
                      <a:gd name="T0" fmla="*/ 0 w 405"/>
                      <a:gd name="T1" fmla="*/ 0 h 1153"/>
                      <a:gd name="T2" fmla="*/ 0 w 405"/>
                      <a:gd name="T3" fmla="*/ 0 h 1153"/>
                      <a:gd name="T4" fmla="*/ 0 w 405"/>
                      <a:gd name="T5" fmla="*/ 0 h 1153"/>
                      <a:gd name="T6" fmla="*/ 0 w 405"/>
                      <a:gd name="T7" fmla="*/ 0 h 1153"/>
                      <a:gd name="T8" fmla="*/ 0 w 405"/>
                      <a:gd name="T9" fmla="*/ 0 h 1153"/>
                      <a:gd name="T10" fmla="*/ 0 w 405"/>
                      <a:gd name="T11" fmla="*/ 0 h 1153"/>
                      <a:gd name="T12" fmla="*/ 0 w 405"/>
                      <a:gd name="T13" fmla="*/ 0 h 1153"/>
                      <a:gd name="T14" fmla="*/ 0 w 405"/>
                      <a:gd name="T15" fmla="*/ 0 h 115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405"/>
                      <a:gd name="T25" fmla="*/ 0 h 1153"/>
                      <a:gd name="T26" fmla="*/ 405 w 405"/>
                      <a:gd name="T27" fmla="*/ 1153 h 1153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405" h="1153">
                        <a:moveTo>
                          <a:pt x="221" y="1152"/>
                        </a:moveTo>
                        <a:lnTo>
                          <a:pt x="138" y="1065"/>
                        </a:lnTo>
                        <a:lnTo>
                          <a:pt x="138" y="317"/>
                        </a:lnTo>
                        <a:lnTo>
                          <a:pt x="0" y="88"/>
                        </a:lnTo>
                        <a:cubicBezTo>
                          <a:pt x="41" y="0"/>
                          <a:pt x="41" y="0"/>
                          <a:pt x="41" y="0"/>
                        </a:cubicBezTo>
                        <a:lnTo>
                          <a:pt x="306" y="88"/>
                        </a:lnTo>
                        <a:cubicBezTo>
                          <a:pt x="404" y="447"/>
                          <a:pt x="404" y="717"/>
                          <a:pt x="350" y="1065"/>
                        </a:cubicBezTo>
                        <a:lnTo>
                          <a:pt x="221" y="1152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069" name="Freeform 19">
                    <a:extLst>
                      <a:ext uri="{FF2B5EF4-FFF2-40B4-BE49-F238E27FC236}">
                        <a16:creationId xmlns:a16="http://schemas.microsoft.com/office/drawing/2014/main" id="{8BD839DE-0C67-4702-AD6E-0201466B5E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24" y="2164"/>
                    <a:ext cx="587" cy="659"/>
                  </a:xfrm>
                  <a:custGeom>
                    <a:avLst/>
                    <a:gdLst>
                      <a:gd name="T0" fmla="*/ 0 w 2587"/>
                      <a:gd name="T1" fmla="*/ 0 h 2905"/>
                      <a:gd name="T2" fmla="*/ 0 w 2587"/>
                      <a:gd name="T3" fmla="*/ 0 h 2905"/>
                      <a:gd name="T4" fmla="*/ 0 w 2587"/>
                      <a:gd name="T5" fmla="*/ 0 h 2905"/>
                      <a:gd name="T6" fmla="*/ 0 w 2587"/>
                      <a:gd name="T7" fmla="*/ 0 h 2905"/>
                      <a:gd name="T8" fmla="*/ 0 w 2587"/>
                      <a:gd name="T9" fmla="*/ 0 h 2905"/>
                      <a:gd name="T10" fmla="*/ 0 w 2587"/>
                      <a:gd name="T11" fmla="*/ 0 h 2905"/>
                      <a:gd name="T12" fmla="*/ 0 w 2587"/>
                      <a:gd name="T13" fmla="*/ 0 h 2905"/>
                      <a:gd name="T14" fmla="*/ 0 w 2587"/>
                      <a:gd name="T15" fmla="*/ 0 h 2905"/>
                      <a:gd name="T16" fmla="*/ 0 w 2587"/>
                      <a:gd name="T17" fmla="*/ 0 h 2905"/>
                      <a:gd name="T18" fmla="*/ 0 w 2587"/>
                      <a:gd name="T19" fmla="*/ 0 h 2905"/>
                      <a:gd name="T20" fmla="*/ 0 w 2587"/>
                      <a:gd name="T21" fmla="*/ 0 h 2905"/>
                      <a:gd name="T22" fmla="*/ 0 w 2587"/>
                      <a:gd name="T23" fmla="*/ 0 h 2905"/>
                      <a:gd name="T24" fmla="*/ 0 w 2587"/>
                      <a:gd name="T25" fmla="*/ 0 h 2905"/>
                      <a:gd name="T26" fmla="*/ 0 w 2587"/>
                      <a:gd name="T27" fmla="*/ 0 h 2905"/>
                      <a:gd name="T28" fmla="*/ 0 w 2587"/>
                      <a:gd name="T29" fmla="*/ 0 h 290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2587"/>
                      <a:gd name="T46" fmla="*/ 0 h 2905"/>
                      <a:gd name="T47" fmla="*/ 2587 w 2587"/>
                      <a:gd name="T48" fmla="*/ 2905 h 290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2587" h="2905">
                        <a:moveTo>
                          <a:pt x="0" y="2904"/>
                        </a:moveTo>
                        <a:lnTo>
                          <a:pt x="135" y="1388"/>
                        </a:lnTo>
                        <a:lnTo>
                          <a:pt x="232" y="671"/>
                        </a:lnTo>
                        <a:lnTo>
                          <a:pt x="668" y="138"/>
                        </a:lnTo>
                        <a:lnTo>
                          <a:pt x="1347" y="0"/>
                        </a:lnTo>
                        <a:lnTo>
                          <a:pt x="1347" y="221"/>
                        </a:lnTo>
                        <a:lnTo>
                          <a:pt x="1120" y="1388"/>
                        </a:lnTo>
                        <a:lnTo>
                          <a:pt x="1347" y="1427"/>
                        </a:lnTo>
                        <a:cubicBezTo>
                          <a:pt x="1749" y="1206"/>
                          <a:pt x="2185" y="1335"/>
                          <a:pt x="2586" y="1427"/>
                        </a:cubicBezTo>
                        <a:lnTo>
                          <a:pt x="2365" y="1609"/>
                        </a:lnTo>
                        <a:cubicBezTo>
                          <a:pt x="2056" y="1694"/>
                          <a:pt x="1879" y="2009"/>
                          <a:pt x="1614" y="2276"/>
                        </a:cubicBezTo>
                        <a:lnTo>
                          <a:pt x="1302" y="2768"/>
                        </a:lnTo>
                        <a:lnTo>
                          <a:pt x="1082" y="2768"/>
                        </a:lnTo>
                        <a:lnTo>
                          <a:pt x="97" y="2904"/>
                        </a:lnTo>
                        <a:lnTo>
                          <a:pt x="0" y="2904"/>
                        </a:lnTo>
                      </a:path>
                    </a:pathLst>
                  </a:custGeom>
                  <a:solidFill>
                    <a:srgbClr val="FFFF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070" name="Freeform 20">
                    <a:extLst>
                      <a:ext uri="{FF2B5EF4-FFF2-40B4-BE49-F238E27FC236}">
                        <a16:creationId xmlns:a16="http://schemas.microsoft.com/office/drawing/2014/main" id="{2DE80923-E819-4E65-B34E-6C08CDB09B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59" y="2599"/>
                    <a:ext cx="61" cy="164"/>
                  </a:xfrm>
                  <a:custGeom>
                    <a:avLst/>
                    <a:gdLst>
                      <a:gd name="T0" fmla="*/ 0 w 270"/>
                      <a:gd name="T1" fmla="*/ 0 h 722"/>
                      <a:gd name="T2" fmla="*/ 0 w 270"/>
                      <a:gd name="T3" fmla="*/ 0 h 722"/>
                      <a:gd name="T4" fmla="*/ 0 w 270"/>
                      <a:gd name="T5" fmla="*/ 0 h 722"/>
                      <a:gd name="T6" fmla="*/ 0 w 270"/>
                      <a:gd name="T7" fmla="*/ 0 h 722"/>
                      <a:gd name="T8" fmla="*/ 0 w 270"/>
                      <a:gd name="T9" fmla="*/ 0 h 722"/>
                      <a:gd name="T10" fmla="*/ 0 w 270"/>
                      <a:gd name="T11" fmla="*/ 0 h 72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70"/>
                      <a:gd name="T19" fmla="*/ 0 h 722"/>
                      <a:gd name="T20" fmla="*/ 270 w 270"/>
                      <a:gd name="T21" fmla="*/ 722 h 72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70" h="722">
                        <a:moveTo>
                          <a:pt x="86" y="721"/>
                        </a:moveTo>
                        <a:lnTo>
                          <a:pt x="0" y="0"/>
                        </a:lnTo>
                        <a:lnTo>
                          <a:pt x="221" y="91"/>
                        </a:lnTo>
                        <a:lnTo>
                          <a:pt x="269" y="585"/>
                        </a:lnTo>
                        <a:cubicBezTo>
                          <a:pt x="221" y="668"/>
                          <a:pt x="221" y="668"/>
                          <a:pt x="221" y="668"/>
                        </a:cubicBezTo>
                        <a:lnTo>
                          <a:pt x="86" y="721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071" name="Freeform 21">
                    <a:extLst>
                      <a:ext uri="{FF2B5EF4-FFF2-40B4-BE49-F238E27FC236}">
                        <a16:creationId xmlns:a16="http://schemas.microsoft.com/office/drawing/2014/main" id="{D442DF70-B78B-4413-9CE5-B9B50AC2D6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6" y="2680"/>
                    <a:ext cx="243" cy="42"/>
                  </a:xfrm>
                  <a:custGeom>
                    <a:avLst/>
                    <a:gdLst>
                      <a:gd name="T0" fmla="*/ 0 w 1070"/>
                      <a:gd name="T1" fmla="*/ 0 h 184"/>
                      <a:gd name="T2" fmla="*/ 0 w 1070"/>
                      <a:gd name="T3" fmla="*/ 0 h 184"/>
                      <a:gd name="T4" fmla="*/ 0 w 1070"/>
                      <a:gd name="T5" fmla="*/ 0 h 184"/>
                      <a:gd name="T6" fmla="*/ 0 w 1070"/>
                      <a:gd name="T7" fmla="*/ 0 h 184"/>
                      <a:gd name="T8" fmla="*/ 0 w 1070"/>
                      <a:gd name="T9" fmla="*/ 0 h 184"/>
                      <a:gd name="T10" fmla="*/ 0 w 1070"/>
                      <a:gd name="T11" fmla="*/ 0 h 184"/>
                      <a:gd name="T12" fmla="*/ 0 w 1070"/>
                      <a:gd name="T13" fmla="*/ 0 h 18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70"/>
                      <a:gd name="T22" fmla="*/ 0 h 184"/>
                      <a:gd name="T23" fmla="*/ 1070 w 1070"/>
                      <a:gd name="T24" fmla="*/ 184 h 18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70" h="184">
                        <a:moveTo>
                          <a:pt x="39" y="132"/>
                        </a:moveTo>
                        <a:lnTo>
                          <a:pt x="0" y="0"/>
                        </a:lnTo>
                        <a:lnTo>
                          <a:pt x="174" y="0"/>
                        </a:lnTo>
                        <a:lnTo>
                          <a:pt x="486" y="0"/>
                        </a:lnTo>
                        <a:lnTo>
                          <a:pt x="1069" y="0"/>
                        </a:lnTo>
                        <a:cubicBezTo>
                          <a:pt x="803" y="183"/>
                          <a:pt x="486" y="132"/>
                          <a:pt x="174" y="183"/>
                        </a:cubicBezTo>
                        <a:lnTo>
                          <a:pt x="39" y="132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072" name="Freeform 22">
                    <a:extLst>
                      <a:ext uri="{FF2B5EF4-FFF2-40B4-BE49-F238E27FC236}">
                        <a16:creationId xmlns:a16="http://schemas.microsoft.com/office/drawing/2014/main" id="{96503B44-78BF-4086-90FC-E28587B05B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55" y="2599"/>
                    <a:ext cx="133" cy="51"/>
                  </a:xfrm>
                  <a:custGeom>
                    <a:avLst/>
                    <a:gdLst>
                      <a:gd name="T0" fmla="*/ 0 w 587"/>
                      <a:gd name="T1" fmla="*/ 0 h 225"/>
                      <a:gd name="T2" fmla="*/ 0 w 587"/>
                      <a:gd name="T3" fmla="*/ 0 h 225"/>
                      <a:gd name="T4" fmla="*/ 0 w 587"/>
                      <a:gd name="T5" fmla="*/ 0 h 225"/>
                      <a:gd name="T6" fmla="*/ 0 w 587"/>
                      <a:gd name="T7" fmla="*/ 0 h 225"/>
                      <a:gd name="T8" fmla="*/ 0 w 587"/>
                      <a:gd name="T9" fmla="*/ 0 h 225"/>
                      <a:gd name="T10" fmla="*/ 0 w 587"/>
                      <a:gd name="T11" fmla="*/ 0 h 225"/>
                      <a:gd name="T12" fmla="*/ 0 w 587"/>
                      <a:gd name="T13" fmla="*/ 0 h 22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87"/>
                      <a:gd name="T22" fmla="*/ 0 h 225"/>
                      <a:gd name="T23" fmla="*/ 587 w 587"/>
                      <a:gd name="T24" fmla="*/ 225 h 22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87" h="225">
                        <a:moveTo>
                          <a:pt x="47" y="182"/>
                        </a:moveTo>
                        <a:lnTo>
                          <a:pt x="0" y="0"/>
                        </a:lnTo>
                        <a:lnTo>
                          <a:pt x="317" y="0"/>
                        </a:lnTo>
                        <a:lnTo>
                          <a:pt x="586" y="41"/>
                        </a:lnTo>
                        <a:cubicBezTo>
                          <a:pt x="586" y="91"/>
                          <a:pt x="586" y="91"/>
                          <a:pt x="586" y="91"/>
                        </a:cubicBezTo>
                        <a:lnTo>
                          <a:pt x="135" y="224"/>
                        </a:lnTo>
                        <a:lnTo>
                          <a:pt x="47" y="182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073" name="Freeform 23">
                    <a:extLst>
                      <a:ext uri="{FF2B5EF4-FFF2-40B4-BE49-F238E27FC236}">
                        <a16:creationId xmlns:a16="http://schemas.microsoft.com/office/drawing/2014/main" id="{6F438252-2345-4A8C-A5C7-C7E4DD1AA9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13" y="2075"/>
                    <a:ext cx="506" cy="556"/>
                  </a:xfrm>
                  <a:custGeom>
                    <a:avLst/>
                    <a:gdLst>
                      <a:gd name="T0" fmla="*/ 0 w 2231"/>
                      <a:gd name="T1" fmla="*/ 0 h 2452"/>
                      <a:gd name="T2" fmla="*/ 0 w 2231"/>
                      <a:gd name="T3" fmla="*/ 0 h 2452"/>
                      <a:gd name="T4" fmla="*/ 0 w 2231"/>
                      <a:gd name="T5" fmla="*/ 0 h 2452"/>
                      <a:gd name="T6" fmla="*/ 0 w 2231"/>
                      <a:gd name="T7" fmla="*/ 0 h 2452"/>
                      <a:gd name="T8" fmla="*/ 0 w 2231"/>
                      <a:gd name="T9" fmla="*/ 0 h 2452"/>
                      <a:gd name="T10" fmla="*/ 0 w 2231"/>
                      <a:gd name="T11" fmla="*/ 0 h 2452"/>
                      <a:gd name="T12" fmla="*/ 0 w 2231"/>
                      <a:gd name="T13" fmla="*/ 0 h 2452"/>
                      <a:gd name="T14" fmla="*/ 0 w 2231"/>
                      <a:gd name="T15" fmla="*/ 0 h 2452"/>
                      <a:gd name="T16" fmla="*/ 0 w 2231"/>
                      <a:gd name="T17" fmla="*/ 0 h 2452"/>
                      <a:gd name="T18" fmla="*/ 0 w 2231"/>
                      <a:gd name="T19" fmla="*/ 0 h 2452"/>
                      <a:gd name="T20" fmla="*/ 0 w 2231"/>
                      <a:gd name="T21" fmla="*/ 0 h 2452"/>
                      <a:gd name="T22" fmla="*/ 0 w 2231"/>
                      <a:gd name="T23" fmla="*/ 0 h 245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2231"/>
                      <a:gd name="T37" fmla="*/ 0 h 2452"/>
                      <a:gd name="T38" fmla="*/ 2231 w 2231"/>
                      <a:gd name="T39" fmla="*/ 2452 h 2452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2231" h="2452">
                        <a:moveTo>
                          <a:pt x="0" y="2451"/>
                        </a:moveTo>
                        <a:lnTo>
                          <a:pt x="44" y="1600"/>
                        </a:lnTo>
                        <a:lnTo>
                          <a:pt x="0" y="1283"/>
                        </a:lnTo>
                        <a:lnTo>
                          <a:pt x="753" y="130"/>
                        </a:lnTo>
                        <a:lnTo>
                          <a:pt x="1024" y="0"/>
                        </a:lnTo>
                        <a:cubicBezTo>
                          <a:pt x="1062" y="0"/>
                          <a:pt x="1062" y="0"/>
                          <a:pt x="1062" y="0"/>
                        </a:cubicBezTo>
                        <a:lnTo>
                          <a:pt x="1647" y="350"/>
                        </a:lnTo>
                        <a:cubicBezTo>
                          <a:pt x="1868" y="665"/>
                          <a:pt x="2047" y="1018"/>
                          <a:pt x="2230" y="1335"/>
                        </a:cubicBezTo>
                        <a:cubicBezTo>
                          <a:pt x="2133" y="1418"/>
                          <a:pt x="2133" y="1418"/>
                          <a:pt x="2133" y="1418"/>
                        </a:cubicBezTo>
                        <a:lnTo>
                          <a:pt x="1868" y="1515"/>
                        </a:lnTo>
                        <a:lnTo>
                          <a:pt x="86" y="2451"/>
                        </a:lnTo>
                        <a:lnTo>
                          <a:pt x="0" y="2451"/>
                        </a:lnTo>
                      </a:path>
                    </a:pathLst>
                  </a:custGeom>
                  <a:solidFill>
                    <a:srgbClr val="99CF1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074" name="Freeform 24">
                    <a:extLst>
                      <a:ext uri="{FF2B5EF4-FFF2-40B4-BE49-F238E27FC236}">
                        <a16:creationId xmlns:a16="http://schemas.microsoft.com/office/drawing/2014/main" id="{2DF553CB-2856-4638-ABD2-0ACB21693D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21" y="1973"/>
                    <a:ext cx="563" cy="647"/>
                  </a:xfrm>
                  <a:custGeom>
                    <a:avLst/>
                    <a:gdLst>
                      <a:gd name="T0" fmla="*/ 0 w 2483"/>
                      <a:gd name="T1" fmla="*/ 0 h 2855"/>
                      <a:gd name="T2" fmla="*/ 0 w 2483"/>
                      <a:gd name="T3" fmla="*/ 0 h 2855"/>
                      <a:gd name="T4" fmla="*/ 0 w 2483"/>
                      <a:gd name="T5" fmla="*/ 0 h 2855"/>
                      <a:gd name="T6" fmla="*/ 0 w 2483"/>
                      <a:gd name="T7" fmla="*/ 0 h 2855"/>
                      <a:gd name="T8" fmla="*/ 0 w 2483"/>
                      <a:gd name="T9" fmla="*/ 0 h 2855"/>
                      <a:gd name="T10" fmla="*/ 0 w 2483"/>
                      <a:gd name="T11" fmla="*/ 0 h 2855"/>
                      <a:gd name="T12" fmla="*/ 0 w 2483"/>
                      <a:gd name="T13" fmla="*/ 0 h 2855"/>
                      <a:gd name="T14" fmla="*/ 0 w 2483"/>
                      <a:gd name="T15" fmla="*/ 0 h 2855"/>
                      <a:gd name="T16" fmla="*/ 0 w 2483"/>
                      <a:gd name="T17" fmla="*/ 0 h 285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2483"/>
                      <a:gd name="T28" fmla="*/ 0 h 2855"/>
                      <a:gd name="T29" fmla="*/ 2483 w 2483"/>
                      <a:gd name="T30" fmla="*/ 2855 h 285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2483" h="2855">
                        <a:moveTo>
                          <a:pt x="2213" y="2801"/>
                        </a:moveTo>
                        <a:lnTo>
                          <a:pt x="1556" y="2536"/>
                        </a:lnTo>
                        <a:cubicBezTo>
                          <a:pt x="1335" y="1868"/>
                          <a:pt x="571" y="1065"/>
                          <a:pt x="0" y="624"/>
                        </a:cubicBezTo>
                        <a:cubicBezTo>
                          <a:pt x="533" y="130"/>
                          <a:pt x="1153" y="0"/>
                          <a:pt x="1818" y="0"/>
                        </a:cubicBezTo>
                        <a:lnTo>
                          <a:pt x="2213" y="494"/>
                        </a:lnTo>
                        <a:lnTo>
                          <a:pt x="2260" y="715"/>
                        </a:lnTo>
                        <a:cubicBezTo>
                          <a:pt x="2434" y="1382"/>
                          <a:pt x="2434" y="2050"/>
                          <a:pt x="2482" y="2762"/>
                        </a:cubicBezTo>
                        <a:lnTo>
                          <a:pt x="2298" y="2854"/>
                        </a:lnTo>
                        <a:lnTo>
                          <a:pt x="2213" y="2801"/>
                        </a:lnTo>
                      </a:path>
                    </a:pathLst>
                  </a:custGeom>
                  <a:solidFill>
                    <a:srgbClr val="99CF1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075" name="Freeform 25">
                    <a:extLst>
                      <a:ext uri="{FF2B5EF4-FFF2-40B4-BE49-F238E27FC236}">
                        <a16:creationId xmlns:a16="http://schemas.microsoft.com/office/drawing/2014/main" id="{7341C0B4-21F7-47FC-AE01-F32A496371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43" y="2388"/>
                    <a:ext cx="122" cy="183"/>
                  </a:xfrm>
                  <a:custGeom>
                    <a:avLst/>
                    <a:gdLst>
                      <a:gd name="T0" fmla="*/ 0 w 537"/>
                      <a:gd name="T1" fmla="*/ 0 h 805"/>
                      <a:gd name="T2" fmla="*/ 0 w 537"/>
                      <a:gd name="T3" fmla="*/ 0 h 805"/>
                      <a:gd name="T4" fmla="*/ 0 w 537"/>
                      <a:gd name="T5" fmla="*/ 0 h 805"/>
                      <a:gd name="T6" fmla="*/ 0 w 537"/>
                      <a:gd name="T7" fmla="*/ 0 h 805"/>
                      <a:gd name="T8" fmla="*/ 0 w 537"/>
                      <a:gd name="T9" fmla="*/ 0 h 805"/>
                      <a:gd name="T10" fmla="*/ 0 w 537"/>
                      <a:gd name="T11" fmla="*/ 0 h 805"/>
                      <a:gd name="T12" fmla="*/ 0 w 537"/>
                      <a:gd name="T13" fmla="*/ 0 h 805"/>
                      <a:gd name="T14" fmla="*/ 0 w 537"/>
                      <a:gd name="T15" fmla="*/ 0 h 80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537"/>
                      <a:gd name="T25" fmla="*/ 0 h 805"/>
                      <a:gd name="T26" fmla="*/ 537 w 537"/>
                      <a:gd name="T27" fmla="*/ 805 h 80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537" h="805">
                        <a:moveTo>
                          <a:pt x="135" y="804"/>
                        </a:moveTo>
                        <a:cubicBezTo>
                          <a:pt x="135" y="571"/>
                          <a:pt x="0" y="350"/>
                          <a:pt x="83" y="86"/>
                        </a:cubicBezTo>
                        <a:cubicBezTo>
                          <a:pt x="179" y="0"/>
                          <a:pt x="179" y="0"/>
                          <a:pt x="179" y="0"/>
                        </a:cubicBezTo>
                        <a:lnTo>
                          <a:pt x="444" y="221"/>
                        </a:lnTo>
                        <a:lnTo>
                          <a:pt x="536" y="486"/>
                        </a:lnTo>
                        <a:lnTo>
                          <a:pt x="218" y="530"/>
                        </a:lnTo>
                        <a:lnTo>
                          <a:pt x="218" y="804"/>
                        </a:lnTo>
                        <a:lnTo>
                          <a:pt x="135" y="804"/>
                        </a:lnTo>
                      </a:path>
                    </a:pathLst>
                  </a:custGeom>
                  <a:solidFill>
                    <a:srgbClr val="3D564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076" name="Freeform 26">
                    <a:extLst>
                      <a:ext uri="{FF2B5EF4-FFF2-40B4-BE49-F238E27FC236}">
                        <a16:creationId xmlns:a16="http://schemas.microsoft.com/office/drawing/2014/main" id="{4C1481DD-AF64-4E02-BA24-823413C0CB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81" y="2275"/>
                    <a:ext cx="221" cy="213"/>
                  </a:xfrm>
                  <a:custGeom>
                    <a:avLst/>
                    <a:gdLst>
                      <a:gd name="T0" fmla="*/ 0 w 973"/>
                      <a:gd name="T1" fmla="*/ 0 h 940"/>
                      <a:gd name="T2" fmla="*/ 0 w 973"/>
                      <a:gd name="T3" fmla="*/ 0 h 940"/>
                      <a:gd name="T4" fmla="*/ 0 w 973"/>
                      <a:gd name="T5" fmla="*/ 0 h 940"/>
                      <a:gd name="T6" fmla="*/ 0 w 973"/>
                      <a:gd name="T7" fmla="*/ 0 h 940"/>
                      <a:gd name="T8" fmla="*/ 0 w 973"/>
                      <a:gd name="T9" fmla="*/ 0 h 940"/>
                      <a:gd name="T10" fmla="*/ 0 w 973"/>
                      <a:gd name="T11" fmla="*/ 0 h 940"/>
                      <a:gd name="T12" fmla="*/ 0 w 973"/>
                      <a:gd name="T13" fmla="*/ 0 h 940"/>
                      <a:gd name="T14" fmla="*/ 0 w 973"/>
                      <a:gd name="T15" fmla="*/ 0 h 94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973"/>
                      <a:gd name="T25" fmla="*/ 0 h 940"/>
                      <a:gd name="T26" fmla="*/ 973 w 973"/>
                      <a:gd name="T27" fmla="*/ 940 h 94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973" h="940">
                        <a:moveTo>
                          <a:pt x="933" y="939"/>
                        </a:moveTo>
                        <a:cubicBezTo>
                          <a:pt x="668" y="717"/>
                          <a:pt x="400" y="632"/>
                          <a:pt x="83" y="632"/>
                        </a:cubicBezTo>
                        <a:cubicBezTo>
                          <a:pt x="0" y="535"/>
                          <a:pt x="0" y="535"/>
                          <a:pt x="0" y="535"/>
                        </a:cubicBezTo>
                        <a:lnTo>
                          <a:pt x="265" y="453"/>
                        </a:lnTo>
                        <a:lnTo>
                          <a:pt x="168" y="0"/>
                        </a:lnTo>
                        <a:lnTo>
                          <a:pt x="842" y="632"/>
                        </a:lnTo>
                        <a:lnTo>
                          <a:pt x="972" y="939"/>
                        </a:lnTo>
                        <a:lnTo>
                          <a:pt x="933" y="939"/>
                        </a:lnTo>
                      </a:path>
                    </a:pathLst>
                  </a:custGeom>
                  <a:solidFill>
                    <a:srgbClr val="99CF1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077" name="Freeform 27">
                    <a:extLst>
                      <a:ext uri="{FF2B5EF4-FFF2-40B4-BE49-F238E27FC236}">
                        <a16:creationId xmlns:a16="http://schemas.microsoft.com/office/drawing/2014/main" id="{E0D69DAD-97E5-4EB5-BFD5-D95E942013D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68" y="2206"/>
                    <a:ext cx="144" cy="213"/>
                  </a:xfrm>
                  <a:custGeom>
                    <a:avLst/>
                    <a:gdLst>
                      <a:gd name="T0" fmla="*/ 0 w 637"/>
                      <a:gd name="T1" fmla="*/ 0 h 940"/>
                      <a:gd name="T2" fmla="*/ 0 w 637"/>
                      <a:gd name="T3" fmla="*/ 0 h 940"/>
                      <a:gd name="T4" fmla="*/ 0 w 637"/>
                      <a:gd name="T5" fmla="*/ 0 h 940"/>
                      <a:gd name="T6" fmla="*/ 0 w 637"/>
                      <a:gd name="T7" fmla="*/ 0 h 940"/>
                      <a:gd name="T8" fmla="*/ 0 w 637"/>
                      <a:gd name="T9" fmla="*/ 0 h 940"/>
                      <a:gd name="T10" fmla="*/ 0 w 637"/>
                      <a:gd name="T11" fmla="*/ 0 h 940"/>
                      <a:gd name="T12" fmla="*/ 0 w 637"/>
                      <a:gd name="T13" fmla="*/ 0 h 940"/>
                      <a:gd name="T14" fmla="*/ 0 w 637"/>
                      <a:gd name="T15" fmla="*/ 0 h 94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637"/>
                      <a:gd name="T25" fmla="*/ 0 h 940"/>
                      <a:gd name="T26" fmla="*/ 637 w 637"/>
                      <a:gd name="T27" fmla="*/ 940 h 94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637" h="940">
                        <a:moveTo>
                          <a:pt x="0" y="888"/>
                        </a:moveTo>
                        <a:lnTo>
                          <a:pt x="361" y="0"/>
                        </a:lnTo>
                        <a:lnTo>
                          <a:pt x="636" y="174"/>
                        </a:lnTo>
                        <a:lnTo>
                          <a:pt x="538" y="621"/>
                        </a:lnTo>
                        <a:lnTo>
                          <a:pt x="315" y="621"/>
                        </a:lnTo>
                        <a:lnTo>
                          <a:pt x="400" y="939"/>
                        </a:lnTo>
                        <a:lnTo>
                          <a:pt x="0" y="939"/>
                        </a:lnTo>
                        <a:lnTo>
                          <a:pt x="0" y="888"/>
                        </a:lnTo>
                      </a:path>
                    </a:pathLst>
                  </a:custGeom>
                  <a:solidFill>
                    <a:srgbClr val="99CF1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078" name="Freeform 28">
                    <a:extLst>
                      <a:ext uri="{FF2B5EF4-FFF2-40B4-BE49-F238E27FC236}">
                        <a16:creationId xmlns:a16="http://schemas.microsoft.com/office/drawing/2014/main" id="{CF7576D4-43AD-43ED-9BFD-063736E7FD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15" y="2135"/>
                    <a:ext cx="200" cy="283"/>
                  </a:xfrm>
                  <a:custGeom>
                    <a:avLst/>
                    <a:gdLst>
                      <a:gd name="T0" fmla="*/ 0 w 882"/>
                      <a:gd name="T1" fmla="*/ 0 h 1246"/>
                      <a:gd name="T2" fmla="*/ 0 w 882"/>
                      <a:gd name="T3" fmla="*/ 0 h 1246"/>
                      <a:gd name="T4" fmla="*/ 0 w 882"/>
                      <a:gd name="T5" fmla="*/ 0 h 1246"/>
                      <a:gd name="T6" fmla="*/ 0 w 882"/>
                      <a:gd name="T7" fmla="*/ 0 h 1246"/>
                      <a:gd name="T8" fmla="*/ 0 w 882"/>
                      <a:gd name="T9" fmla="*/ 0 h 1246"/>
                      <a:gd name="T10" fmla="*/ 0 w 882"/>
                      <a:gd name="T11" fmla="*/ 0 h 1246"/>
                      <a:gd name="T12" fmla="*/ 0 w 882"/>
                      <a:gd name="T13" fmla="*/ 0 h 1246"/>
                      <a:gd name="T14" fmla="*/ 0 w 882"/>
                      <a:gd name="T15" fmla="*/ 0 h 1246"/>
                      <a:gd name="T16" fmla="*/ 0 w 882"/>
                      <a:gd name="T17" fmla="*/ 0 h 1246"/>
                      <a:gd name="T18" fmla="*/ 0 w 882"/>
                      <a:gd name="T19" fmla="*/ 0 h 1246"/>
                      <a:gd name="T20" fmla="*/ 0 w 882"/>
                      <a:gd name="T21" fmla="*/ 0 h 1246"/>
                      <a:gd name="T22" fmla="*/ 0 w 882"/>
                      <a:gd name="T23" fmla="*/ 0 h 1246"/>
                      <a:gd name="T24" fmla="*/ 0 w 882"/>
                      <a:gd name="T25" fmla="*/ 0 h 1246"/>
                      <a:gd name="T26" fmla="*/ 0 w 882"/>
                      <a:gd name="T27" fmla="*/ 0 h 1246"/>
                      <a:gd name="T28" fmla="*/ 0 w 882"/>
                      <a:gd name="T29" fmla="*/ 0 h 1246"/>
                      <a:gd name="T30" fmla="*/ 0 w 882"/>
                      <a:gd name="T31" fmla="*/ 0 h 1246"/>
                      <a:gd name="T32" fmla="*/ 0 w 882"/>
                      <a:gd name="T33" fmla="*/ 0 h 124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882"/>
                      <a:gd name="T52" fmla="*/ 0 h 1246"/>
                      <a:gd name="T53" fmla="*/ 882 w 882"/>
                      <a:gd name="T54" fmla="*/ 1246 h 124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882" h="1246">
                        <a:moveTo>
                          <a:pt x="519" y="1076"/>
                        </a:moveTo>
                        <a:lnTo>
                          <a:pt x="339" y="1148"/>
                        </a:lnTo>
                        <a:lnTo>
                          <a:pt x="179" y="1018"/>
                        </a:lnTo>
                        <a:lnTo>
                          <a:pt x="452" y="933"/>
                        </a:lnTo>
                        <a:cubicBezTo>
                          <a:pt x="411" y="888"/>
                          <a:pt x="411" y="888"/>
                          <a:pt x="411" y="888"/>
                        </a:cubicBezTo>
                        <a:cubicBezTo>
                          <a:pt x="361" y="797"/>
                          <a:pt x="361" y="797"/>
                          <a:pt x="361" y="797"/>
                        </a:cubicBezTo>
                        <a:lnTo>
                          <a:pt x="0" y="530"/>
                        </a:lnTo>
                        <a:lnTo>
                          <a:pt x="50" y="179"/>
                        </a:lnTo>
                        <a:lnTo>
                          <a:pt x="0" y="0"/>
                        </a:lnTo>
                        <a:lnTo>
                          <a:pt x="201" y="108"/>
                        </a:lnTo>
                        <a:lnTo>
                          <a:pt x="350" y="55"/>
                        </a:lnTo>
                        <a:cubicBezTo>
                          <a:pt x="673" y="17"/>
                          <a:pt x="292" y="215"/>
                          <a:pt x="292" y="215"/>
                        </a:cubicBezTo>
                        <a:cubicBezTo>
                          <a:pt x="339" y="306"/>
                          <a:pt x="361" y="400"/>
                          <a:pt x="361" y="400"/>
                        </a:cubicBezTo>
                        <a:lnTo>
                          <a:pt x="881" y="712"/>
                        </a:lnTo>
                        <a:lnTo>
                          <a:pt x="673" y="1018"/>
                        </a:lnTo>
                        <a:lnTo>
                          <a:pt x="673" y="1245"/>
                        </a:lnTo>
                        <a:lnTo>
                          <a:pt x="519" y="1076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079" name="Freeform 29">
                    <a:extLst>
                      <a:ext uri="{FF2B5EF4-FFF2-40B4-BE49-F238E27FC236}">
                        <a16:creationId xmlns:a16="http://schemas.microsoft.com/office/drawing/2014/main" id="{933739FD-F520-4188-8337-2F997FDCD2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29" y="2287"/>
                    <a:ext cx="51" cy="41"/>
                  </a:xfrm>
                  <a:custGeom>
                    <a:avLst/>
                    <a:gdLst>
                      <a:gd name="T0" fmla="*/ 0 w 226"/>
                      <a:gd name="T1" fmla="*/ 0 h 181"/>
                      <a:gd name="T2" fmla="*/ 0 w 226"/>
                      <a:gd name="T3" fmla="*/ 0 h 181"/>
                      <a:gd name="T4" fmla="*/ 0 w 226"/>
                      <a:gd name="T5" fmla="*/ 0 h 181"/>
                      <a:gd name="T6" fmla="*/ 0 w 226"/>
                      <a:gd name="T7" fmla="*/ 0 h 18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26"/>
                      <a:gd name="T13" fmla="*/ 0 h 181"/>
                      <a:gd name="T14" fmla="*/ 226 w 226"/>
                      <a:gd name="T15" fmla="*/ 181 h 18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26" h="181">
                        <a:moveTo>
                          <a:pt x="39" y="180"/>
                        </a:moveTo>
                        <a:lnTo>
                          <a:pt x="0" y="0"/>
                        </a:lnTo>
                        <a:lnTo>
                          <a:pt x="225" y="86"/>
                        </a:lnTo>
                        <a:lnTo>
                          <a:pt x="39" y="180"/>
                        </a:lnTo>
                      </a:path>
                    </a:pathLst>
                  </a:custGeom>
                  <a:solidFill>
                    <a:srgbClr val="99CF1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080" name="Freeform 30">
                    <a:extLst>
                      <a:ext uri="{FF2B5EF4-FFF2-40B4-BE49-F238E27FC236}">
                        <a16:creationId xmlns:a16="http://schemas.microsoft.com/office/drawing/2014/main" id="{02EA93FD-BA95-4604-AC54-A1BC9209EF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43" y="2014"/>
                    <a:ext cx="350" cy="252"/>
                  </a:xfrm>
                  <a:custGeom>
                    <a:avLst/>
                    <a:gdLst>
                      <a:gd name="T0" fmla="*/ 0 w 1542"/>
                      <a:gd name="T1" fmla="*/ 0 h 1111"/>
                      <a:gd name="T2" fmla="*/ 0 w 1542"/>
                      <a:gd name="T3" fmla="*/ 0 h 1111"/>
                      <a:gd name="T4" fmla="*/ 0 w 1542"/>
                      <a:gd name="T5" fmla="*/ 0 h 1111"/>
                      <a:gd name="T6" fmla="*/ 0 w 1542"/>
                      <a:gd name="T7" fmla="*/ 0 h 1111"/>
                      <a:gd name="T8" fmla="*/ 0 w 1542"/>
                      <a:gd name="T9" fmla="*/ 0 h 1111"/>
                      <a:gd name="T10" fmla="*/ 0 w 1542"/>
                      <a:gd name="T11" fmla="*/ 0 h 1111"/>
                      <a:gd name="T12" fmla="*/ 0 w 1542"/>
                      <a:gd name="T13" fmla="*/ 0 h 1111"/>
                      <a:gd name="T14" fmla="*/ 0 w 1542"/>
                      <a:gd name="T15" fmla="*/ 0 h 1111"/>
                      <a:gd name="T16" fmla="*/ 0 w 1542"/>
                      <a:gd name="T17" fmla="*/ 0 h 1111"/>
                      <a:gd name="T18" fmla="*/ 0 w 1542"/>
                      <a:gd name="T19" fmla="*/ 0 h 1111"/>
                      <a:gd name="T20" fmla="*/ 0 w 1542"/>
                      <a:gd name="T21" fmla="*/ 0 h 1111"/>
                      <a:gd name="T22" fmla="*/ 0 w 1542"/>
                      <a:gd name="T23" fmla="*/ 0 h 1111"/>
                      <a:gd name="T24" fmla="*/ 0 w 1542"/>
                      <a:gd name="T25" fmla="*/ 0 h 1111"/>
                      <a:gd name="T26" fmla="*/ 0 w 1542"/>
                      <a:gd name="T27" fmla="*/ 0 h 1111"/>
                      <a:gd name="T28" fmla="*/ 0 w 1542"/>
                      <a:gd name="T29" fmla="*/ 0 h 1111"/>
                      <a:gd name="T30" fmla="*/ 0 w 1542"/>
                      <a:gd name="T31" fmla="*/ 0 h 1111"/>
                      <a:gd name="T32" fmla="*/ 0 w 1542"/>
                      <a:gd name="T33" fmla="*/ 0 h 1111"/>
                      <a:gd name="T34" fmla="*/ 0 w 1542"/>
                      <a:gd name="T35" fmla="*/ 0 h 1111"/>
                      <a:gd name="T36" fmla="*/ 0 w 1542"/>
                      <a:gd name="T37" fmla="*/ 0 h 1111"/>
                      <a:gd name="T38" fmla="*/ 0 w 1542"/>
                      <a:gd name="T39" fmla="*/ 0 h 1111"/>
                      <a:gd name="T40" fmla="*/ 0 w 1542"/>
                      <a:gd name="T41" fmla="*/ 0 h 1111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1542"/>
                      <a:gd name="T64" fmla="*/ 0 h 1111"/>
                      <a:gd name="T65" fmla="*/ 1542 w 1542"/>
                      <a:gd name="T66" fmla="*/ 1111 h 1111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1542" h="1111">
                        <a:moveTo>
                          <a:pt x="530" y="1065"/>
                        </a:moveTo>
                        <a:lnTo>
                          <a:pt x="259" y="828"/>
                        </a:lnTo>
                        <a:lnTo>
                          <a:pt x="83" y="883"/>
                        </a:lnTo>
                        <a:cubicBezTo>
                          <a:pt x="83" y="797"/>
                          <a:pt x="0" y="797"/>
                          <a:pt x="0" y="797"/>
                        </a:cubicBezTo>
                        <a:cubicBezTo>
                          <a:pt x="50" y="715"/>
                          <a:pt x="135" y="715"/>
                          <a:pt x="135" y="715"/>
                        </a:cubicBezTo>
                        <a:lnTo>
                          <a:pt x="174" y="350"/>
                        </a:lnTo>
                        <a:cubicBezTo>
                          <a:pt x="441" y="312"/>
                          <a:pt x="265" y="483"/>
                          <a:pt x="356" y="579"/>
                        </a:cubicBezTo>
                        <a:lnTo>
                          <a:pt x="836" y="397"/>
                        </a:lnTo>
                        <a:lnTo>
                          <a:pt x="966" y="0"/>
                        </a:lnTo>
                        <a:lnTo>
                          <a:pt x="1280" y="215"/>
                        </a:lnTo>
                        <a:lnTo>
                          <a:pt x="1410" y="177"/>
                        </a:lnTo>
                        <a:lnTo>
                          <a:pt x="1541" y="397"/>
                        </a:lnTo>
                        <a:cubicBezTo>
                          <a:pt x="1454" y="397"/>
                          <a:pt x="1454" y="397"/>
                          <a:pt x="1454" y="397"/>
                        </a:cubicBezTo>
                        <a:cubicBezTo>
                          <a:pt x="1410" y="483"/>
                          <a:pt x="1427" y="662"/>
                          <a:pt x="1427" y="662"/>
                        </a:cubicBezTo>
                        <a:lnTo>
                          <a:pt x="1280" y="709"/>
                        </a:lnTo>
                        <a:cubicBezTo>
                          <a:pt x="1280" y="538"/>
                          <a:pt x="1145" y="483"/>
                          <a:pt x="1062" y="579"/>
                        </a:cubicBezTo>
                        <a:cubicBezTo>
                          <a:pt x="1018" y="618"/>
                          <a:pt x="1018" y="618"/>
                          <a:pt x="1018" y="618"/>
                        </a:cubicBezTo>
                        <a:lnTo>
                          <a:pt x="1062" y="797"/>
                        </a:lnTo>
                        <a:lnTo>
                          <a:pt x="880" y="1065"/>
                        </a:lnTo>
                        <a:lnTo>
                          <a:pt x="615" y="1110"/>
                        </a:lnTo>
                        <a:lnTo>
                          <a:pt x="530" y="1065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081" name="Freeform 31">
                    <a:extLst>
                      <a:ext uri="{FF2B5EF4-FFF2-40B4-BE49-F238E27FC236}">
                        <a16:creationId xmlns:a16="http://schemas.microsoft.com/office/drawing/2014/main" id="{A36DD0C7-158E-448B-BC39-EB2CAC8B30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34" y="2214"/>
                    <a:ext cx="42" cy="52"/>
                  </a:xfrm>
                  <a:custGeom>
                    <a:avLst/>
                    <a:gdLst>
                      <a:gd name="T0" fmla="*/ 0 w 187"/>
                      <a:gd name="T1" fmla="*/ 0 h 228"/>
                      <a:gd name="T2" fmla="*/ 0 w 187"/>
                      <a:gd name="T3" fmla="*/ 0 h 228"/>
                      <a:gd name="T4" fmla="*/ 0 w 187"/>
                      <a:gd name="T5" fmla="*/ 0 h 228"/>
                      <a:gd name="T6" fmla="*/ 0 w 187"/>
                      <a:gd name="T7" fmla="*/ 0 h 22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87"/>
                      <a:gd name="T13" fmla="*/ 0 h 228"/>
                      <a:gd name="T14" fmla="*/ 187 w 187"/>
                      <a:gd name="T15" fmla="*/ 228 h 22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87" h="228">
                        <a:moveTo>
                          <a:pt x="0" y="143"/>
                        </a:moveTo>
                        <a:lnTo>
                          <a:pt x="94" y="0"/>
                        </a:lnTo>
                        <a:lnTo>
                          <a:pt x="186" y="227"/>
                        </a:lnTo>
                        <a:lnTo>
                          <a:pt x="0" y="143"/>
                        </a:lnTo>
                      </a:path>
                    </a:pathLst>
                  </a:custGeom>
                  <a:solidFill>
                    <a:srgbClr val="99CF1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082" name="Freeform 32">
                    <a:extLst>
                      <a:ext uri="{FF2B5EF4-FFF2-40B4-BE49-F238E27FC236}">
                        <a16:creationId xmlns:a16="http://schemas.microsoft.com/office/drawing/2014/main" id="{1E4F7E36-2C61-49D1-A9F7-5394EFAE42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37" y="2154"/>
                    <a:ext cx="116" cy="82"/>
                  </a:xfrm>
                  <a:custGeom>
                    <a:avLst/>
                    <a:gdLst>
                      <a:gd name="T0" fmla="*/ 0 w 512"/>
                      <a:gd name="T1" fmla="*/ 0 h 361"/>
                      <a:gd name="T2" fmla="*/ 0 w 512"/>
                      <a:gd name="T3" fmla="*/ 0 h 361"/>
                      <a:gd name="T4" fmla="*/ 0 w 512"/>
                      <a:gd name="T5" fmla="*/ 0 h 361"/>
                      <a:gd name="T6" fmla="*/ 0 w 512"/>
                      <a:gd name="T7" fmla="*/ 0 h 361"/>
                      <a:gd name="T8" fmla="*/ 0 w 512"/>
                      <a:gd name="T9" fmla="*/ 0 h 36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12"/>
                      <a:gd name="T16" fmla="*/ 0 h 361"/>
                      <a:gd name="T17" fmla="*/ 512 w 512"/>
                      <a:gd name="T18" fmla="*/ 361 h 36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12" h="361">
                        <a:moveTo>
                          <a:pt x="196" y="317"/>
                        </a:moveTo>
                        <a:lnTo>
                          <a:pt x="0" y="160"/>
                        </a:lnTo>
                        <a:lnTo>
                          <a:pt x="511" y="0"/>
                        </a:lnTo>
                        <a:lnTo>
                          <a:pt x="281" y="360"/>
                        </a:lnTo>
                        <a:lnTo>
                          <a:pt x="196" y="317"/>
                        </a:lnTo>
                      </a:path>
                    </a:pathLst>
                  </a:custGeom>
                  <a:solidFill>
                    <a:srgbClr val="99CF1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083" name="Freeform 33">
                    <a:extLst>
                      <a:ext uri="{FF2B5EF4-FFF2-40B4-BE49-F238E27FC236}">
                        <a16:creationId xmlns:a16="http://schemas.microsoft.com/office/drawing/2014/main" id="{1A42CBC8-BC3B-487A-A8EE-BC9FBEF329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13" y="2154"/>
                    <a:ext cx="49" cy="72"/>
                  </a:xfrm>
                  <a:custGeom>
                    <a:avLst/>
                    <a:gdLst>
                      <a:gd name="T0" fmla="*/ 0 w 217"/>
                      <a:gd name="T1" fmla="*/ 0 h 319"/>
                      <a:gd name="T2" fmla="*/ 0 w 217"/>
                      <a:gd name="T3" fmla="*/ 0 h 319"/>
                      <a:gd name="T4" fmla="*/ 0 w 217"/>
                      <a:gd name="T5" fmla="*/ 0 h 319"/>
                      <a:gd name="T6" fmla="*/ 0 w 217"/>
                      <a:gd name="T7" fmla="*/ 0 h 31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7"/>
                      <a:gd name="T13" fmla="*/ 0 h 319"/>
                      <a:gd name="T14" fmla="*/ 217 w 217"/>
                      <a:gd name="T15" fmla="*/ 319 h 31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7" h="319">
                        <a:moveTo>
                          <a:pt x="0" y="318"/>
                        </a:moveTo>
                        <a:lnTo>
                          <a:pt x="0" y="46"/>
                        </a:lnTo>
                        <a:cubicBezTo>
                          <a:pt x="130" y="0"/>
                          <a:pt x="216" y="138"/>
                          <a:pt x="130" y="229"/>
                        </a:cubicBezTo>
                        <a:lnTo>
                          <a:pt x="0" y="318"/>
                        </a:lnTo>
                      </a:path>
                    </a:pathLst>
                  </a:custGeom>
                  <a:solidFill>
                    <a:srgbClr val="FFFF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084" name="Freeform 34">
                    <a:extLst>
                      <a:ext uri="{FF2B5EF4-FFF2-40B4-BE49-F238E27FC236}">
                        <a16:creationId xmlns:a16="http://schemas.microsoft.com/office/drawing/2014/main" id="{F51D98E5-8F61-48B7-A256-77F0FFA248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67" y="2046"/>
                    <a:ext cx="34" cy="52"/>
                  </a:xfrm>
                  <a:custGeom>
                    <a:avLst/>
                    <a:gdLst>
                      <a:gd name="T0" fmla="*/ 0 w 148"/>
                      <a:gd name="T1" fmla="*/ 0 h 231"/>
                      <a:gd name="T2" fmla="*/ 0 w 148"/>
                      <a:gd name="T3" fmla="*/ 0 h 231"/>
                      <a:gd name="T4" fmla="*/ 0 w 148"/>
                      <a:gd name="T5" fmla="*/ 0 h 231"/>
                      <a:gd name="T6" fmla="*/ 0 w 148"/>
                      <a:gd name="T7" fmla="*/ 0 h 23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48"/>
                      <a:gd name="T13" fmla="*/ 0 h 231"/>
                      <a:gd name="T14" fmla="*/ 148 w 148"/>
                      <a:gd name="T15" fmla="*/ 231 h 23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48" h="231">
                        <a:moveTo>
                          <a:pt x="0" y="230"/>
                        </a:moveTo>
                        <a:lnTo>
                          <a:pt x="22" y="0"/>
                        </a:lnTo>
                        <a:lnTo>
                          <a:pt x="147" y="135"/>
                        </a:lnTo>
                        <a:lnTo>
                          <a:pt x="0" y="230"/>
                        </a:lnTo>
                      </a:path>
                    </a:pathLst>
                  </a:custGeom>
                  <a:solidFill>
                    <a:srgbClr val="99CF1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085" name="Freeform 35">
                    <a:extLst>
                      <a:ext uri="{FF2B5EF4-FFF2-40B4-BE49-F238E27FC236}">
                        <a16:creationId xmlns:a16="http://schemas.microsoft.com/office/drawing/2014/main" id="{035D7FE6-3226-4648-A6E5-B8DB072E0F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70" y="2374"/>
                    <a:ext cx="159" cy="149"/>
                  </a:xfrm>
                  <a:custGeom>
                    <a:avLst/>
                    <a:gdLst>
                      <a:gd name="T0" fmla="*/ 0 w 703"/>
                      <a:gd name="T1" fmla="*/ 0 h 656"/>
                      <a:gd name="T2" fmla="*/ 0 w 703"/>
                      <a:gd name="T3" fmla="*/ 0 h 656"/>
                      <a:gd name="T4" fmla="*/ 0 w 703"/>
                      <a:gd name="T5" fmla="*/ 0 h 656"/>
                      <a:gd name="T6" fmla="*/ 0 w 703"/>
                      <a:gd name="T7" fmla="*/ 0 h 656"/>
                      <a:gd name="T8" fmla="*/ 0 w 703"/>
                      <a:gd name="T9" fmla="*/ 0 h 656"/>
                      <a:gd name="T10" fmla="*/ 0 w 703"/>
                      <a:gd name="T11" fmla="*/ 0 h 656"/>
                      <a:gd name="T12" fmla="*/ 0 w 703"/>
                      <a:gd name="T13" fmla="*/ 0 h 656"/>
                      <a:gd name="T14" fmla="*/ 0 w 703"/>
                      <a:gd name="T15" fmla="*/ 0 h 656"/>
                      <a:gd name="T16" fmla="*/ 0 w 703"/>
                      <a:gd name="T17" fmla="*/ 0 h 656"/>
                      <a:gd name="T18" fmla="*/ 0 w 703"/>
                      <a:gd name="T19" fmla="*/ 0 h 656"/>
                      <a:gd name="T20" fmla="*/ 0 w 703"/>
                      <a:gd name="T21" fmla="*/ 0 h 656"/>
                      <a:gd name="T22" fmla="*/ 0 w 703"/>
                      <a:gd name="T23" fmla="*/ 0 h 656"/>
                      <a:gd name="T24" fmla="*/ 0 w 703"/>
                      <a:gd name="T25" fmla="*/ 0 h 656"/>
                      <a:gd name="T26" fmla="*/ 0 w 703"/>
                      <a:gd name="T27" fmla="*/ 0 h 656"/>
                      <a:gd name="T28" fmla="*/ 0 w 703"/>
                      <a:gd name="T29" fmla="*/ 0 h 656"/>
                      <a:gd name="T30" fmla="*/ 0 w 703"/>
                      <a:gd name="T31" fmla="*/ 0 h 656"/>
                      <a:gd name="T32" fmla="*/ 0 w 703"/>
                      <a:gd name="T33" fmla="*/ 0 h 656"/>
                      <a:gd name="T34" fmla="*/ 0 w 703"/>
                      <a:gd name="T35" fmla="*/ 0 h 656"/>
                      <a:gd name="T36" fmla="*/ 0 w 703"/>
                      <a:gd name="T37" fmla="*/ 0 h 656"/>
                      <a:gd name="T38" fmla="*/ 0 w 703"/>
                      <a:gd name="T39" fmla="*/ 0 h 656"/>
                      <a:gd name="T40" fmla="*/ 0 w 703"/>
                      <a:gd name="T41" fmla="*/ 0 h 65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703"/>
                      <a:gd name="T64" fmla="*/ 0 h 656"/>
                      <a:gd name="T65" fmla="*/ 703 w 703"/>
                      <a:gd name="T66" fmla="*/ 656 h 65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703" h="656">
                        <a:moveTo>
                          <a:pt x="0" y="160"/>
                        </a:moveTo>
                        <a:cubicBezTo>
                          <a:pt x="0" y="160"/>
                          <a:pt x="138" y="122"/>
                          <a:pt x="185" y="105"/>
                        </a:cubicBezTo>
                        <a:cubicBezTo>
                          <a:pt x="232" y="88"/>
                          <a:pt x="248" y="72"/>
                          <a:pt x="359" y="58"/>
                        </a:cubicBezTo>
                        <a:cubicBezTo>
                          <a:pt x="466" y="42"/>
                          <a:pt x="577" y="50"/>
                          <a:pt x="577" y="50"/>
                        </a:cubicBezTo>
                        <a:cubicBezTo>
                          <a:pt x="577" y="50"/>
                          <a:pt x="560" y="0"/>
                          <a:pt x="607" y="97"/>
                        </a:cubicBezTo>
                        <a:cubicBezTo>
                          <a:pt x="654" y="190"/>
                          <a:pt x="702" y="190"/>
                          <a:pt x="702" y="251"/>
                        </a:cubicBezTo>
                        <a:cubicBezTo>
                          <a:pt x="702" y="317"/>
                          <a:pt x="671" y="458"/>
                          <a:pt x="671" y="458"/>
                        </a:cubicBezTo>
                        <a:cubicBezTo>
                          <a:pt x="671" y="458"/>
                          <a:pt x="607" y="538"/>
                          <a:pt x="560" y="552"/>
                        </a:cubicBezTo>
                        <a:cubicBezTo>
                          <a:pt x="513" y="569"/>
                          <a:pt x="422" y="569"/>
                          <a:pt x="389" y="585"/>
                        </a:cubicBezTo>
                        <a:cubicBezTo>
                          <a:pt x="359" y="599"/>
                          <a:pt x="265" y="599"/>
                          <a:pt x="232" y="615"/>
                        </a:cubicBezTo>
                        <a:cubicBezTo>
                          <a:pt x="201" y="632"/>
                          <a:pt x="171" y="655"/>
                          <a:pt x="171" y="629"/>
                        </a:cubicBezTo>
                        <a:cubicBezTo>
                          <a:pt x="171" y="607"/>
                          <a:pt x="127" y="593"/>
                          <a:pt x="171" y="560"/>
                        </a:cubicBezTo>
                        <a:cubicBezTo>
                          <a:pt x="218" y="530"/>
                          <a:pt x="279" y="513"/>
                          <a:pt x="279" y="513"/>
                        </a:cubicBezTo>
                        <a:lnTo>
                          <a:pt x="342" y="450"/>
                        </a:lnTo>
                        <a:cubicBezTo>
                          <a:pt x="342" y="450"/>
                          <a:pt x="342" y="436"/>
                          <a:pt x="342" y="386"/>
                        </a:cubicBezTo>
                        <a:cubicBezTo>
                          <a:pt x="342" y="340"/>
                          <a:pt x="312" y="276"/>
                          <a:pt x="312" y="276"/>
                        </a:cubicBezTo>
                        <a:lnTo>
                          <a:pt x="232" y="276"/>
                        </a:lnTo>
                        <a:cubicBezTo>
                          <a:pt x="232" y="276"/>
                          <a:pt x="218" y="254"/>
                          <a:pt x="171" y="262"/>
                        </a:cubicBezTo>
                        <a:cubicBezTo>
                          <a:pt x="127" y="271"/>
                          <a:pt x="64" y="284"/>
                          <a:pt x="64" y="284"/>
                        </a:cubicBezTo>
                        <a:lnTo>
                          <a:pt x="0" y="246"/>
                        </a:lnTo>
                        <a:lnTo>
                          <a:pt x="0" y="160"/>
                        </a:lnTo>
                      </a:path>
                    </a:pathLst>
                  </a:custGeom>
                  <a:solidFill>
                    <a:srgbClr val="3D564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</p:grpSp>
          </p:grpSp>
        </p:grpSp>
      </p:grpSp>
      <p:sp>
        <p:nvSpPr>
          <p:cNvPr id="2052" name="Text Box 36">
            <a:extLst>
              <a:ext uri="{FF2B5EF4-FFF2-40B4-BE49-F238E27FC236}">
                <a16:creationId xmlns:a16="http://schemas.microsoft.com/office/drawing/2014/main" id="{A52B83CA-DF7D-4DC6-97EF-AAABE0325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659563"/>
            <a:ext cx="10012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 hangingPunct="1">
              <a:lnSpc>
                <a:spcPct val="102000"/>
              </a:lnSpc>
            </a:pPr>
            <a:r>
              <a:rPr lang="cs-CZ" altLang="cs-CZ" sz="1400" i="1">
                <a:solidFill>
                  <a:schemeClr val="tx1"/>
                </a:solidFill>
                <a:latin typeface="Calibri" panose="020F0502020204030204" pitchFamily="34" charset="0"/>
              </a:rPr>
              <a:t>Dostupné z Metodického portálu www.rvp.cz, ISSN: 1802-4785, financovaného z ESF a státního rozpočtu ČR.</a:t>
            </a:r>
          </a:p>
          <a:p>
            <a:pPr algn="ctr" eaLnBrk="1" hangingPunct="1">
              <a:lnSpc>
                <a:spcPct val="102000"/>
              </a:lnSpc>
            </a:pPr>
            <a:r>
              <a:rPr lang="cs-CZ" altLang="cs-CZ" sz="1400" i="1">
                <a:solidFill>
                  <a:schemeClr val="tx1"/>
                </a:solidFill>
                <a:latin typeface="Calibri" panose="020F0502020204030204" pitchFamily="34" charset="0"/>
              </a:rPr>
              <a:t>Provozováno Výzkumným ústavem pedagogickým v Praze.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05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3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3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3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05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327FB341-1BFC-484A-9FC6-25C9E5977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539750"/>
            <a:ext cx="8280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400" b="1">
                <a:solidFill>
                  <a:srgbClr val="FFFFFF"/>
                </a:solidFill>
              </a:rPr>
              <a:t>Karel IV. nechal razit mince, kterým se říkalo ...</a:t>
            </a: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1CF94EEC-08A0-4EF9-8E61-AA4333ADC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2339975"/>
            <a:ext cx="8099425" cy="137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400" b="1">
                <a:solidFill>
                  <a:srgbClr val="FFFFFF"/>
                </a:solidFill>
              </a:rPr>
              <a:t>Jak se nazývaly mince, které se začaly razit roku 1518 a z jejichž jména vznikl název pro další měnu jiných států?</a:t>
            </a: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407F12C6-ED09-4FFF-A1D0-4AF2D2BA0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859338"/>
            <a:ext cx="61706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400" b="1">
                <a:solidFill>
                  <a:srgbClr val="FFFFFF"/>
                </a:solidFill>
              </a:rPr>
              <a:t>Od roku 1892 používáme ...</a:t>
            </a: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D5E22AFD-1795-4186-8F20-B2859C068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688" y="1260475"/>
            <a:ext cx="574675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4000">
                <a:solidFill>
                  <a:srgbClr val="FFFF66"/>
                </a:solidFill>
                <a:latin typeface="Arial Black" panose="020B0A04020102020204" pitchFamily="34" charset="0"/>
              </a:rPr>
              <a:t>D</a:t>
            </a:r>
          </a:p>
        </p:txBody>
      </p:sp>
      <p:sp>
        <p:nvSpPr>
          <p:cNvPr id="12294" name="Text Box 6">
            <a:extLst>
              <a:ext uri="{FF2B5EF4-FFF2-40B4-BE49-F238E27FC236}">
                <a16:creationId xmlns:a16="http://schemas.microsoft.com/office/drawing/2014/main" id="{91F3642D-8965-452F-A479-0C927A279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1260475"/>
            <a:ext cx="603250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4000">
                <a:solidFill>
                  <a:srgbClr val="FFFF66"/>
                </a:solidFill>
                <a:latin typeface="Arial Black" panose="020B0A04020102020204" pitchFamily="34" charset="0"/>
              </a:rPr>
              <a:t>U</a:t>
            </a:r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2839CF98-03F7-45A2-B1F2-837590C89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700" y="1260475"/>
            <a:ext cx="603250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4000">
                <a:solidFill>
                  <a:srgbClr val="FFFF66"/>
                </a:solidFill>
                <a:latin typeface="Arial Black" panose="020B0A04020102020204" pitchFamily="34" charset="0"/>
              </a:rPr>
              <a:t>K</a:t>
            </a:r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5A4ACAF9-13F6-4379-830C-A16A97C39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1260475"/>
            <a:ext cx="574675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4000">
                <a:solidFill>
                  <a:srgbClr val="FFFF66"/>
                </a:solidFill>
                <a:latin typeface="Arial Black" panose="020B0A04020102020204" pitchFamily="34" charset="0"/>
              </a:rPr>
              <a:t>Á</a:t>
            </a:r>
          </a:p>
        </p:txBody>
      </p:sp>
      <p:sp>
        <p:nvSpPr>
          <p:cNvPr id="12297" name="Text Box 9">
            <a:extLst>
              <a:ext uri="{FF2B5EF4-FFF2-40B4-BE49-F238E27FC236}">
                <a16:creationId xmlns:a16="http://schemas.microsoft.com/office/drawing/2014/main" id="{C991AAFD-38D8-4E3D-A084-D55CF9ACE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1260475"/>
            <a:ext cx="546100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4000">
                <a:solidFill>
                  <a:srgbClr val="FFFF66"/>
                </a:solidFill>
                <a:latin typeface="Arial Black" panose="020B0A04020102020204" pitchFamily="34" charset="0"/>
              </a:rPr>
              <a:t>T</a:t>
            </a:r>
          </a:p>
        </p:txBody>
      </p:sp>
      <p:sp>
        <p:nvSpPr>
          <p:cNvPr id="12298" name="Text Box 10">
            <a:extLst>
              <a:ext uri="{FF2B5EF4-FFF2-40B4-BE49-F238E27FC236}">
                <a16:creationId xmlns:a16="http://schemas.microsoft.com/office/drawing/2014/main" id="{C8F37AB4-AA66-417C-9BB7-57CE2ADD2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025" y="1260475"/>
            <a:ext cx="5746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4000">
                <a:solidFill>
                  <a:srgbClr val="FFFF66"/>
                </a:solidFill>
                <a:latin typeface="Arial Black" panose="020B0A04020102020204" pitchFamily="34" charset="0"/>
              </a:rPr>
              <a:t>Y</a:t>
            </a:r>
          </a:p>
        </p:txBody>
      </p:sp>
      <p:sp>
        <p:nvSpPr>
          <p:cNvPr id="12299" name="Text Box 11">
            <a:extLst>
              <a:ext uri="{FF2B5EF4-FFF2-40B4-BE49-F238E27FC236}">
                <a16:creationId xmlns:a16="http://schemas.microsoft.com/office/drawing/2014/main" id="{070B91C1-D90B-42FC-8285-0E64462DD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3875088"/>
            <a:ext cx="546100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4000">
                <a:solidFill>
                  <a:srgbClr val="FFFF66"/>
                </a:solidFill>
                <a:latin typeface="Arial Black" panose="020B0A04020102020204" pitchFamily="34" charset="0"/>
              </a:rPr>
              <a:t>T</a:t>
            </a:r>
          </a:p>
        </p:txBody>
      </p:sp>
      <p:sp>
        <p:nvSpPr>
          <p:cNvPr id="12300" name="Text Box 12">
            <a:extLst>
              <a:ext uri="{FF2B5EF4-FFF2-40B4-BE49-F238E27FC236}">
                <a16:creationId xmlns:a16="http://schemas.microsoft.com/office/drawing/2014/main" id="{198C6E72-B07E-4010-8F14-48268CD70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450" y="3875088"/>
            <a:ext cx="603250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4000">
                <a:solidFill>
                  <a:srgbClr val="FFFF66"/>
                </a:solidFill>
                <a:latin typeface="Arial Black" panose="020B0A04020102020204" pitchFamily="34" charset="0"/>
              </a:rPr>
              <a:t>O</a:t>
            </a:r>
          </a:p>
        </p:txBody>
      </p:sp>
      <p:sp>
        <p:nvSpPr>
          <p:cNvPr id="12301" name="Text Box 13">
            <a:extLst>
              <a:ext uri="{FF2B5EF4-FFF2-40B4-BE49-F238E27FC236}">
                <a16:creationId xmlns:a16="http://schemas.microsoft.com/office/drawing/2014/main" id="{EDF58CEA-8E6D-4F6F-9C6A-C54C12E20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3875088"/>
            <a:ext cx="519112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4000">
                <a:solidFill>
                  <a:srgbClr val="FFFF66"/>
                </a:solidFill>
                <a:latin typeface="Arial Black" panose="020B0A04020102020204" pitchFamily="34" charset="0"/>
              </a:rPr>
              <a:t>L</a:t>
            </a:r>
          </a:p>
        </p:txBody>
      </p:sp>
      <p:sp>
        <p:nvSpPr>
          <p:cNvPr id="12302" name="Text Box 14">
            <a:extLst>
              <a:ext uri="{FF2B5EF4-FFF2-40B4-BE49-F238E27FC236}">
                <a16:creationId xmlns:a16="http://schemas.microsoft.com/office/drawing/2014/main" id="{D37B5C31-651B-43C2-8CFE-A7B6039D0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3875088"/>
            <a:ext cx="574675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4000">
                <a:solidFill>
                  <a:srgbClr val="FFFF66"/>
                </a:solidFill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12303" name="Text Box 15">
            <a:extLst>
              <a:ext uri="{FF2B5EF4-FFF2-40B4-BE49-F238E27FC236}">
                <a16:creationId xmlns:a16="http://schemas.microsoft.com/office/drawing/2014/main" id="{4E5456CC-5786-4D59-8216-AD9B90F8A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5275" y="3875088"/>
            <a:ext cx="574675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4000">
                <a:solidFill>
                  <a:srgbClr val="FFFF66"/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2304" name="Text Box 16">
            <a:extLst>
              <a:ext uri="{FF2B5EF4-FFF2-40B4-BE49-F238E27FC236}">
                <a16:creationId xmlns:a16="http://schemas.microsoft.com/office/drawing/2014/main" id="{0DEC7B7E-5FDE-445F-A981-3327B33C0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9950" y="3875088"/>
            <a:ext cx="574675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4000">
                <a:solidFill>
                  <a:srgbClr val="FFFF66"/>
                </a:solidFill>
                <a:latin typeface="Arial Black" panose="020B0A04020102020204" pitchFamily="34" charset="0"/>
              </a:rPr>
              <a:t>Y</a:t>
            </a:r>
          </a:p>
        </p:txBody>
      </p:sp>
      <p:sp>
        <p:nvSpPr>
          <p:cNvPr id="12305" name="Text Box 17">
            <a:extLst>
              <a:ext uri="{FF2B5EF4-FFF2-40B4-BE49-F238E27FC236}">
                <a16:creationId xmlns:a16="http://schemas.microsoft.com/office/drawing/2014/main" id="{52A5B322-30B5-47C4-AE60-CD82C772A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580063"/>
            <a:ext cx="603250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4000">
                <a:solidFill>
                  <a:srgbClr val="FFFF66"/>
                </a:solidFill>
                <a:latin typeface="Arial Black" panose="020B0A04020102020204" pitchFamily="34" charset="0"/>
              </a:rPr>
              <a:t>K</a:t>
            </a:r>
          </a:p>
        </p:txBody>
      </p:sp>
      <p:sp>
        <p:nvSpPr>
          <p:cNvPr id="12306" name="Text Box 18">
            <a:extLst>
              <a:ext uri="{FF2B5EF4-FFF2-40B4-BE49-F238E27FC236}">
                <a16:creationId xmlns:a16="http://schemas.microsoft.com/office/drawing/2014/main" id="{C00E3C98-E15D-4B04-AE5B-280F7E2B5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363" y="5580063"/>
            <a:ext cx="603250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4000">
                <a:solidFill>
                  <a:srgbClr val="FFFF66"/>
                </a:solidFill>
                <a:latin typeface="Arial Black" panose="020B0A04020102020204" pitchFamily="34" charset="0"/>
              </a:rPr>
              <a:t>O</a:t>
            </a:r>
          </a:p>
        </p:txBody>
      </p:sp>
      <p:sp>
        <p:nvSpPr>
          <p:cNvPr id="12307" name="Text Box 19">
            <a:extLst>
              <a:ext uri="{FF2B5EF4-FFF2-40B4-BE49-F238E27FC236}">
                <a16:creationId xmlns:a16="http://schemas.microsoft.com/office/drawing/2014/main" id="{C8456990-98ED-4A9E-BAA9-81F4C93F7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700" y="5580063"/>
            <a:ext cx="574675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4000">
                <a:solidFill>
                  <a:srgbClr val="FFFF66"/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2308" name="Text Box 20">
            <a:extLst>
              <a:ext uri="{FF2B5EF4-FFF2-40B4-BE49-F238E27FC236}">
                <a16:creationId xmlns:a16="http://schemas.microsoft.com/office/drawing/2014/main" id="{D1D11F1F-E945-4B04-9C97-25BB3A34D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50" y="5580063"/>
            <a:ext cx="720725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4000">
                <a:solidFill>
                  <a:srgbClr val="FFFF66"/>
                </a:solidFill>
                <a:latin typeface="Arial Black" panose="020B0A04020102020204" pitchFamily="34" charset="0"/>
              </a:rPr>
              <a:t>U</a:t>
            </a:r>
          </a:p>
        </p:txBody>
      </p:sp>
      <p:sp>
        <p:nvSpPr>
          <p:cNvPr id="12309" name="Text Box 21">
            <a:extLst>
              <a:ext uri="{FF2B5EF4-FFF2-40B4-BE49-F238E27FC236}">
                <a16:creationId xmlns:a16="http://schemas.microsoft.com/office/drawing/2014/main" id="{2E8E9F60-F2C9-4D38-8E84-0B93E9A46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5580063"/>
            <a:ext cx="603250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4000">
                <a:solidFill>
                  <a:srgbClr val="FFFF66"/>
                </a:solidFill>
                <a:latin typeface="Arial Black" panose="020B0A04020102020204" pitchFamily="34" charset="0"/>
              </a:rPr>
              <a:t>N</a:t>
            </a:r>
          </a:p>
        </p:txBody>
      </p:sp>
      <p:sp>
        <p:nvSpPr>
          <p:cNvPr id="12310" name="Text Box 22">
            <a:extLst>
              <a:ext uri="{FF2B5EF4-FFF2-40B4-BE49-F238E27FC236}">
                <a16:creationId xmlns:a16="http://schemas.microsoft.com/office/drawing/2014/main" id="{85CCB957-F98A-4F75-85AB-CE5A41FCD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9950" y="5580063"/>
            <a:ext cx="574675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4000">
                <a:solidFill>
                  <a:srgbClr val="FFFF66"/>
                </a:solidFill>
                <a:latin typeface="Arial Black" panose="020B0A04020102020204" pitchFamily="34" charset="0"/>
              </a:rPr>
              <a:t>Y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8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4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9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4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9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4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85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90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95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0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5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10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6D3957E5-D790-4743-8F5A-1F86776F2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955675"/>
            <a:ext cx="9539287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V kterých zemích v Evropě se ještě platí korunami?</a:t>
            </a:r>
          </a:p>
        </p:txBody>
      </p:sp>
      <p:sp>
        <p:nvSpPr>
          <p:cNvPr id="12291" name="AutoShape 3">
            <a:extLst>
              <a:ext uri="{FF2B5EF4-FFF2-40B4-BE49-F238E27FC236}">
                <a16:creationId xmlns:a16="http://schemas.microsoft.com/office/drawing/2014/main" id="{076F9AE8-FF5D-4F87-807B-E369BC25A7C4}"/>
              </a:ext>
            </a:extLst>
          </p:cNvPr>
          <p:cNvSpPr>
            <a:spLocks/>
          </p:cNvSpPr>
          <p:nvPr/>
        </p:nvSpPr>
        <p:spPr bwMode="auto">
          <a:xfrm>
            <a:off x="179388" y="3959225"/>
            <a:ext cx="2146300" cy="1320800"/>
          </a:xfrm>
          <a:prstGeom prst="wedgeEllipseCallout">
            <a:avLst>
              <a:gd name="adj1" fmla="val -34440"/>
              <a:gd name="adj2" fmla="val 59907"/>
            </a:avLst>
          </a:prstGeom>
          <a:solidFill>
            <a:srgbClr val="FFFFFF">
              <a:alpha val="59999"/>
            </a:srgbClr>
          </a:solidFill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lIns="90000" tIns="45000" rIns="90000" bIns="45000" anchor="ctr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18000"/>
              </a:lnSpc>
            </a:pPr>
            <a:r>
              <a:rPr lang="pl-PL" altLang="cs-CZ" b="1">
                <a:solidFill>
                  <a:srgbClr val="000000"/>
                </a:solidFill>
              </a:rPr>
              <a:t>Ostrovní stát,</a:t>
            </a:r>
          </a:p>
          <a:p>
            <a:pPr algn="ctr" eaLnBrk="1">
              <a:lnSpc>
                <a:spcPct val="118000"/>
              </a:lnSpc>
            </a:pPr>
            <a:r>
              <a:rPr lang="pl-PL" altLang="cs-CZ" b="1">
                <a:solidFill>
                  <a:srgbClr val="000000"/>
                </a:solidFill>
              </a:rPr>
              <a:t>hlavní město </a:t>
            </a:r>
          </a:p>
          <a:p>
            <a:pPr algn="ctr" eaLnBrk="1">
              <a:lnSpc>
                <a:spcPct val="118000"/>
              </a:lnSpc>
            </a:pPr>
            <a:r>
              <a:rPr lang="pl-PL" altLang="cs-CZ" b="1">
                <a:solidFill>
                  <a:srgbClr val="000000"/>
                </a:solidFill>
              </a:rPr>
              <a:t>Reykjavik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E44744ED-23F9-46C6-9B9B-4164C1FCF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619250"/>
            <a:ext cx="5759450" cy="485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317" name="AutoShape 5">
            <a:extLst>
              <a:ext uri="{FF2B5EF4-FFF2-40B4-BE49-F238E27FC236}">
                <a16:creationId xmlns:a16="http://schemas.microsoft.com/office/drawing/2014/main" id="{E910952E-53E3-4FA8-9884-C596B0B1F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2879725"/>
            <a:ext cx="179387" cy="179388"/>
          </a:xfrm>
          <a:prstGeom prst="star5">
            <a:avLst/>
          </a:prstGeom>
          <a:solidFill>
            <a:srgbClr val="94006B">
              <a:alpha val="59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cs-CZ" dirty="0">
              <a:latin typeface="Arial" charset="0"/>
              <a:ea typeface="+mn-ea"/>
            </a:endParaRPr>
          </a:p>
        </p:txBody>
      </p:sp>
      <p:sp>
        <p:nvSpPr>
          <p:cNvPr id="13318" name="AutoShape 6">
            <a:extLst>
              <a:ext uri="{FF2B5EF4-FFF2-40B4-BE49-F238E27FC236}">
                <a16:creationId xmlns:a16="http://schemas.microsoft.com/office/drawing/2014/main" id="{60235994-BAF5-43AF-8FFE-C556CE28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3060700"/>
            <a:ext cx="179388" cy="179388"/>
          </a:xfrm>
          <a:prstGeom prst="star5">
            <a:avLst/>
          </a:prstGeom>
          <a:solidFill>
            <a:srgbClr val="94006B">
              <a:alpha val="59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cs-CZ" dirty="0">
              <a:latin typeface="Arial" charset="0"/>
              <a:ea typeface="+mn-ea"/>
            </a:endParaRPr>
          </a:p>
        </p:txBody>
      </p:sp>
      <p:sp>
        <p:nvSpPr>
          <p:cNvPr id="13319" name="AutoShape 7">
            <a:extLst>
              <a:ext uri="{FF2B5EF4-FFF2-40B4-BE49-F238E27FC236}">
                <a16:creationId xmlns:a16="http://schemas.microsoft.com/office/drawing/2014/main" id="{4F82E8A1-0DE8-4304-B65D-5792F1DC942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119813" y="3240088"/>
            <a:ext cx="179387" cy="179387"/>
          </a:xfrm>
          <a:prstGeom prst="star5">
            <a:avLst/>
          </a:prstGeom>
          <a:solidFill>
            <a:srgbClr val="94006B">
              <a:alpha val="59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cs-CZ" dirty="0">
              <a:latin typeface="Arial" charset="0"/>
              <a:ea typeface="+mn-ea"/>
            </a:endParaRPr>
          </a:p>
        </p:txBody>
      </p:sp>
      <p:sp>
        <p:nvSpPr>
          <p:cNvPr id="13320" name="AutoShape 8">
            <a:extLst>
              <a:ext uri="{FF2B5EF4-FFF2-40B4-BE49-F238E27FC236}">
                <a16:creationId xmlns:a16="http://schemas.microsoft.com/office/drawing/2014/main" id="{376B8A8F-4E2D-4844-838F-162C11786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3600450"/>
            <a:ext cx="179387" cy="179388"/>
          </a:xfrm>
          <a:prstGeom prst="star5">
            <a:avLst/>
          </a:prstGeom>
          <a:solidFill>
            <a:srgbClr val="94006B">
              <a:alpha val="59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cs-CZ" dirty="0">
              <a:latin typeface="Arial" charset="0"/>
              <a:ea typeface="+mn-ea"/>
            </a:endParaRPr>
          </a:p>
        </p:txBody>
      </p:sp>
      <p:sp>
        <p:nvSpPr>
          <p:cNvPr id="12297" name="Text Box 9">
            <a:extLst>
              <a:ext uri="{FF2B5EF4-FFF2-40B4-BE49-F238E27FC236}">
                <a16:creationId xmlns:a16="http://schemas.microsoft.com/office/drawing/2014/main" id="{F1C55CDD-B79A-477D-BC42-F5B5322F8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779838"/>
            <a:ext cx="132556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>
                <a:solidFill>
                  <a:srgbClr val="000000"/>
                </a:solidFill>
                <a:latin typeface="Arial Black" panose="020B0A04020102020204" pitchFamily="34" charset="0"/>
              </a:rPr>
              <a:t>Krone</a:t>
            </a:r>
          </a:p>
        </p:txBody>
      </p:sp>
      <p:sp>
        <p:nvSpPr>
          <p:cNvPr id="12298" name="Text Box 10">
            <a:extLst>
              <a:ext uri="{FF2B5EF4-FFF2-40B4-BE49-F238E27FC236}">
                <a16:creationId xmlns:a16="http://schemas.microsoft.com/office/drawing/2014/main" id="{20AC4957-32FF-4455-8A85-3171C7BA7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175" y="3060700"/>
            <a:ext cx="15605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>
                <a:solidFill>
                  <a:srgbClr val="355E00"/>
                </a:solidFill>
                <a:latin typeface="Arial Black" panose="020B0A04020102020204" pitchFamily="34" charset="0"/>
              </a:rPr>
              <a:t>Kroon</a:t>
            </a:r>
          </a:p>
        </p:txBody>
      </p:sp>
      <p:sp>
        <p:nvSpPr>
          <p:cNvPr id="12299" name="Text Box 11">
            <a:extLst>
              <a:ext uri="{FF2B5EF4-FFF2-40B4-BE49-F238E27FC236}">
                <a16:creationId xmlns:a16="http://schemas.microsoft.com/office/drawing/2014/main" id="{90A395D1-AF77-42E4-B25E-FF6C769DB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2519363"/>
            <a:ext cx="135096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>
                <a:solidFill>
                  <a:srgbClr val="DC2300"/>
                </a:solidFill>
                <a:latin typeface="Arial Black" panose="020B0A04020102020204" pitchFamily="34" charset="0"/>
              </a:rPr>
              <a:t>Krona</a:t>
            </a:r>
          </a:p>
        </p:txBody>
      </p:sp>
      <p:sp>
        <p:nvSpPr>
          <p:cNvPr id="12300" name="Text Box 12">
            <a:extLst>
              <a:ext uri="{FF2B5EF4-FFF2-40B4-BE49-F238E27FC236}">
                <a16:creationId xmlns:a16="http://schemas.microsoft.com/office/drawing/2014/main" id="{564A5918-BE7B-4F0A-9DF9-464403069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88" y="1619250"/>
            <a:ext cx="109378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>
                <a:solidFill>
                  <a:srgbClr val="280099"/>
                </a:solidFill>
                <a:latin typeface="Arial Black" panose="020B0A04020102020204" pitchFamily="34" charset="0"/>
              </a:rPr>
              <a:t>Krona</a:t>
            </a:r>
          </a:p>
        </p:txBody>
      </p:sp>
      <p:sp>
        <p:nvSpPr>
          <p:cNvPr id="12301" name="Text Box 13">
            <a:extLst>
              <a:ext uri="{FF2B5EF4-FFF2-40B4-BE49-F238E27FC236}">
                <a16:creationId xmlns:a16="http://schemas.microsoft.com/office/drawing/2014/main" id="{B25D5F3F-DDE4-4DE8-880D-3FF09999D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2160588"/>
            <a:ext cx="14684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>
                <a:solidFill>
                  <a:srgbClr val="B80047"/>
                </a:solidFill>
                <a:latin typeface="Arial Black" panose="020B0A04020102020204" pitchFamily="34" charset="0"/>
              </a:rPr>
              <a:t>Krone</a:t>
            </a:r>
          </a:p>
        </p:txBody>
      </p:sp>
      <p:sp>
        <p:nvSpPr>
          <p:cNvPr id="12302" name="Line 14">
            <a:extLst>
              <a:ext uri="{FF2B5EF4-FFF2-40B4-BE49-F238E27FC236}">
                <a16:creationId xmlns:a16="http://schemas.microsoft.com/office/drawing/2014/main" id="{FC00DFC7-5780-4B86-BA38-F9CCF16593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00225" y="2159000"/>
            <a:ext cx="1439863" cy="1622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2303" name="Oval 15">
            <a:extLst>
              <a:ext uri="{FF2B5EF4-FFF2-40B4-BE49-F238E27FC236}">
                <a16:creationId xmlns:a16="http://schemas.microsoft.com/office/drawing/2014/main" id="{3CF4022F-2EEE-4194-93F5-1A1BA5B4F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1800225"/>
            <a:ext cx="720725" cy="360363"/>
          </a:xfrm>
          <a:prstGeom prst="ellipse">
            <a:avLst/>
          </a:prstGeom>
          <a:solidFill>
            <a:srgbClr val="FFFFFF">
              <a:alpha val="5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cs-CZ" altLang="cs-CZ"/>
          </a:p>
        </p:txBody>
      </p:sp>
      <p:sp>
        <p:nvSpPr>
          <p:cNvPr id="13328" name="AutoShape 16">
            <a:extLst>
              <a:ext uri="{FF2B5EF4-FFF2-40B4-BE49-F238E27FC236}">
                <a16:creationId xmlns:a16="http://schemas.microsoft.com/office/drawing/2014/main" id="{32A5DFF7-B752-406F-B70C-D05A8A6A6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1800225"/>
            <a:ext cx="179388" cy="179388"/>
          </a:xfrm>
          <a:prstGeom prst="star5">
            <a:avLst/>
          </a:prstGeom>
          <a:solidFill>
            <a:srgbClr val="94006B">
              <a:alpha val="59999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cs-CZ" dirty="0">
              <a:latin typeface="Arial" charset="0"/>
              <a:ea typeface="+mn-ea"/>
            </a:endParaRPr>
          </a:p>
        </p:txBody>
      </p:sp>
      <p:sp>
        <p:nvSpPr>
          <p:cNvPr id="13329" name="Text Box 17">
            <a:extLst>
              <a:ext uri="{FF2B5EF4-FFF2-40B4-BE49-F238E27FC236}">
                <a16:creationId xmlns:a16="http://schemas.microsoft.com/office/drawing/2014/main" id="{133550C2-E385-45A3-9F93-DE5D525F0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0"/>
            <a:ext cx="9615488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Peněžní jednotkou v České republice je koruna česká (Kč), která se dělí na sto ...............</a:t>
            </a:r>
          </a:p>
        </p:txBody>
      </p:sp>
      <p:sp>
        <p:nvSpPr>
          <p:cNvPr id="13330" name="Text Box 18">
            <a:extLst>
              <a:ext uri="{FF2B5EF4-FFF2-40B4-BE49-F238E27FC236}">
                <a16:creationId xmlns:a16="http://schemas.microsoft.com/office/drawing/2014/main" id="{4F6B17E5-BD2A-4156-A2A8-49574FB78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360363"/>
            <a:ext cx="18827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800000"/>
                </a:solidFill>
              </a:rPr>
              <a:t>HALÉŘŮ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1000"/>
                                        <p:tgtEl>
                                          <p:spTgt spid="13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5BED407F-8FA5-4581-A4C7-76B6CAD25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39750"/>
            <a:ext cx="93599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Peněžní jednotkou v zemích eurozóny je ..............., které se dělí na sto .................</a:t>
            </a: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0828CA07-E129-434F-9B4D-C448870E8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2113" y="360363"/>
            <a:ext cx="170815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800000"/>
                </a:solidFill>
              </a:rPr>
              <a:t>EURO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670E2E64-136B-43F9-A33A-B217BEE51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75" y="922338"/>
            <a:ext cx="170815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800000"/>
                </a:solidFill>
              </a:rPr>
              <a:t>CENTŮ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9BBD5697-9466-45E1-9796-2A45B7D81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1260475"/>
            <a:ext cx="1979612" cy="27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15000" b="1">
                <a:solidFill>
                  <a:srgbClr val="FFFF66"/>
                </a:solidFill>
              </a:rPr>
              <a:t>€</a:t>
            </a: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253566A1-02BC-4819-87C8-BD56A639A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663" y="3240088"/>
            <a:ext cx="7064375" cy="26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Euro bylo zavedeno v roce 1999. </a:t>
            </a:r>
          </a:p>
          <a:p>
            <a:pPr eaLnBrk="1">
              <a:lnSpc>
                <a:spcPct val="176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Ne všechny země, které byly součástí Evropské unie, euro přijaly.</a:t>
            </a:r>
          </a:p>
          <a:p>
            <a:pPr eaLnBrk="1">
              <a:lnSpc>
                <a:spcPct val="176000"/>
              </a:lnSpc>
            </a:pPr>
            <a:r>
              <a:rPr lang="pl-PL" altLang="cs-CZ" sz="2600" b="1">
                <a:solidFill>
                  <a:srgbClr val="800000"/>
                </a:solidFill>
              </a:rPr>
              <a:t>Které to byly? Poznej podle nápovědy.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753B27A4-2FC5-47F4-886F-95C54FE21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342900"/>
            <a:ext cx="569912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2600">
                <a:solidFill>
                  <a:srgbClr val="FFFF66"/>
                </a:solidFill>
                <a:latin typeface="Arial Black" panose="020B0A04020102020204" pitchFamily="34" charset="0"/>
              </a:rPr>
              <a:t>1.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DBA56671-6BC5-441E-8B82-60D16A9A3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342900"/>
            <a:ext cx="6840538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Tato země je konstituční monarchií.</a:t>
            </a:r>
            <a:r>
              <a:rPr lang="pl-PL" altLang="cs-CZ" sz="2600">
                <a:solidFill>
                  <a:srgbClr val="FFFF66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0CC75685-5F44-4736-BBFB-730B309D5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882650"/>
            <a:ext cx="894556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Je to ostrovní stát, který se skládá ze čtyř částí.</a:t>
            </a: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41406C9C-8878-4298-9478-B37FDC478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063" y="1422400"/>
            <a:ext cx="8945562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Hlavním městem protéká řeka Temže.</a:t>
            </a: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1835A65F-A458-4336-A04B-E1699322E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1975" y="2043113"/>
            <a:ext cx="280828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800000"/>
                </a:solidFill>
              </a:rPr>
              <a:t>Velká Británie</a:t>
            </a:r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2530DB10-67FB-4584-9BB8-D42D74C87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2862263"/>
            <a:ext cx="64770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2600">
                <a:solidFill>
                  <a:srgbClr val="FFFF66"/>
                </a:solidFill>
                <a:latin typeface="Arial Black" panose="020B0A04020102020204" pitchFamily="34" charset="0"/>
              </a:rPr>
              <a:t>2.</a:t>
            </a:r>
          </a:p>
        </p:txBody>
      </p:sp>
      <p:sp>
        <p:nvSpPr>
          <p:cNvPr id="15368" name="Text Box 8">
            <a:extLst>
              <a:ext uri="{FF2B5EF4-FFF2-40B4-BE49-F238E27FC236}">
                <a16:creationId xmlns:a16="http://schemas.microsoft.com/office/drawing/2014/main" id="{82075BDE-5B4A-43AA-996E-54E9E170B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2879725"/>
            <a:ext cx="67691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Tato země leží v severní Evropě.</a:t>
            </a:r>
          </a:p>
        </p:txBody>
      </p:sp>
      <p:sp>
        <p:nvSpPr>
          <p:cNvPr id="15369" name="Text Box 9">
            <a:extLst>
              <a:ext uri="{FF2B5EF4-FFF2-40B4-BE49-F238E27FC236}">
                <a16:creationId xmlns:a16="http://schemas.microsoft.com/office/drawing/2014/main" id="{45592BFA-ADC5-41B8-AD6B-3A95AF020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375" y="3422650"/>
            <a:ext cx="77406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 Jedinou „suchou” hranici má</a:t>
            </a:r>
            <a:br>
              <a:rPr lang="pl-PL" altLang="cs-CZ" sz="2600" b="1">
                <a:solidFill>
                  <a:srgbClr val="FFFF66"/>
                </a:solidFill>
              </a:rPr>
            </a:br>
            <a:r>
              <a:rPr lang="pl-PL" altLang="cs-CZ" sz="2600" b="1">
                <a:solidFill>
                  <a:srgbClr val="FFFF66"/>
                </a:solidFill>
              </a:rPr>
              <a:t> s Německem. Náleží jí Grónsko. </a:t>
            </a:r>
          </a:p>
        </p:txBody>
      </p:sp>
      <p:sp>
        <p:nvSpPr>
          <p:cNvPr id="15371" name="Text Box 11">
            <a:extLst>
              <a:ext uri="{FF2B5EF4-FFF2-40B4-BE49-F238E27FC236}">
                <a16:creationId xmlns:a16="http://schemas.microsoft.com/office/drawing/2014/main" id="{96C46BC5-9A22-488A-AB8C-853957049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425" y="3943350"/>
            <a:ext cx="17494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800000"/>
                </a:solidFill>
              </a:rPr>
              <a:t>Dánsko</a:t>
            </a:r>
          </a:p>
        </p:txBody>
      </p:sp>
      <p:sp>
        <p:nvSpPr>
          <p:cNvPr id="15372" name="Text Box 12">
            <a:extLst>
              <a:ext uri="{FF2B5EF4-FFF2-40B4-BE49-F238E27FC236}">
                <a16:creationId xmlns:a16="http://schemas.microsoft.com/office/drawing/2014/main" id="{DB0BBFE6-56AA-4DB1-8D3A-7CEB5CFD3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4679950"/>
            <a:ext cx="53975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2600">
                <a:solidFill>
                  <a:srgbClr val="FFFF66"/>
                </a:solidFill>
                <a:latin typeface="Arial Black" panose="020B0A04020102020204" pitchFamily="34" charset="0"/>
              </a:rPr>
              <a:t>3.</a:t>
            </a:r>
          </a:p>
        </p:txBody>
      </p:sp>
      <p:sp>
        <p:nvSpPr>
          <p:cNvPr id="15373" name="Text Box 13">
            <a:extLst>
              <a:ext uri="{FF2B5EF4-FFF2-40B4-BE49-F238E27FC236}">
                <a16:creationId xmlns:a16="http://schemas.microsoft.com/office/drawing/2014/main" id="{5A63E060-4108-4C8B-8DFC-9A6B4CB85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4679950"/>
            <a:ext cx="89503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V této zemi se udělují Nobelovy ceny.</a:t>
            </a:r>
          </a:p>
        </p:txBody>
      </p:sp>
      <p:sp>
        <p:nvSpPr>
          <p:cNvPr id="15374" name="Text Box 14">
            <a:extLst>
              <a:ext uri="{FF2B5EF4-FFF2-40B4-BE49-F238E27FC236}">
                <a16:creationId xmlns:a16="http://schemas.microsoft.com/office/drawing/2014/main" id="{F9F242F1-FC19-4138-8523-921550EEC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5208588"/>
            <a:ext cx="6300787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Vyrábí se zde automobily Volvo.</a:t>
            </a:r>
          </a:p>
        </p:txBody>
      </p:sp>
      <p:sp>
        <p:nvSpPr>
          <p:cNvPr id="15375" name="Text Box 15">
            <a:extLst>
              <a:ext uri="{FF2B5EF4-FFF2-40B4-BE49-F238E27FC236}">
                <a16:creationId xmlns:a16="http://schemas.microsoft.com/office/drawing/2014/main" id="{E7F3BE2B-5098-45CB-BD4E-BE458E606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5708650"/>
            <a:ext cx="575945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Země leží v severní Evropě.</a:t>
            </a:r>
          </a:p>
        </p:txBody>
      </p:sp>
      <p:sp>
        <p:nvSpPr>
          <p:cNvPr id="15376" name="Text Box 16">
            <a:extLst>
              <a:ext uri="{FF2B5EF4-FFF2-40B4-BE49-F238E27FC236}">
                <a16:creationId xmlns:a16="http://schemas.microsoft.com/office/drawing/2014/main" id="{FC3D88D9-F4B4-4F4D-8800-E48BB5D16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3" y="5780088"/>
            <a:ext cx="1979612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800000"/>
                </a:solidFill>
              </a:rPr>
              <a:t>Švédsko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/2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.3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x-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9" presetClass="entr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/2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.3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x-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8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9" presetClass="entr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/2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.3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x-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89" dur="500"/>
                                        <p:tgtEl>
                                          <p:spTgt spid="15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>
            <a:extLst>
              <a:ext uri="{FF2B5EF4-FFF2-40B4-BE49-F238E27FC236}">
                <a16:creationId xmlns:a16="http://schemas.microsoft.com/office/drawing/2014/main" id="{520BC578-FB52-4A1C-8F28-9C319CC7C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5" y="523875"/>
            <a:ext cx="6570663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3600" b="1">
                <a:solidFill>
                  <a:srgbClr val="FFFF66"/>
                </a:solidFill>
              </a:rPr>
              <a:t>Znáš měny i jiných států?</a:t>
            </a:r>
          </a:p>
        </p:txBody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BE5A9E6D-463B-4FA3-97F1-AC020AE95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1979613"/>
            <a:ext cx="720725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5400" b="1">
                <a:solidFill>
                  <a:srgbClr val="FFFF66"/>
                </a:solidFill>
              </a:rPr>
              <a:t>$</a:t>
            </a:r>
            <a:r>
              <a:rPr lang="pl-PL" altLang="cs-CZ" sz="5400">
                <a:solidFill>
                  <a:srgbClr val="FFFF66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D07BDD83-415B-4067-AFAA-94A8F27E0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2775" y="3600450"/>
            <a:ext cx="6381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5400" b="1">
                <a:solidFill>
                  <a:srgbClr val="FFFF66"/>
                </a:solidFill>
              </a:rPr>
              <a:t>£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6987C1B4-9FBF-42A3-9CBC-4858E8270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2775" y="5219700"/>
            <a:ext cx="6381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5400" b="1">
                <a:solidFill>
                  <a:srgbClr val="FFFF66"/>
                </a:solidFill>
              </a:rPr>
              <a:t>¥</a:t>
            </a:r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99632E04-0830-424A-863E-6634A09A6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88" y="2322513"/>
            <a:ext cx="5356225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800000"/>
                </a:solidFill>
              </a:rPr>
              <a:t>1 .................. = 100 ...............</a:t>
            </a:r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6DE2A7E0-111D-41CB-9525-8AB36C8AD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88" y="3779838"/>
            <a:ext cx="5341937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800000"/>
                </a:solidFill>
              </a:rPr>
              <a:t>1 .................. = 100 ...............</a:t>
            </a: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132B0910-0457-42C8-AB1D-D76C75B64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88" y="5562600"/>
            <a:ext cx="5341937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600">
                <a:solidFill>
                  <a:srgbClr val="800000"/>
                </a:solidFill>
                <a:latin typeface="Arial Black" panose="020B0A04020102020204" pitchFamily="34" charset="0"/>
              </a:rPr>
              <a:t>1 </a:t>
            </a:r>
            <a:r>
              <a:rPr lang="pl-PL" altLang="cs-CZ" sz="2600" b="1">
                <a:solidFill>
                  <a:srgbClr val="800000"/>
                </a:solidFill>
              </a:rPr>
              <a:t>.................. = 100 ...............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64585410-CA10-43DB-96FB-853DA35E7DAD}"/>
              </a:ext>
            </a:extLst>
          </p:cNvPr>
          <p:cNvGrpSpPr>
            <a:grpSpLocks/>
          </p:cNvGrpSpPr>
          <p:nvPr/>
        </p:nvGrpSpPr>
        <p:grpSpPr bwMode="auto">
          <a:xfrm>
            <a:off x="180975" y="1979613"/>
            <a:ext cx="1438275" cy="898525"/>
            <a:chOff x="114" y="1247"/>
            <a:chExt cx="906" cy="566"/>
          </a:xfrm>
        </p:grpSpPr>
        <p:grpSp>
          <p:nvGrpSpPr>
            <p:cNvPr id="15409" name="Group 9">
              <a:extLst>
                <a:ext uri="{FF2B5EF4-FFF2-40B4-BE49-F238E27FC236}">
                  <a16:creationId xmlns:a16="http://schemas.microsoft.com/office/drawing/2014/main" id="{52475F77-B8B2-4C1E-B9CD-32ED960C46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" y="1247"/>
              <a:ext cx="906" cy="566"/>
              <a:chOff x="114" y="1247"/>
              <a:chExt cx="906" cy="566"/>
            </a:xfrm>
          </p:grpSpPr>
          <p:grpSp>
            <p:nvGrpSpPr>
              <p:cNvPr id="15475" name="Group 10">
                <a:extLst>
                  <a:ext uri="{FF2B5EF4-FFF2-40B4-BE49-F238E27FC236}">
                    <a16:creationId xmlns:a16="http://schemas.microsoft.com/office/drawing/2014/main" id="{2B3B3320-8CF4-4A71-919D-874CA4656C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4" y="1247"/>
                <a:ext cx="906" cy="566"/>
                <a:chOff x="114" y="1247"/>
                <a:chExt cx="906" cy="566"/>
              </a:xfrm>
            </p:grpSpPr>
            <p:sp>
              <p:nvSpPr>
                <p:cNvPr id="15483" name="AutoShape 11">
                  <a:extLst>
                    <a:ext uri="{FF2B5EF4-FFF2-40B4-BE49-F238E27FC236}">
                      <a16:creationId xmlns:a16="http://schemas.microsoft.com/office/drawing/2014/main" id="{0CA35D7C-5389-43D9-8FB3-1B846B7795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" y="1247"/>
                  <a:ext cx="907" cy="44"/>
                </a:xfrm>
                <a:prstGeom prst="roundRect">
                  <a:avLst>
                    <a:gd name="adj" fmla="val 2269"/>
                  </a:avLst>
                </a:prstGeom>
                <a:solidFill>
                  <a:srgbClr val="BF0A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15484" name="AutoShape 12">
                  <a:extLst>
                    <a:ext uri="{FF2B5EF4-FFF2-40B4-BE49-F238E27FC236}">
                      <a16:creationId xmlns:a16="http://schemas.microsoft.com/office/drawing/2014/main" id="{517700FA-42E9-4E4A-B5E1-9FC02E35A9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" y="1334"/>
                  <a:ext cx="907" cy="44"/>
                </a:xfrm>
                <a:prstGeom prst="roundRect">
                  <a:avLst>
                    <a:gd name="adj" fmla="val 2269"/>
                  </a:avLst>
                </a:prstGeom>
                <a:solidFill>
                  <a:srgbClr val="BF0A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15485" name="AutoShape 13">
                  <a:extLst>
                    <a:ext uri="{FF2B5EF4-FFF2-40B4-BE49-F238E27FC236}">
                      <a16:creationId xmlns:a16="http://schemas.microsoft.com/office/drawing/2014/main" id="{6E1E2975-9FA8-4299-8111-3A81958560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" y="1422"/>
                  <a:ext cx="907" cy="44"/>
                </a:xfrm>
                <a:prstGeom prst="roundRect">
                  <a:avLst>
                    <a:gd name="adj" fmla="val 2269"/>
                  </a:avLst>
                </a:prstGeom>
                <a:solidFill>
                  <a:srgbClr val="BF0A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15486" name="AutoShape 14">
                  <a:extLst>
                    <a:ext uri="{FF2B5EF4-FFF2-40B4-BE49-F238E27FC236}">
                      <a16:creationId xmlns:a16="http://schemas.microsoft.com/office/drawing/2014/main" id="{7DBAC487-03F6-462B-B938-5B26C10E10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" y="1509"/>
                  <a:ext cx="907" cy="44"/>
                </a:xfrm>
                <a:prstGeom prst="roundRect">
                  <a:avLst>
                    <a:gd name="adj" fmla="val 2269"/>
                  </a:avLst>
                </a:prstGeom>
                <a:solidFill>
                  <a:srgbClr val="BF0A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15487" name="AutoShape 15">
                  <a:extLst>
                    <a:ext uri="{FF2B5EF4-FFF2-40B4-BE49-F238E27FC236}">
                      <a16:creationId xmlns:a16="http://schemas.microsoft.com/office/drawing/2014/main" id="{4AB95FEE-5476-4AF6-99AF-6116EF0273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" y="1596"/>
                  <a:ext cx="907" cy="44"/>
                </a:xfrm>
                <a:prstGeom prst="roundRect">
                  <a:avLst>
                    <a:gd name="adj" fmla="val 2269"/>
                  </a:avLst>
                </a:prstGeom>
                <a:solidFill>
                  <a:srgbClr val="BF0A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15488" name="AutoShape 16">
                  <a:extLst>
                    <a:ext uri="{FF2B5EF4-FFF2-40B4-BE49-F238E27FC236}">
                      <a16:creationId xmlns:a16="http://schemas.microsoft.com/office/drawing/2014/main" id="{4A9BC7C7-DA38-4B61-B896-8BCAD3F0A1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" y="1683"/>
                  <a:ext cx="907" cy="44"/>
                </a:xfrm>
                <a:prstGeom prst="roundRect">
                  <a:avLst>
                    <a:gd name="adj" fmla="val 2269"/>
                  </a:avLst>
                </a:prstGeom>
                <a:solidFill>
                  <a:srgbClr val="BF0A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15489" name="AutoShape 17">
                  <a:extLst>
                    <a:ext uri="{FF2B5EF4-FFF2-40B4-BE49-F238E27FC236}">
                      <a16:creationId xmlns:a16="http://schemas.microsoft.com/office/drawing/2014/main" id="{D954427E-3FF9-4069-BA3B-E4FB77C72C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" y="1770"/>
                  <a:ext cx="907" cy="44"/>
                </a:xfrm>
                <a:prstGeom prst="roundRect">
                  <a:avLst>
                    <a:gd name="adj" fmla="val 2269"/>
                  </a:avLst>
                </a:prstGeom>
                <a:solidFill>
                  <a:srgbClr val="BF0A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</p:grpSp>
          <p:grpSp>
            <p:nvGrpSpPr>
              <p:cNvPr id="15476" name="Group 18">
                <a:extLst>
                  <a:ext uri="{FF2B5EF4-FFF2-40B4-BE49-F238E27FC236}">
                    <a16:creationId xmlns:a16="http://schemas.microsoft.com/office/drawing/2014/main" id="{89234DDE-10C3-41C2-9244-0A02B99A30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4" y="1291"/>
                <a:ext cx="906" cy="478"/>
                <a:chOff x="114" y="1291"/>
                <a:chExt cx="906" cy="478"/>
              </a:xfrm>
            </p:grpSpPr>
            <p:sp>
              <p:nvSpPr>
                <p:cNvPr id="15477" name="AutoShape 19">
                  <a:extLst>
                    <a:ext uri="{FF2B5EF4-FFF2-40B4-BE49-F238E27FC236}">
                      <a16:creationId xmlns:a16="http://schemas.microsoft.com/office/drawing/2014/main" id="{1F0409EB-EE6D-4482-8C6B-80E350ECF3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" y="1291"/>
                  <a:ext cx="907" cy="44"/>
                </a:xfrm>
                <a:prstGeom prst="roundRect">
                  <a:avLst>
                    <a:gd name="adj" fmla="val 2269"/>
                  </a:avLst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15478" name="AutoShape 20">
                  <a:extLst>
                    <a:ext uri="{FF2B5EF4-FFF2-40B4-BE49-F238E27FC236}">
                      <a16:creationId xmlns:a16="http://schemas.microsoft.com/office/drawing/2014/main" id="{AD9ADB61-F87F-47CA-91FF-C596015B11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" y="1378"/>
                  <a:ext cx="907" cy="44"/>
                </a:xfrm>
                <a:prstGeom prst="roundRect">
                  <a:avLst>
                    <a:gd name="adj" fmla="val 2269"/>
                  </a:avLst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15479" name="AutoShape 21">
                  <a:extLst>
                    <a:ext uri="{FF2B5EF4-FFF2-40B4-BE49-F238E27FC236}">
                      <a16:creationId xmlns:a16="http://schemas.microsoft.com/office/drawing/2014/main" id="{A527005A-5FC1-4F3C-8ACA-7B895A6521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" y="1465"/>
                  <a:ext cx="907" cy="44"/>
                </a:xfrm>
                <a:prstGeom prst="roundRect">
                  <a:avLst>
                    <a:gd name="adj" fmla="val 2269"/>
                  </a:avLst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15480" name="AutoShape 22">
                  <a:extLst>
                    <a:ext uri="{FF2B5EF4-FFF2-40B4-BE49-F238E27FC236}">
                      <a16:creationId xmlns:a16="http://schemas.microsoft.com/office/drawing/2014/main" id="{4849192F-72F3-4691-8231-D294ED4E20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" y="1552"/>
                  <a:ext cx="907" cy="44"/>
                </a:xfrm>
                <a:prstGeom prst="roundRect">
                  <a:avLst>
                    <a:gd name="adj" fmla="val 2269"/>
                  </a:avLst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15481" name="AutoShape 23">
                  <a:extLst>
                    <a:ext uri="{FF2B5EF4-FFF2-40B4-BE49-F238E27FC236}">
                      <a16:creationId xmlns:a16="http://schemas.microsoft.com/office/drawing/2014/main" id="{4F68B73C-392F-407D-9BEF-838E4AE435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" y="1640"/>
                  <a:ext cx="907" cy="44"/>
                </a:xfrm>
                <a:prstGeom prst="roundRect">
                  <a:avLst>
                    <a:gd name="adj" fmla="val 2269"/>
                  </a:avLst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15482" name="AutoShape 24">
                  <a:extLst>
                    <a:ext uri="{FF2B5EF4-FFF2-40B4-BE49-F238E27FC236}">
                      <a16:creationId xmlns:a16="http://schemas.microsoft.com/office/drawing/2014/main" id="{51333740-5D5E-4232-8DCD-7DF5E7BC7D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" y="1727"/>
                  <a:ext cx="907" cy="44"/>
                </a:xfrm>
                <a:prstGeom prst="roundRect">
                  <a:avLst>
                    <a:gd name="adj" fmla="val 2269"/>
                  </a:avLst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</p:grpSp>
        </p:grpSp>
        <p:sp>
          <p:nvSpPr>
            <p:cNvPr id="15410" name="AutoShape 25">
              <a:extLst>
                <a:ext uri="{FF2B5EF4-FFF2-40B4-BE49-F238E27FC236}">
                  <a16:creationId xmlns:a16="http://schemas.microsoft.com/office/drawing/2014/main" id="{6DE64A58-A3E9-4EE3-A238-7FC99799D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" y="1247"/>
              <a:ext cx="363" cy="305"/>
            </a:xfrm>
            <a:prstGeom prst="roundRect">
              <a:avLst>
                <a:gd name="adj" fmla="val 329"/>
              </a:avLst>
            </a:prstGeom>
            <a:solidFill>
              <a:srgbClr val="002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cs-CZ" altLang="cs-CZ"/>
            </a:p>
          </p:txBody>
        </p:sp>
        <p:grpSp>
          <p:nvGrpSpPr>
            <p:cNvPr id="15411" name="Group 26">
              <a:extLst>
                <a:ext uri="{FF2B5EF4-FFF2-40B4-BE49-F238E27FC236}">
                  <a16:creationId xmlns:a16="http://schemas.microsoft.com/office/drawing/2014/main" id="{8A4F207E-9835-4EBD-AC24-FB563A92F1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" y="1260"/>
              <a:ext cx="329" cy="275"/>
              <a:chOff x="130" y="1260"/>
              <a:chExt cx="329" cy="275"/>
            </a:xfrm>
          </p:grpSpPr>
          <p:grpSp>
            <p:nvGrpSpPr>
              <p:cNvPr id="15412" name="Group 27">
                <a:extLst>
                  <a:ext uri="{FF2B5EF4-FFF2-40B4-BE49-F238E27FC236}">
                    <a16:creationId xmlns:a16="http://schemas.microsoft.com/office/drawing/2014/main" id="{FDF80699-350A-429C-962E-CAC7A86913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" y="1260"/>
                <a:ext cx="329" cy="61"/>
                <a:chOff x="130" y="1260"/>
                <a:chExt cx="329" cy="61"/>
              </a:xfrm>
            </p:grpSpPr>
            <p:grpSp>
              <p:nvGrpSpPr>
                <p:cNvPr id="15462" name="Group 28">
                  <a:extLst>
                    <a:ext uri="{FF2B5EF4-FFF2-40B4-BE49-F238E27FC236}">
                      <a16:creationId xmlns:a16="http://schemas.microsoft.com/office/drawing/2014/main" id="{B8328D06-29D8-4943-BBF0-8EBA259795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0" y="1260"/>
                  <a:ext cx="329" cy="31"/>
                  <a:chOff x="130" y="1260"/>
                  <a:chExt cx="329" cy="31"/>
                </a:xfrm>
              </p:grpSpPr>
              <p:sp>
                <p:nvSpPr>
                  <p:cNvPr id="15469" name="Freeform 29">
                    <a:extLst>
                      <a:ext uri="{FF2B5EF4-FFF2-40B4-BE49-F238E27FC236}">
                        <a16:creationId xmlns:a16="http://schemas.microsoft.com/office/drawing/2014/main" id="{7B3FB440-86A0-479E-A18C-FA1D5C5658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0" y="1260"/>
                    <a:ext cx="28" cy="32"/>
                  </a:xfrm>
                  <a:custGeom>
                    <a:avLst/>
                    <a:gdLst>
                      <a:gd name="T0" fmla="*/ 0 w 125"/>
                      <a:gd name="T1" fmla="*/ 0 h 141"/>
                      <a:gd name="T2" fmla="*/ 0 w 125"/>
                      <a:gd name="T3" fmla="*/ 0 h 141"/>
                      <a:gd name="T4" fmla="*/ 0 w 125"/>
                      <a:gd name="T5" fmla="*/ 0 h 141"/>
                      <a:gd name="T6" fmla="*/ 0 w 125"/>
                      <a:gd name="T7" fmla="*/ 0 h 141"/>
                      <a:gd name="T8" fmla="*/ 0 w 125"/>
                      <a:gd name="T9" fmla="*/ 0 h 141"/>
                      <a:gd name="T10" fmla="*/ 0 w 125"/>
                      <a:gd name="T11" fmla="*/ 0 h 141"/>
                      <a:gd name="T12" fmla="*/ 0 w 125"/>
                      <a:gd name="T13" fmla="*/ 0 h 141"/>
                      <a:gd name="T14" fmla="*/ 0 w 125"/>
                      <a:gd name="T15" fmla="*/ 0 h 141"/>
                      <a:gd name="T16" fmla="*/ 0 w 125"/>
                      <a:gd name="T17" fmla="*/ 0 h 141"/>
                      <a:gd name="T18" fmla="*/ 0 w 125"/>
                      <a:gd name="T19" fmla="*/ 0 h 141"/>
                      <a:gd name="T20" fmla="*/ 0 w 125"/>
                      <a:gd name="T21" fmla="*/ 0 h 14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141"/>
                      <a:gd name="T35" fmla="*/ 125 w 125"/>
                      <a:gd name="T36" fmla="*/ 141 h 14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141">
                        <a:moveTo>
                          <a:pt x="62" y="0"/>
                        </a:moveTo>
                        <a:lnTo>
                          <a:pt x="76" y="53"/>
                        </a:lnTo>
                        <a:lnTo>
                          <a:pt x="124" y="53"/>
                        </a:lnTo>
                        <a:lnTo>
                          <a:pt x="85" y="86"/>
                        </a:lnTo>
                        <a:lnTo>
                          <a:pt x="100" y="140"/>
                        </a:lnTo>
                        <a:lnTo>
                          <a:pt x="62" y="106"/>
                        </a:lnTo>
                        <a:lnTo>
                          <a:pt x="23" y="140"/>
                        </a:lnTo>
                        <a:lnTo>
                          <a:pt x="38" y="86"/>
                        </a:lnTo>
                        <a:lnTo>
                          <a:pt x="0" y="53"/>
                        </a:lnTo>
                        <a:lnTo>
                          <a:pt x="47" y="53"/>
                        </a:lnTo>
                        <a:lnTo>
                          <a:pt x="62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5470" name="Freeform 30">
                    <a:extLst>
                      <a:ext uri="{FF2B5EF4-FFF2-40B4-BE49-F238E27FC236}">
                        <a16:creationId xmlns:a16="http://schemas.microsoft.com/office/drawing/2014/main" id="{CD55A0EC-9239-4D39-96C0-C469FE64D0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0" y="1260"/>
                    <a:ext cx="28" cy="32"/>
                  </a:xfrm>
                  <a:custGeom>
                    <a:avLst/>
                    <a:gdLst>
                      <a:gd name="T0" fmla="*/ 0 w 125"/>
                      <a:gd name="T1" fmla="*/ 0 h 141"/>
                      <a:gd name="T2" fmla="*/ 0 w 125"/>
                      <a:gd name="T3" fmla="*/ 0 h 141"/>
                      <a:gd name="T4" fmla="*/ 0 w 125"/>
                      <a:gd name="T5" fmla="*/ 0 h 141"/>
                      <a:gd name="T6" fmla="*/ 0 w 125"/>
                      <a:gd name="T7" fmla="*/ 0 h 141"/>
                      <a:gd name="T8" fmla="*/ 0 w 125"/>
                      <a:gd name="T9" fmla="*/ 0 h 141"/>
                      <a:gd name="T10" fmla="*/ 0 w 125"/>
                      <a:gd name="T11" fmla="*/ 0 h 141"/>
                      <a:gd name="T12" fmla="*/ 0 w 125"/>
                      <a:gd name="T13" fmla="*/ 0 h 141"/>
                      <a:gd name="T14" fmla="*/ 0 w 125"/>
                      <a:gd name="T15" fmla="*/ 0 h 141"/>
                      <a:gd name="T16" fmla="*/ 0 w 125"/>
                      <a:gd name="T17" fmla="*/ 0 h 141"/>
                      <a:gd name="T18" fmla="*/ 0 w 125"/>
                      <a:gd name="T19" fmla="*/ 0 h 141"/>
                      <a:gd name="T20" fmla="*/ 0 w 125"/>
                      <a:gd name="T21" fmla="*/ 0 h 14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141"/>
                      <a:gd name="T35" fmla="*/ 125 w 125"/>
                      <a:gd name="T36" fmla="*/ 141 h 14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141">
                        <a:moveTo>
                          <a:pt x="62" y="0"/>
                        </a:moveTo>
                        <a:lnTo>
                          <a:pt x="76" y="53"/>
                        </a:lnTo>
                        <a:lnTo>
                          <a:pt x="124" y="53"/>
                        </a:lnTo>
                        <a:lnTo>
                          <a:pt x="85" y="86"/>
                        </a:lnTo>
                        <a:lnTo>
                          <a:pt x="100" y="140"/>
                        </a:lnTo>
                        <a:lnTo>
                          <a:pt x="62" y="106"/>
                        </a:lnTo>
                        <a:lnTo>
                          <a:pt x="23" y="140"/>
                        </a:lnTo>
                        <a:lnTo>
                          <a:pt x="38" y="86"/>
                        </a:lnTo>
                        <a:lnTo>
                          <a:pt x="0" y="53"/>
                        </a:lnTo>
                        <a:lnTo>
                          <a:pt x="47" y="53"/>
                        </a:lnTo>
                        <a:lnTo>
                          <a:pt x="62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5471" name="Freeform 31">
                    <a:extLst>
                      <a:ext uri="{FF2B5EF4-FFF2-40B4-BE49-F238E27FC236}">
                        <a16:creationId xmlns:a16="http://schemas.microsoft.com/office/drawing/2014/main" id="{877C7000-B917-41BA-AEBF-464602E3A8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1" y="1260"/>
                    <a:ext cx="28" cy="32"/>
                  </a:xfrm>
                  <a:custGeom>
                    <a:avLst/>
                    <a:gdLst>
                      <a:gd name="T0" fmla="*/ 0 w 125"/>
                      <a:gd name="T1" fmla="*/ 0 h 141"/>
                      <a:gd name="T2" fmla="*/ 0 w 125"/>
                      <a:gd name="T3" fmla="*/ 0 h 141"/>
                      <a:gd name="T4" fmla="*/ 0 w 125"/>
                      <a:gd name="T5" fmla="*/ 0 h 141"/>
                      <a:gd name="T6" fmla="*/ 0 w 125"/>
                      <a:gd name="T7" fmla="*/ 0 h 141"/>
                      <a:gd name="T8" fmla="*/ 0 w 125"/>
                      <a:gd name="T9" fmla="*/ 0 h 141"/>
                      <a:gd name="T10" fmla="*/ 0 w 125"/>
                      <a:gd name="T11" fmla="*/ 0 h 141"/>
                      <a:gd name="T12" fmla="*/ 0 w 125"/>
                      <a:gd name="T13" fmla="*/ 0 h 141"/>
                      <a:gd name="T14" fmla="*/ 0 w 125"/>
                      <a:gd name="T15" fmla="*/ 0 h 141"/>
                      <a:gd name="T16" fmla="*/ 0 w 125"/>
                      <a:gd name="T17" fmla="*/ 0 h 141"/>
                      <a:gd name="T18" fmla="*/ 0 w 125"/>
                      <a:gd name="T19" fmla="*/ 0 h 141"/>
                      <a:gd name="T20" fmla="*/ 0 w 125"/>
                      <a:gd name="T21" fmla="*/ 0 h 14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141"/>
                      <a:gd name="T35" fmla="*/ 125 w 125"/>
                      <a:gd name="T36" fmla="*/ 141 h 14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141">
                        <a:moveTo>
                          <a:pt x="62" y="0"/>
                        </a:moveTo>
                        <a:lnTo>
                          <a:pt x="76" y="53"/>
                        </a:lnTo>
                        <a:lnTo>
                          <a:pt x="124" y="53"/>
                        </a:lnTo>
                        <a:lnTo>
                          <a:pt x="85" y="86"/>
                        </a:lnTo>
                        <a:lnTo>
                          <a:pt x="100" y="140"/>
                        </a:lnTo>
                        <a:lnTo>
                          <a:pt x="62" y="106"/>
                        </a:lnTo>
                        <a:lnTo>
                          <a:pt x="23" y="140"/>
                        </a:lnTo>
                        <a:lnTo>
                          <a:pt x="38" y="86"/>
                        </a:lnTo>
                        <a:lnTo>
                          <a:pt x="0" y="53"/>
                        </a:lnTo>
                        <a:lnTo>
                          <a:pt x="47" y="53"/>
                        </a:lnTo>
                        <a:lnTo>
                          <a:pt x="62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5472" name="Freeform 32">
                    <a:extLst>
                      <a:ext uri="{FF2B5EF4-FFF2-40B4-BE49-F238E27FC236}">
                        <a16:creationId xmlns:a16="http://schemas.microsoft.com/office/drawing/2014/main" id="{89C477F6-A051-43AC-A5B8-D5A122A8D3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1" y="1260"/>
                    <a:ext cx="28" cy="32"/>
                  </a:xfrm>
                  <a:custGeom>
                    <a:avLst/>
                    <a:gdLst>
                      <a:gd name="T0" fmla="*/ 0 w 125"/>
                      <a:gd name="T1" fmla="*/ 0 h 141"/>
                      <a:gd name="T2" fmla="*/ 0 w 125"/>
                      <a:gd name="T3" fmla="*/ 0 h 141"/>
                      <a:gd name="T4" fmla="*/ 0 w 125"/>
                      <a:gd name="T5" fmla="*/ 0 h 141"/>
                      <a:gd name="T6" fmla="*/ 0 w 125"/>
                      <a:gd name="T7" fmla="*/ 0 h 141"/>
                      <a:gd name="T8" fmla="*/ 0 w 125"/>
                      <a:gd name="T9" fmla="*/ 0 h 141"/>
                      <a:gd name="T10" fmla="*/ 0 w 125"/>
                      <a:gd name="T11" fmla="*/ 0 h 141"/>
                      <a:gd name="T12" fmla="*/ 0 w 125"/>
                      <a:gd name="T13" fmla="*/ 0 h 141"/>
                      <a:gd name="T14" fmla="*/ 0 w 125"/>
                      <a:gd name="T15" fmla="*/ 0 h 141"/>
                      <a:gd name="T16" fmla="*/ 0 w 125"/>
                      <a:gd name="T17" fmla="*/ 0 h 141"/>
                      <a:gd name="T18" fmla="*/ 0 w 125"/>
                      <a:gd name="T19" fmla="*/ 0 h 141"/>
                      <a:gd name="T20" fmla="*/ 0 w 125"/>
                      <a:gd name="T21" fmla="*/ 0 h 14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141"/>
                      <a:gd name="T35" fmla="*/ 125 w 125"/>
                      <a:gd name="T36" fmla="*/ 141 h 14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141">
                        <a:moveTo>
                          <a:pt x="62" y="0"/>
                        </a:moveTo>
                        <a:lnTo>
                          <a:pt x="76" y="53"/>
                        </a:lnTo>
                        <a:lnTo>
                          <a:pt x="124" y="53"/>
                        </a:lnTo>
                        <a:lnTo>
                          <a:pt x="85" y="86"/>
                        </a:lnTo>
                        <a:lnTo>
                          <a:pt x="100" y="140"/>
                        </a:lnTo>
                        <a:lnTo>
                          <a:pt x="62" y="106"/>
                        </a:lnTo>
                        <a:lnTo>
                          <a:pt x="23" y="140"/>
                        </a:lnTo>
                        <a:lnTo>
                          <a:pt x="38" y="86"/>
                        </a:lnTo>
                        <a:lnTo>
                          <a:pt x="0" y="53"/>
                        </a:lnTo>
                        <a:lnTo>
                          <a:pt x="47" y="53"/>
                        </a:lnTo>
                        <a:lnTo>
                          <a:pt x="62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5473" name="Freeform 33">
                    <a:extLst>
                      <a:ext uri="{FF2B5EF4-FFF2-40B4-BE49-F238E27FC236}">
                        <a16:creationId xmlns:a16="http://schemas.microsoft.com/office/drawing/2014/main" id="{867DBA0E-D998-4969-8550-8ED739B4A5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2" y="1260"/>
                    <a:ext cx="28" cy="32"/>
                  </a:xfrm>
                  <a:custGeom>
                    <a:avLst/>
                    <a:gdLst>
                      <a:gd name="T0" fmla="*/ 0 w 125"/>
                      <a:gd name="T1" fmla="*/ 0 h 141"/>
                      <a:gd name="T2" fmla="*/ 0 w 125"/>
                      <a:gd name="T3" fmla="*/ 0 h 141"/>
                      <a:gd name="T4" fmla="*/ 0 w 125"/>
                      <a:gd name="T5" fmla="*/ 0 h 141"/>
                      <a:gd name="T6" fmla="*/ 0 w 125"/>
                      <a:gd name="T7" fmla="*/ 0 h 141"/>
                      <a:gd name="T8" fmla="*/ 0 w 125"/>
                      <a:gd name="T9" fmla="*/ 0 h 141"/>
                      <a:gd name="T10" fmla="*/ 0 w 125"/>
                      <a:gd name="T11" fmla="*/ 0 h 141"/>
                      <a:gd name="T12" fmla="*/ 0 w 125"/>
                      <a:gd name="T13" fmla="*/ 0 h 141"/>
                      <a:gd name="T14" fmla="*/ 0 w 125"/>
                      <a:gd name="T15" fmla="*/ 0 h 141"/>
                      <a:gd name="T16" fmla="*/ 0 w 125"/>
                      <a:gd name="T17" fmla="*/ 0 h 141"/>
                      <a:gd name="T18" fmla="*/ 0 w 125"/>
                      <a:gd name="T19" fmla="*/ 0 h 141"/>
                      <a:gd name="T20" fmla="*/ 0 w 125"/>
                      <a:gd name="T21" fmla="*/ 0 h 14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141"/>
                      <a:gd name="T35" fmla="*/ 125 w 125"/>
                      <a:gd name="T36" fmla="*/ 141 h 14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141">
                        <a:moveTo>
                          <a:pt x="62" y="0"/>
                        </a:moveTo>
                        <a:lnTo>
                          <a:pt x="76" y="53"/>
                        </a:lnTo>
                        <a:lnTo>
                          <a:pt x="124" y="53"/>
                        </a:lnTo>
                        <a:lnTo>
                          <a:pt x="85" y="86"/>
                        </a:lnTo>
                        <a:lnTo>
                          <a:pt x="100" y="140"/>
                        </a:lnTo>
                        <a:lnTo>
                          <a:pt x="62" y="106"/>
                        </a:lnTo>
                        <a:lnTo>
                          <a:pt x="23" y="140"/>
                        </a:lnTo>
                        <a:lnTo>
                          <a:pt x="38" y="86"/>
                        </a:lnTo>
                        <a:lnTo>
                          <a:pt x="0" y="53"/>
                        </a:lnTo>
                        <a:lnTo>
                          <a:pt x="47" y="53"/>
                        </a:lnTo>
                        <a:lnTo>
                          <a:pt x="62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5474" name="Freeform 34">
                    <a:extLst>
                      <a:ext uri="{FF2B5EF4-FFF2-40B4-BE49-F238E27FC236}">
                        <a16:creationId xmlns:a16="http://schemas.microsoft.com/office/drawing/2014/main" id="{4951F2A4-9060-40BC-B0E1-7DCF84A112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260"/>
                    <a:ext cx="28" cy="32"/>
                  </a:xfrm>
                  <a:custGeom>
                    <a:avLst/>
                    <a:gdLst>
                      <a:gd name="T0" fmla="*/ 0 w 125"/>
                      <a:gd name="T1" fmla="*/ 0 h 141"/>
                      <a:gd name="T2" fmla="*/ 0 w 125"/>
                      <a:gd name="T3" fmla="*/ 0 h 141"/>
                      <a:gd name="T4" fmla="*/ 0 w 125"/>
                      <a:gd name="T5" fmla="*/ 0 h 141"/>
                      <a:gd name="T6" fmla="*/ 0 w 125"/>
                      <a:gd name="T7" fmla="*/ 0 h 141"/>
                      <a:gd name="T8" fmla="*/ 0 w 125"/>
                      <a:gd name="T9" fmla="*/ 0 h 141"/>
                      <a:gd name="T10" fmla="*/ 0 w 125"/>
                      <a:gd name="T11" fmla="*/ 0 h 141"/>
                      <a:gd name="T12" fmla="*/ 0 w 125"/>
                      <a:gd name="T13" fmla="*/ 0 h 141"/>
                      <a:gd name="T14" fmla="*/ 0 w 125"/>
                      <a:gd name="T15" fmla="*/ 0 h 141"/>
                      <a:gd name="T16" fmla="*/ 0 w 125"/>
                      <a:gd name="T17" fmla="*/ 0 h 141"/>
                      <a:gd name="T18" fmla="*/ 0 w 125"/>
                      <a:gd name="T19" fmla="*/ 0 h 141"/>
                      <a:gd name="T20" fmla="*/ 0 w 125"/>
                      <a:gd name="T21" fmla="*/ 0 h 14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141"/>
                      <a:gd name="T35" fmla="*/ 125 w 125"/>
                      <a:gd name="T36" fmla="*/ 141 h 14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141">
                        <a:moveTo>
                          <a:pt x="62" y="0"/>
                        </a:moveTo>
                        <a:lnTo>
                          <a:pt x="76" y="53"/>
                        </a:lnTo>
                        <a:lnTo>
                          <a:pt x="124" y="53"/>
                        </a:lnTo>
                        <a:lnTo>
                          <a:pt x="85" y="86"/>
                        </a:lnTo>
                        <a:lnTo>
                          <a:pt x="100" y="140"/>
                        </a:lnTo>
                        <a:lnTo>
                          <a:pt x="62" y="106"/>
                        </a:lnTo>
                        <a:lnTo>
                          <a:pt x="23" y="140"/>
                        </a:lnTo>
                        <a:lnTo>
                          <a:pt x="38" y="86"/>
                        </a:lnTo>
                        <a:lnTo>
                          <a:pt x="0" y="53"/>
                        </a:lnTo>
                        <a:lnTo>
                          <a:pt x="47" y="53"/>
                        </a:lnTo>
                        <a:lnTo>
                          <a:pt x="62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</p:grpSp>
            <p:grpSp>
              <p:nvGrpSpPr>
                <p:cNvPr id="15463" name="Group 35">
                  <a:extLst>
                    <a:ext uri="{FF2B5EF4-FFF2-40B4-BE49-F238E27FC236}">
                      <a16:creationId xmlns:a16="http://schemas.microsoft.com/office/drawing/2014/main" id="{57CE462B-1ED3-4C55-BF7D-1F0548A277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0" y="1291"/>
                  <a:ext cx="269" cy="31"/>
                  <a:chOff x="160" y="1291"/>
                  <a:chExt cx="269" cy="31"/>
                </a:xfrm>
              </p:grpSpPr>
              <p:sp>
                <p:nvSpPr>
                  <p:cNvPr id="3" name="Freeform 36">
                    <a:extLst>
                      <a:ext uri="{FF2B5EF4-FFF2-40B4-BE49-F238E27FC236}">
                        <a16:creationId xmlns:a16="http://schemas.microsoft.com/office/drawing/2014/main" id="{460B3A43-0B6A-4DA3-8665-D5272C8616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0" y="1291"/>
                    <a:ext cx="28" cy="32"/>
                  </a:xfrm>
                  <a:custGeom>
                    <a:avLst/>
                    <a:gdLst>
                      <a:gd name="T0" fmla="*/ 0 w 125"/>
                      <a:gd name="T1" fmla="*/ 0 h 141"/>
                      <a:gd name="T2" fmla="*/ 0 w 125"/>
                      <a:gd name="T3" fmla="*/ 0 h 141"/>
                      <a:gd name="T4" fmla="*/ 0 w 125"/>
                      <a:gd name="T5" fmla="*/ 0 h 141"/>
                      <a:gd name="T6" fmla="*/ 0 w 125"/>
                      <a:gd name="T7" fmla="*/ 0 h 141"/>
                      <a:gd name="T8" fmla="*/ 0 w 125"/>
                      <a:gd name="T9" fmla="*/ 0 h 141"/>
                      <a:gd name="T10" fmla="*/ 0 w 125"/>
                      <a:gd name="T11" fmla="*/ 0 h 141"/>
                      <a:gd name="T12" fmla="*/ 0 w 125"/>
                      <a:gd name="T13" fmla="*/ 0 h 141"/>
                      <a:gd name="T14" fmla="*/ 0 w 125"/>
                      <a:gd name="T15" fmla="*/ 0 h 141"/>
                      <a:gd name="T16" fmla="*/ 0 w 125"/>
                      <a:gd name="T17" fmla="*/ 0 h 141"/>
                      <a:gd name="T18" fmla="*/ 0 w 125"/>
                      <a:gd name="T19" fmla="*/ 0 h 141"/>
                      <a:gd name="T20" fmla="*/ 0 w 125"/>
                      <a:gd name="T21" fmla="*/ 0 h 14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141"/>
                      <a:gd name="T35" fmla="*/ 125 w 125"/>
                      <a:gd name="T36" fmla="*/ 141 h 14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141">
                        <a:moveTo>
                          <a:pt x="62" y="0"/>
                        </a:moveTo>
                        <a:lnTo>
                          <a:pt x="76" y="53"/>
                        </a:lnTo>
                        <a:lnTo>
                          <a:pt x="124" y="53"/>
                        </a:lnTo>
                        <a:lnTo>
                          <a:pt x="85" y="86"/>
                        </a:lnTo>
                        <a:lnTo>
                          <a:pt x="100" y="140"/>
                        </a:lnTo>
                        <a:lnTo>
                          <a:pt x="62" y="106"/>
                        </a:lnTo>
                        <a:lnTo>
                          <a:pt x="23" y="140"/>
                        </a:lnTo>
                        <a:lnTo>
                          <a:pt x="38" y="86"/>
                        </a:lnTo>
                        <a:lnTo>
                          <a:pt x="0" y="53"/>
                        </a:lnTo>
                        <a:lnTo>
                          <a:pt x="47" y="53"/>
                        </a:lnTo>
                        <a:lnTo>
                          <a:pt x="62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5465" name="Freeform 37">
                    <a:extLst>
                      <a:ext uri="{FF2B5EF4-FFF2-40B4-BE49-F238E27FC236}">
                        <a16:creationId xmlns:a16="http://schemas.microsoft.com/office/drawing/2014/main" id="{F168C63F-8CB1-4426-893B-6A93C07B37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1" y="1291"/>
                    <a:ext cx="28" cy="32"/>
                  </a:xfrm>
                  <a:custGeom>
                    <a:avLst/>
                    <a:gdLst>
                      <a:gd name="T0" fmla="*/ 0 w 125"/>
                      <a:gd name="T1" fmla="*/ 0 h 141"/>
                      <a:gd name="T2" fmla="*/ 0 w 125"/>
                      <a:gd name="T3" fmla="*/ 0 h 141"/>
                      <a:gd name="T4" fmla="*/ 0 w 125"/>
                      <a:gd name="T5" fmla="*/ 0 h 141"/>
                      <a:gd name="T6" fmla="*/ 0 w 125"/>
                      <a:gd name="T7" fmla="*/ 0 h 141"/>
                      <a:gd name="T8" fmla="*/ 0 w 125"/>
                      <a:gd name="T9" fmla="*/ 0 h 141"/>
                      <a:gd name="T10" fmla="*/ 0 w 125"/>
                      <a:gd name="T11" fmla="*/ 0 h 141"/>
                      <a:gd name="T12" fmla="*/ 0 w 125"/>
                      <a:gd name="T13" fmla="*/ 0 h 141"/>
                      <a:gd name="T14" fmla="*/ 0 w 125"/>
                      <a:gd name="T15" fmla="*/ 0 h 141"/>
                      <a:gd name="T16" fmla="*/ 0 w 125"/>
                      <a:gd name="T17" fmla="*/ 0 h 141"/>
                      <a:gd name="T18" fmla="*/ 0 w 125"/>
                      <a:gd name="T19" fmla="*/ 0 h 141"/>
                      <a:gd name="T20" fmla="*/ 0 w 125"/>
                      <a:gd name="T21" fmla="*/ 0 h 14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141"/>
                      <a:gd name="T35" fmla="*/ 125 w 125"/>
                      <a:gd name="T36" fmla="*/ 141 h 14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141">
                        <a:moveTo>
                          <a:pt x="62" y="0"/>
                        </a:moveTo>
                        <a:lnTo>
                          <a:pt x="76" y="53"/>
                        </a:lnTo>
                        <a:lnTo>
                          <a:pt x="124" y="53"/>
                        </a:lnTo>
                        <a:lnTo>
                          <a:pt x="85" y="86"/>
                        </a:lnTo>
                        <a:lnTo>
                          <a:pt x="100" y="140"/>
                        </a:lnTo>
                        <a:lnTo>
                          <a:pt x="62" y="106"/>
                        </a:lnTo>
                        <a:lnTo>
                          <a:pt x="23" y="140"/>
                        </a:lnTo>
                        <a:lnTo>
                          <a:pt x="38" y="86"/>
                        </a:lnTo>
                        <a:lnTo>
                          <a:pt x="0" y="53"/>
                        </a:lnTo>
                        <a:lnTo>
                          <a:pt x="47" y="53"/>
                        </a:lnTo>
                        <a:lnTo>
                          <a:pt x="62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5466" name="Freeform 38">
                    <a:extLst>
                      <a:ext uri="{FF2B5EF4-FFF2-40B4-BE49-F238E27FC236}">
                        <a16:creationId xmlns:a16="http://schemas.microsoft.com/office/drawing/2014/main" id="{38FB3C65-A3F1-41CC-A625-D5D363B6431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1" y="1291"/>
                    <a:ext cx="28" cy="32"/>
                  </a:xfrm>
                  <a:custGeom>
                    <a:avLst/>
                    <a:gdLst>
                      <a:gd name="T0" fmla="*/ 0 w 125"/>
                      <a:gd name="T1" fmla="*/ 0 h 141"/>
                      <a:gd name="T2" fmla="*/ 0 w 125"/>
                      <a:gd name="T3" fmla="*/ 0 h 141"/>
                      <a:gd name="T4" fmla="*/ 0 w 125"/>
                      <a:gd name="T5" fmla="*/ 0 h 141"/>
                      <a:gd name="T6" fmla="*/ 0 w 125"/>
                      <a:gd name="T7" fmla="*/ 0 h 141"/>
                      <a:gd name="T8" fmla="*/ 0 w 125"/>
                      <a:gd name="T9" fmla="*/ 0 h 141"/>
                      <a:gd name="T10" fmla="*/ 0 w 125"/>
                      <a:gd name="T11" fmla="*/ 0 h 141"/>
                      <a:gd name="T12" fmla="*/ 0 w 125"/>
                      <a:gd name="T13" fmla="*/ 0 h 141"/>
                      <a:gd name="T14" fmla="*/ 0 w 125"/>
                      <a:gd name="T15" fmla="*/ 0 h 141"/>
                      <a:gd name="T16" fmla="*/ 0 w 125"/>
                      <a:gd name="T17" fmla="*/ 0 h 141"/>
                      <a:gd name="T18" fmla="*/ 0 w 125"/>
                      <a:gd name="T19" fmla="*/ 0 h 141"/>
                      <a:gd name="T20" fmla="*/ 0 w 125"/>
                      <a:gd name="T21" fmla="*/ 0 h 14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141"/>
                      <a:gd name="T35" fmla="*/ 125 w 125"/>
                      <a:gd name="T36" fmla="*/ 141 h 14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141">
                        <a:moveTo>
                          <a:pt x="62" y="0"/>
                        </a:moveTo>
                        <a:lnTo>
                          <a:pt x="76" y="53"/>
                        </a:lnTo>
                        <a:lnTo>
                          <a:pt x="124" y="53"/>
                        </a:lnTo>
                        <a:lnTo>
                          <a:pt x="85" y="86"/>
                        </a:lnTo>
                        <a:lnTo>
                          <a:pt x="100" y="140"/>
                        </a:lnTo>
                        <a:lnTo>
                          <a:pt x="62" y="106"/>
                        </a:lnTo>
                        <a:lnTo>
                          <a:pt x="23" y="140"/>
                        </a:lnTo>
                        <a:lnTo>
                          <a:pt x="38" y="86"/>
                        </a:lnTo>
                        <a:lnTo>
                          <a:pt x="0" y="53"/>
                        </a:lnTo>
                        <a:lnTo>
                          <a:pt x="47" y="53"/>
                        </a:lnTo>
                        <a:lnTo>
                          <a:pt x="62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5467" name="Freeform 39">
                    <a:extLst>
                      <a:ext uri="{FF2B5EF4-FFF2-40B4-BE49-F238E27FC236}">
                        <a16:creationId xmlns:a16="http://schemas.microsoft.com/office/drawing/2014/main" id="{7A06949E-F0FE-4A3A-AC17-1A99641546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2" y="1291"/>
                    <a:ext cx="28" cy="32"/>
                  </a:xfrm>
                  <a:custGeom>
                    <a:avLst/>
                    <a:gdLst>
                      <a:gd name="T0" fmla="*/ 0 w 125"/>
                      <a:gd name="T1" fmla="*/ 0 h 141"/>
                      <a:gd name="T2" fmla="*/ 0 w 125"/>
                      <a:gd name="T3" fmla="*/ 0 h 141"/>
                      <a:gd name="T4" fmla="*/ 0 w 125"/>
                      <a:gd name="T5" fmla="*/ 0 h 141"/>
                      <a:gd name="T6" fmla="*/ 0 w 125"/>
                      <a:gd name="T7" fmla="*/ 0 h 141"/>
                      <a:gd name="T8" fmla="*/ 0 w 125"/>
                      <a:gd name="T9" fmla="*/ 0 h 141"/>
                      <a:gd name="T10" fmla="*/ 0 w 125"/>
                      <a:gd name="T11" fmla="*/ 0 h 141"/>
                      <a:gd name="T12" fmla="*/ 0 w 125"/>
                      <a:gd name="T13" fmla="*/ 0 h 141"/>
                      <a:gd name="T14" fmla="*/ 0 w 125"/>
                      <a:gd name="T15" fmla="*/ 0 h 141"/>
                      <a:gd name="T16" fmla="*/ 0 w 125"/>
                      <a:gd name="T17" fmla="*/ 0 h 141"/>
                      <a:gd name="T18" fmla="*/ 0 w 125"/>
                      <a:gd name="T19" fmla="*/ 0 h 141"/>
                      <a:gd name="T20" fmla="*/ 0 w 125"/>
                      <a:gd name="T21" fmla="*/ 0 h 14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141"/>
                      <a:gd name="T35" fmla="*/ 125 w 125"/>
                      <a:gd name="T36" fmla="*/ 141 h 14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141">
                        <a:moveTo>
                          <a:pt x="62" y="0"/>
                        </a:moveTo>
                        <a:lnTo>
                          <a:pt x="76" y="53"/>
                        </a:lnTo>
                        <a:lnTo>
                          <a:pt x="124" y="53"/>
                        </a:lnTo>
                        <a:lnTo>
                          <a:pt x="85" y="86"/>
                        </a:lnTo>
                        <a:lnTo>
                          <a:pt x="100" y="140"/>
                        </a:lnTo>
                        <a:lnTo>
                          <a:pt x="62" y="106"/>
                        </a:lnTo>
                        <a:lnTo>
                          <a:pt x="23" y="140"/>
                        </a:lnTo>
                        <a:lnTo>
                          <a:pt x="38" y="86"/>
                        </a:lnTo>
                        <a:lnTo>
                          <a:pt x="0" y="53"/>
                        </a:lnTo>
                        <a:lnTo>
                          <a:pt x="47" y="53"/>
                        </a:lnTo>
                        <a:lnTo>
                          <a:pt x="62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5468" name="Freeform 40">
                    <a:extLst>
                      <a:ext uri="{FF2B5EF4-FFF2-40B4-BE49-F238E27FC236}">
                        <a16:creationId xmlns:a16="http://schemas.microsoft.com/office/drawing/2014/main" id="{CD39D00D-A245-44CF-9BA6-BFAABA5DBA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2" y="1291"/>
                    <a:ext cx="28" cy="32"/>
                  </a:xfrm>
                  <a:custGeom>
                    <a:avLst/>
                    <a:gdLst>
                      <a:gd name="T0" fmla="*/ 0 w 125"/>
                      <a:gd name="T1" fmla="*/ 0 h 141"/>
                      <a:gd name="T2" fmla="*/ 0 w 125"/>
                      <a:gd name="T3" fmla="*/ 0 h 141"/>
                      <a:gd name="T4" fmla="*/ 0 w 125"/>
                      <a:gd name="T5" fmla="*/ 0 h 141"/>
                      <a:gd name="T6" fmla="*/ 0 w 125"/>
                      <a:gd name="T7" fmla="*/ 0 h 141"/>
                      <a:gd name="T8" fmla="*/ 0 w 125"/>
                      <a:gd name="T9" fmla="*/ 0 h 141"/>
                      <a:gd name="T10" fmla="*/ 0 w 125"/>
                      <a:gd name="T11" fmla="*/ 0 h 141"/>
                      <a:gd name="T12" fmla="*/ 0 w 125"/>
                      <a:gd name="T13" fmla="*/ 0 h 141"/>
                      <a:gd name="T14" fmla="*/ 0 w 125"/>
                      <a:gd name="T15" fmla="*/ 0 h 141"/>
                      <a:gd name="T16" fmla="*/ 0 w 125"/>
                      <a:gd name="T17" fmla="*/ 0 h 141"/>
                      <a:gd name="T18" fmla="*/ 0 w 125"/>
                      <a:gd name="T19" fmla="*/ 0 h 141"/>
                      <a:gd name="T20" fmla="*/ 0 w 125"/>
                      <a:gd name="T21" fmla="*/ 0 h 14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141"/>
                      <a:gd name="T35" fmla="*/ 125 w 125"/>
                      <a:gd name="T36" fmla="*/ 141 h 14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141">
                        <a:moveTo>
                          <a:pt x="62" y="0"/>
                        </a:moveTo>
                        <a:lnTo>
                          <a:pt x="76" y="53"/>
                        </a:lnTo>
                        <a:lnTo>
                          <a:pt x="124" y="53"/>
                        </a:lnTo>
                        <a:lnTo>
                          <a:pt x="85" y="86"/>
                        </a:lnTo>
                        <a:lnTo>
                          <a:pt x="100" y="140"/>
                        </a:lnTo>
                        <a:lnTo>
                          <a:pt x="62" y="106"/>
                        </a:lnTo>
                        <a:lnTo>
                          <a:pt x="23" y="140"/>
                        </a:lnTo>
                        <a:lnTo>
                          <a:pt x="38" y="86"/>
                        </a:lnTo>
                        <a:lnTo>
                          <a:pt x="0" y="53"/>
                        </a:lnTo>
                        <a:lnTo>
                          <a:pt x="47" y="53"/>
                        </a:lnTo>
                        <a:lnTo>
                          <a:pt x="62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</p:grpSp>
          </p:grpSp>
          <p:grpSp>
            <p:nvGrpSpPr>
              <p:cNvPr id="15413" name="Group 41">
                <a:extLst>
                  <a:ext uri="{FF2B5EF4-FFF2-40B4-BE49-F238E27FC236}">
                    <a16:creationId xmlns:a16="http://schemas.microsoft.com/office/drawing/2014/main" id="{5D6CC9E8-1BA4-4771-A4CA-7EB76B114F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" y="1321"/>
                <a:ext cx="329" cy="61"/>
                <a:chOff x="130" y="1321"/>
                <a:chExt cx="329" cy="61"/>
              </a:xfrm>
            </p:grpSpPr>
            <p:grpSp>
              <p:nvGrpSpPr>
                <p:cNvPr id="15449" name="Group 42">
                  <a:extLst>
                    <a:ext uri="{FF2B5EF4-FFF2-40B4-BE49-F238E27FC236}">
                      <a16:creationId xmlns:a16="http://schemas.microsoft.com/office/drawing/2014/main" id="{25EE8C22-E24C-4E9E-9D71-24D4AF407C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0" y="1321"/>
                  <a:ext cx="329" cy="31"/>
                  <a:chOff x="130" y="1321"/>
                  <a:chExt cx="329" cy="31"/>
                </a:xfrm>
              </p:grpSpPr>
              <p:sp>
                <p:nvSpPr>
                  <p:cNvPr id="15456" name="Freeform 43">
                    <a:extLst>
                      <a:ext uri="{FF2B5EF4-FFF2-40B4-BE49-F238E27FC236}">
                        <a16:creationId xmlns:a16="http://schemas.microsoft.com/office/drawing/2014/main" id="{951D4DF1-8EFB-4C68-85AD-485830F7536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0" y="1321"/>
                    <a:ext cx="28" cy="32"/>
                  </a:xfrm>
                  <a:custGeom>
                    <a:avLst/>
                    <a:gdLst>
                      <a:gd name="T0" fmla="*/ 0 w 125"/>
                      <a:gd name="T1" fmla="*/ 0 h 141"/>
                      <a:gd name="T2" fmla="*/ 0 w 125"/>
                      <a:gd name="T3" fmla="*/ 0 h 141"/>
                      <a:gd name="T4" fmla="*/ 0 w 125"/>
                      <a:gd name="T5" fmla="*/ 0 h 141"/>
                      <a:gd name="T6" fmla="*/ 0 w 125"/>
                      <a:gd name="T7" fmla="*/ 0 h 141"/>
                      <a:gd name="T8" fmla="*/ 0 w 125"/>
                      <a:gd name="T9" fmla="*/ 0 h 141"/>
                      <a:gd name="T10" fmla="*/ 0 w 125"/>
                      <a:gd name="T11" fmla="*/ 0 h 141"/>
                      <a:gd name="T12" fmla="*/ 0 w 125"/>
                      <a:gd name="T13" fmla="*/ 0 h 141"/>
                      <a:gd name="T14" fmla="*/ 0 w 125"/>
                      <a:gd name="T15" fmla="*/ 0 h 141"/>
                      <a:gd name="T16" fmla="*/ 0 w 125"/>
                      <a:gd name="T17" fmla="*/ 0 h 141"/>
                      <a:gd name="T18" fmla="*/ 0 w 125"/>
                      <a:gd name="T19" fmla="*/ 0 h 141"/>
                      <a:gd name="T20" fmla="*/ 0 w 125"/>
                      <a:gd name="T21" fmla="*/ 0 h 14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141"/>
                      <a:gd name="T35" fmla="*/ 125 w 125"/>
                      <a:gd name="T36" fmla="*/ 141 h 14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141">
                        <a:moveTo>
                          <a:pt x="62" y="0"/>
                        </a:moveTo>
                        <a:lnTo>
                          <a:pt x="76" y="53"/>
                        </a:lnTo>
                        <a:lnTo>
                          <a:pt x="124" y="53"/>
                        </a:lnTo>
                        <a:lnTo>
                          <a:pt x="85" y="86"/>
                        </a:lnTo>
                        <a:lnTo>
                          <a:pt x="100" y="140"/>
                        </a:lnTo>
                        <a:lnTo>
                          <a:pt x="62" y="106"/>
                        </a:lnTo>
                        <a:lnTo>
                          <a:pt x="23" y="140"/>
                        </a:lnTo>
                        <a:lnTo>
                          <a:pt x="38" y="86"/>
                        </a:lnTo>
                        <a:lnTo>
                          <a:pt x="0" y="53"/>
                        </a:lnTo>
                        <a:lnTo>
                          <a:pt x="47" y="53"/>
                        </a:lnTo>
                        <a:lnTo>
                          <a:pt x="62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5457" name="Freeform 44">
                    <a:extLst>
                      <a:ext uri="{FF2B5EF4-FFF2-40B4-BE49-F238E27FC236}">
                        <a16:creationId xmlns:a16="http://schemas.microsoft.com/office/drawing/2014/main" id="{FA168217-6728-4146-92F7-F6AE972EC8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0" y="1321"/>
                    <a:ext cx="28" cy="32"/>
                  </a:xfrm>
                  <a:custGeom>
                    <a:avLst/>
                    <a:gdLst>
                      <a:gd name="T0" fmla="*/ 0 w 125"/>
                      <a:gd name="T1" fmla="*/ 0 h 141"/>
                      <a:gd name="T2" fmla="*/ 0 w 125"/>
                      <a:gd name="T3" fmla="*/ 0 h 141"/>
                      <a:gd name="T4" fmla="*/ 0 w 125"/>
                      <a:gd name="T5" fmla="*/ 0 h 141"/>
                      <a:gd name="T6" fmla="*/ 0 w 125"/>
                      <a:gd name="T7" fmla="*/ 0 h 141"/>
                      <a:gd name="T8" fmla="*/ 0 w 125"/>
                      <a:gd name="T9" fmla="*/ 0 h 141"/>
                      <a:gd name="T10" fmla="*/ 0 w 125"/>
                      <a:gd name="T11" fmla="*/ 0 h 141"/>
                      <a:gd name="T12" fmla="*/ 0 w 125"/>
                      <a:gd name="T13" fmla="*/ 0 h 141"/>
                      <a:gd name="T14" fmla="*/ 0 w 125"/>
                      <a:gd name="T15" fmla="*/ 0 h 141"/>
                      <a:gd name="T16" fmla="*/ 0 w 125"/>
                      <a:gd name="T17" fmla="*/ 0 h 141"/>
                      <a:gd name="T18" fmla="*/ 0 w 125"/>
                      <a:gd name="T19" fmla="*/ 0 h 141"/>
                      <a:gd name="T20" fmla="*/ 0 w 125"/>
                      <a:gd name="T21" fmla="*/ 0 h 14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141"/>
                      <a:gd name="T35" fmla="*/ 125 w 125"/>
                      <a:gd name="T36" fmla="*/ 141 h 14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141">
                        <a:moveTo>
                          <a:pt x="62" y="0"/>
                        </a:moveTo>
                        <a:lnTo>
                          <a:pt x="76" y="53"/>
                        </a:lnTo>
                        <a:lnTo>
                          <a:pt x="124" y="53"/>
                        </a:lnTo>
                        <a:lnTo>
                          <a:pt x="85" y="86"/>
                        </a:lnTo>
                        <a:lnTo>
                          <a:pt x="100" y="140"/>
                        </a:lnTo>
                        <a:lnTo>
                          <a:pt x="62" y="106"/>
                        </a:lnTo>
                        <a:lnTo>
                          <a:pt x="23" y="140"/>
                        </a:lnTo>
                        <a:lnTo>
                          <a:pt x="38" y="86"/>
                        </a:lnTo>
                        <a:lnTo>
                          <a:pt x="0" y="53"/>
                        </a:lnTo>
                        <a:lnTo>
                          <a:pt x="47" y="53"/>
                        </a:lnTo>
                        <a:lnTo>
                          <a:pt x="62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5458" name="Freeform 45">
                    <a:extLst>
                      <a:ext uri="{FF2B5EF4-FFF2-40B4-BE49-F238E27FC236}">
                        <a16:creationId xmlns:a16="http://schemas.microsoft.com/office/drawing/2014/main" id="{B1DD4422-3EDD-4197-BD84-322556A3EB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1" y="1321"/>
                    <a:ext cx="28" cy="32"/>
                  </a:xfrm>
                  <a:custGeom>
                    <a:avLst/>
                    <a:gdLst>
                      <a:gd name="T0" fmla="*/ 0 w 125"/>
                      <a:gd name="T1" fmla="*/ 0 h 141"/>
                      <a:gd name="T2" fmla="*/ 0 w 125"/>
                      <a:gd name="T3" fmla="*/ 0 h 141"/>
                      <a:gd name="T4" fmla="*/ 0 w 125"/>
                      <a:gd name="T5" fmla="*/ 0 h 141"/>
                      <a:gd name="T6" fmla="*/ 0 w 125"/>
                      <a:gd name="T7" fmla="*/ 0 h 141"/>
                      <a:gd name="T8" fmla="*/ 0 w 125"/>
                      <a:gd name="T9" fmla="*/ 0 h 141"/>
                      <a:gd name="T10" fmla="*/ 0 w 125"/>
                      <a:gd name="T11" fmla="*/ 0 h 141"/>
                      <a:gd name="T12" fmla="*/ 0 w 125"/>
                      <a:gd name="T13" fmla="*/ 0 h 141"/>
                      <a:gd name="T14" fmla="*/ 0 w 125"/>
                      <a:gd name="T15" fmla="*/ 0 h 141"/>
                      <a:gd name="T16" fmla="*/ 0 w 125"/>
                      <a:gd name="T17" fmla="*/ 0 h 141"/>
                      <a:gd name="T18" fmla="*/ 0 w 125"/>
                      <a:gd name="T19" fmla="*/ 0 h 141"/>
                      <a:gd name="T20" fmla="*/ 0 w 125"/>
                      <a:gd name="T21" fmla="*/ 0 h 14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141"/>
                      <a:gd name="T35" fmla="*/ 125 w 125"/>
                      <a:gd name="T36" fmla="*/ 141 h 14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141">
                        <a:moveTo>
                          <a:pt x="62" y="0"/>
                        </a:moveTo>
                        <a:lnTo>
                          <a:pt x="76" y="53"/>
                        </a:lnTo>
                        <a:lnTo>
                          <a:pt x="124" y="53"/>
                        </a:lnTo>
                        <a:lnTo>
                          <a:pt x="85" y="86"/>
                        </a:lnTo>
                        <a:lnTo>
                          <a:pt x="100" y="140"/>
                        </a:lnTo>
                        <a:lnTo>
                          <a:pt x="62" y="106"/>
                        </a:lnTo>
                        <a:lnTo>
                          <a:pt x="23" y="140"/>
                        </a:lnTo>
                        <a:lnTo>
                          <a:pt x="38" y="86"/>
                        </a:lnTo>
                        <a:lnTo>
                          <a:pt x="0" y="53"/>
                        </a:lnTo>
                        <a:lnTo>
                          <a:pt x="47" y="53"/>
                        </a:lnTo>
                        <a:lnTo>
                          <a:pt x="62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5459" name="Freeform 46">
                    <a:extLst>
                      <a:ext uri="{FF2B5EF4-FFF2-40B4-BE49-F238E27FC236}">
                        <a16:creationId xmlns:a16="http://schemas.microsoft.com/office/drawing/2014/main" id="{BA78CD77-170C-4BD1-814B-09B0927F50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1" y="1321"/>
                    <a:ext cx="28" cy="32"/>
                  </a:xfrm>
                  <a:custGeom>
                    <a:avLst/>
                    <a:gdLst>
                      <a:gd name="T0" fmla="*/ 0 w 125"/>
                      <a:gd name="T1" fmla="*/ 0 h 141"/>
                      <a:gd name="T2" fmla="*/ 0 w 125"/>
                      <a:gd name="T3" fmla="*/ 0 h 141"/>
                      <a:gd name="T4" fmla="*/ 0 w 125"/>
                      <a:gd name="T5" fmla="*/ 0 h 141"/>
                      <a:gd name="T6" fmla="*/ 0 w 125"/>
                      <a:gd name="T7" fmla="*/ 0 h 141"/>
                      <a:gd name="T8" fmla="*/ 0 w 125"/>
                      <a:gd name="T9" fmla="*/ 0 h 141"/>
                      <a:gd name="T10" fmla="*/ 0 w 125"/>
                      <a:gd name="T11" fmla="*/ 0 h 141"/>
                      <a:gd name="T12" fmla="*/ 0 w 125"/>
                      <a:gd name="T13" fmla="*/ 0 h 141"/>
                      <a:gd name="T14" fmla="*/ 0 w 125"/>
                      <a:gd name="T15" fmla="*/ 0 h 141"/>
                      <a:gd name="T16" fmla="*/ 0 w 125"/>
                      <a:gd name="T17" fmla="*/ 0 h 141"/>
                      <a:gd name="T18" fmla="*/ 0 w 125"/>
                      <a:gd name="T19" fmla="*/ 0 h 141"/>
                      <a:gd name="T20" fmla="*/ 0 w 125"/>
                      <a:gd name="T21" fmla="*/ 0 h 14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141"/>
                      <a:gd name="T35" fmla="*/ 125 w 125"/>
                      <a:gd name="T36" fmla="*/ 141 h 14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141">
                        <a:moveTo>
                          <a:pt x="62" y="0"/>
                        </a:moveTo>
                        <a:lnTo>
                          <a:pt x="76" y="53"/>
                        </a:lnTo>
                        <a:lnTo>
                          <a:pt x="124" y="53"/>
                        </a:lnTo>
                        <a:lnTo>
                          <a:pt x="85" y="86"/>
                        </a:lnTo>
                        <a:lnTo>
                          <a:pt x="100" y="140"/>
                        </a:lnTo>
                        <a:lnTo>
                          <a:pt x="62" y="106"/>
                        </a:lnTo>
                        <a:lnTo>
                          <a:pt x="23" y="140"/>
                        </a:lnTo>
                        <a:lnTo>
                          <a:pt x="38" y="86"/>
                        </a:lnTo>
                        <a:lnTo>
                          <a:pt x="0" y="53"/>
                        </a:lnTo>
                        <a:lnTo>
                          <a:pt x="47" y="53"/>
                        </a:lnTo>
                        <a:lnTo>
                          <a:pt x="62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5460" name="Freeform 47">
                    <a:extLst>
                      <a:ext uri="{FF2B5EF4-FFF2-40B4-BE49-F238E27FC236}">
                        <a16:creationId xmlns:a16="http://schemas.microsoft.com/office/drawing/2014/main" id="{42821B10-1A7A-48FA-99C8-5FE17BD369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2" y="1321"/>
                    <a:ext cx="28" cy="32"/>
                  </a:xfrm>
                  <a:custGeom>
                    <a:avLst/>
                    <a:gdLst>
                      <a:gd name="T0" fmla="*/ 0 w 125"/>
                      <a:gd name="T1" fmla="*/ 0 h 141"/>
                      <a:gd name="T2" fmla="*/ 0 w 125"/>
                      <a:gd name="T3" fmla="*/ 0 h 141"/>
                      <a:gd name="T4" fmla="*/ 0 w 125"/>
                      <a:gd name="T5" fmla="*/ 0 h 141"/>
                      <a:gd name="T6" fmla="*/ 0 w 125"/>
                      <a:gd name="T7" fmla="*/ 0 h 141"/>
                      <a:gd name="T8" fmla="*/ 0 w 125"/>
                      <a:gd name="T9" fmla="*/ 0 h 141"/>
                      <a:gd name="T10" fmla="*/ 0 w 125"/>
                      <a:gd name="T11" fmla="*/ 0 h 141"/>
                      <a:gd name="T12" fmla="*/ 0 w 125"/>
                      <a:gd name="T13" fmla="*/ 0 h 141"/>
                      <a:gd name="T14" fmla="*/ 0 w 125"/>
                      <a:gd name="T15" fmla="*/ 0 h 141"/>
                      <a:gd name="T16" fmla="*/ 0 w 125"/>
                      <a:gd name="T17" fmla="*/ 0 h 141"/>
                      <a:gd name="T18" fmla="*/ 0 w 125"/>
                      <a:gd name="T19" fmla="*/ 0 h 141"/>
                      <a:gd name="T20" fmla="*/ 0 w 125"/>
                      <a:gd name="T21" fmla="*/ 0 h 14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141"/>
                      <a:gd name="T35" fmla="*/ 125 w 125"/>
                      <a:gd name="T36" fmla="*/ 141 h 14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141">
                        <a:moveTo>
                          <a:pt x="62" y="0"/>
                        </a:moveTo>
                        <a:lnTo>
                          <a:pt x="76" y="53"/>
                        </a:lnTo>
                        <a:lnTo>
                          <a:pt x="124" y="53"/>
                        </a:lnTo>
                        <a:lnTo>
                          <a:pt x="85" y="86"/>
                        </a:lnTo>
                        <a:lnTo>
                          <a:pt x="100" y="140"/>
                        </a:lnTo>
                        <a:lnTo>
                          <a:pt x="62" y="106"/>
                        </a:lnTo>
                        <a:lnTo>
                          <a:pt x="23" y="140"/>
                        </a:lnTo>
                        <a:lnTo>
                          <a:pt x="38" y="86"/>
                        </a:lnTo>
                        <a:lnTo>
                          <a:pt x="0" y="53"/>
                        </a:lnTo>
                        <a:lnTo>
                          <a:pt x="47" y="53"/>
                        </a:lnTo>
                        <a:lnTo>
                          <a:pt x="62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5461" name="Freeform 48">
                    <a:extLst>
                      <a:ext uri="{FF2B5EF4-FFF2-40B4-BE49-F238E27FC236}">
                        <a16:creationId xmlns:a16="http://schemas.microsoft.com/office/drawing/2014/main" id="{B9415765-1A43-4BA0-B533-33FBFA99BD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321"/>
                    <a:ext cx="28" cy="32"/>
                  </a:xfrm>
                  <a:custGeom>
                    <a:avLst/>
                    <a:gdLst>
                      <a:gd name="T0" fmla="*/ 0 w 125"/>
                      <a:gd name="T1" fmla="*/ 0 h 141"/>
                      <a:gd name="T2" fmla="*/ 0 w 125"/>
                      <a:gd name="T3" fmla="*/ 0 h 141"/>
                      <a:gd name="T4" fmla="*/ 0 w 125"/>
                      <a:gd name="T5" fmla="*/ 0 h 141"/>
                      <a:gd name="T6" fmla="*/ 0 w 125"/>
                      <a:gd name="T7" fmla="*/ 0 h 141"/>
                      <a:gd name="T8" fmla="*/ 0 w 125"/>
                      <a:gd name="T9" fmla="*/ 0 h 141"/>
                      <a:gd name="T10" fmla="*/ 0 w 125"/>
                      <a:gd name="T11" fmla="*/ 0 h 141"/>
                      <a:gd name="T12" fmla="*/ 0 w 125"/>
                      <a:gd name="T13" fmla="*/ 0 h 141"/>
                      <a:gd name="T14" fmla="*/ 0 w 125"/>
                      <a:gd name="T15" fmla="*/ 0 h 141"/>
                      <a:gd name="T16" fmla="*/ 0 w 125"/>
                      <a:gd name="T17" fmla="*/ 0 h 141"/>
                      <a:gd name="T18" fmla="*/ 0 w 125"/>
                      <a:gd name="T19" fmla="*/ 0 h 141"/>
                      <a:gd name="T20" fmla="*/ 0 w 125"/>
                      <a:gd name="T21" fmla="*/ 0 h 14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141"/>
                      <a:gd name="T35" fmla="*/ 125 w 125"/>
                      <a:gd name="T36" fmla="*/ 141 h 14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141">
                        <a:moveTo>
                          <a:pt x="62" y="0"/>
                        </a:moveTo>
                        <a:lnTo>
                          <a:pt x="76" y="53"/>
                        </a:lnTo>
                        <a:lnTo>
                          <a:pt x="124" y="53"/>
                        </a:lnTo>
                        <a:lnTo>
                          <a:pt x="85" y="86"/>
                        </a:lnTo>
                        <a:lnTo>
                          <a:pt x="100" y="140"/>
                        </a:lnTo>
                        <a:lnTo>
                          <a:pt x="62" y="106"/>
                        </a:lnTo>
                        <a:lnTo>
                          <a:pt x="23" y="140"/>
                        </a:lnTo>
                        <a:lnTo>
                          <a:pt x="38" y="86"/>
                        </a:lnTo>
                        <a:lnTo>
                          <a:pt x="0" y="53"/>
                        </a:lnTo>
                        <a:lnTo>
                          <a:pt x="47" y="53"/>
                        </a:lnTo>
                        <a:lnTo>
                          <a:pt x="62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</p:grpSp>
            <p:grpSp>
              <p:nvGrpSpPr>
                <p:cNvPr id="15450" name="Group 49">
                  <a:extLst>
                    <a:ext uri="{FF2B5EF4-FFF2-40B4-BE49-F238E27FC236}">
                      <a16:creationId xmlns:a16="http://schemas.microsoft.com/office/drawing/2014/main" id="{D3F8AA1C-BEEA-44D8-8657-187D72F08DB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0" y="1352"/>
                  <a:ext cx="269" cy="31"/>
                  <a:chOff x="160" y="1352"/>
                  <a:chExt cx="269" cy="31"/>
                </a:xfrm>
              </p:grpSpPr>
              <p:sp>
                <p:nvSpPr>
                  <p:cNvPr id="15451" name="Freeform 50">
                    <a:extLst>
                      <a:ext uri="{FF2B5EF4-FFF2-40B4-BE49-F238E27FC236}">
                        <a16:creationId xmlns:a16="http://schemas.microsoft.com/office/drawing/2014/main" id="{16AB8C3F-1836-4DD1-A428-A6A04B3BE1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0" y="1352"/>
                    <a:ext cx="28" cy="32"/>
                  </a:xfrm>
                  <a:custGeom>
                    <a:avLst/>
                    <a:gdLst>
                      <a:gd name="T0" fmla="*/ 0 w 125"/>
                      <a:gd name="T1" fmla="*/ 0 h 141"/>
                      <a:gd name="T2" fmla="*/ 0 w 125"/>
                      <a:gd name="T3" fmla="*/ 0 h 141"/>
                      <a:gd name="T4" fmla="*/ 0 w 125"/>
                      <a:gd name="T5" fmla="*/ 0 h 141"/>
                      <a:gd name="T6" fmla="*/ 0 w 125"/>
                      <a:gd name="T7" fmla="*/ 0 h 141"/>
                      <a:gd name="T8" fmla="*/ 0 w 125"/>
                      <a:gd name="T9" fmla="*/ 0 h 141"/>
                      <a:gd name="T10" fmla="*/ 0 w 125"/>
                      <a:gd name="T11" fmla="*/ 0 h 141"/>
                      <a:gd name="T12" fmla="*/ 0 w 125"/>
                      <a:gd name="T13" fmla="*/ 0 h 141"/>
                      <a:gd name="T14" fmla="*/ 0 w 125"/>
                      <a:gd name="T15" fmla="*/ 0 h 141"/>
                      <a:gd name="T16" fmla="*/ 0 w 125"/>
                      <a:gd name="T17" fmla="*/ 0 h 141"/>
                      <a:gd name="T18" fmla="*/ 0 w 125"/>
                      <a:gd name="T19" fmla="*/ 0 h 141"/>
                      <a:gd name="T20" fmla="*/ 0 w 125"/>
                      <a:gd name="T21" fmla="*/ 0 h 14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141"/>
                      <a:gd name="T35" fmla="*/ 125 w 125"/>
                      <a:gd name="T36" fmla="*/ 141 h 14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141">
                        <a:moveTo>
                          <a:pt x="62" y="0"/>
                        </a:moveTo>
                        <a:lnTo>
                          <a:pt x="76" y="53"/>
                        </a:lnTo>
                        <a:lnTo>
                          <a:pt x="124" y="53"/>
                        </a:lnTo>
                        <a:lnTo>
                          <a:pt x="85" y="86"/>
                        </a:lnTo>
                        <a:lnTo>
                          <a:pt x="100" y="140"/>
                        </a:lnTo>
                        <a:lnTo>
                          <a:pt x="62" y="106"/>
                        </a:lnTo>
                        <a:lnTo>
                          <a:pt x="23" y="140"/>
                        </a:lnTo>
                        <a:lnTo>
                          <a:pt x="38" y="86"/>
                        </a:lnTo>
                        <a:lnTo>
                          <a:pt x="0" y="53"/>
                        </a:lnTo>
                        <a:lnTo>
                          <a:pt x="47" y="53"/>
                        </a:lnTo>
                        <a:lnTo>
                          <a:pt x="62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5452" name="Freeform 51">
                    <a:extLst>
                      <a:ext uri="{FF2B5EF4-FFF2-40B4-BE49-F238E27FC236}">
                        <a16:creationId xmlns:a16="http://schemas.microsoft.com/office/drawing/2014/main" id="{6832537A-69E6-4794-9186-C57AEDCBC0A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1" y="1352"/>
                    <a:ext cx="28" cy="32"/>
                  </a:xfrm>
                  <a:custGeom>
                    <a:avLst/>
                    <a:gdLst>
                      <a:gd name="T0" fmla="*/ 0 w 125"/>
                      <a:gd name="T1" fmla="*/ 0 h 141"/>
                      <a:gd name="T2" fmla="*/ 0 w 125"/>
                      <a:gd name="T3" fmla="*/ 0 h 141"/>
                      <a:gd name="T4" fmla="*/ 0 w 125"/>
                      <a:gd name="T5" fmla="*/ 0 h 141"/>
                      <a:gd name="T6" fmla="*/ 0 w 125"/>
                      <a:gd name="T7" fmla="*/ 0 h 141"/>
                      <a:gd name="T8" fmla="*/ 0 w 125"/>
                      <a:gd name="T9" fmla="*/ 0 h 141"/>
                      <a:gd name="T10" fmla="*/ 0 w 125"/>
                      <a:gd name="T11" fmla="*/ 0 h 141"/>
                      <a:gd name="T12" fmla="*/ 0 w 125"/>
                      <a:gd name="T13" fmla="*/ 0 h 141"/>
                      <a:gd name="T14" fmla="*/ 0 w 125"/>
                      <a:gd name="T15" fmla="*/ 0 h 141"/>
                      <a:gd name="T16" fmla="*/ 0 w 125"/>
                      <a:gd name="T17" fmla="*/ 0 h 141"/>
                      <a:gd name="T18" fmla="*/ 0 w 125"/>
                      <a:gd name="T19" fmla="*/ 0 h 141"/>
                      <a:gd name="T20" fmla="*/ 0 w 125"/>
                      <a:gd name="T21" fmla="*/ 0 h 14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141"/>
                      <a:gd name="T35" fmla="*/ 125 w 125"/>
                      <a:gd name="T36" fmla="*/ 141 h 14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141">
                        <a:moveTo>
                          <a:pt x="62" y="0"/>
                        </a:moveTo>
                        <a:lnTo>
                          <a:pt x="76" y="53"/>
                        </a:lnTo>
                        <a:lnTo>
                          <a:pt x="124" y="53"/>
                        </a:lnTo>
                        <a:lnTo>
                          <a:pt x="85" y="86"/>
                        </a:lnTo>
                        <a:lnTo>
                          <a:pt x="100" y="140"/>
                        </a:lnTo>
                        <a:lnTo>
                          <a:pt x="62" y="106"/>
                        </a:lnTo>
                        <a:lnTo>
                          <a:pt x="23" y="140"/>
                        </a:lnTo>
                        <a:lnTo>
                          <a:pt x="38" y="86"/>
                        </a:lnTo>
                        <a:lnTo>
                          <a:pt x="0" y="53"/>
                        </a:lnTo>
                        <a:lnTo>
                          <a:pt x="47" y="53"/>
                        </a:lnTo>
                        <a:lnTo>
                          <a:pt x="62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5453" name="Freeform 52">
                    <a:extLst>
                      <a:ext uri="{FF2B5EF4-FFF2-40B4-BE49-F238E27FC236}">
                        <a16:creationId xmlns:a16="http://schemas.microsoft.com/office/drawing/2014/main" id="{43D44C12-C524-4ED5-AA4B-D14999AA04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1" y="1352"/>
                    <a:ext cx="28" cy="32"/>
                  </a:xfrm>
                  <a:custGeom>
                    <a:avLst/>
                    <a:gdLst>
                      <a:gd name="T0" fmla="*/ 0 w 125"/>
                      <a:gd name="T1" fmla="*/ 0 h 141"/>
                      <a:gd name="T2" fmla="*/ 0 w 125"/>
                      <a:gd name="T3" fmla="*/ 0 h 141"/>
                      <a:gd name="T4" fmla="*/ 0 w 125"/>
                      <a:gd name="T5" fmla="*/ 0 h 141"/>
                      <a:gd name="T6" fmla="*/ 0 w 125"/>
                      <a:gd name="T7" fmla="*/ 0 h 141"/>
                      <a:gd name="T8" fmla="*/ 0 w 125"/>
                      <a:gd name="T9" fmla="*/ 0 h 141"/>
                      <a:gd name="T10" fmla="*/ 0 w 125"/>
                      <a:gd name="T11" fmla="*/ 0 h 141"/>
                      <a:gd name="T12" fmla="*/ 0 w 125"/>
                      <a:gd name="T13" fmla="*/ 0 h 141"/>
                      <a:gd name="T14" fmla="*/ 0 w 125"/>
                      <a:gd name="T15" fmla="*/ 0 h 141"/>
                      <a:gd name="T16" fmla="*/ 0 w 125"/>
                      <a:gd name="T17" fmla="*/ 0 h 141"/>
                      <a:gd name="T18" fmla="*/ 0 w 125"/>
                      <a:gd name="T19" fmla="*/ 0 h 141"/>
                      <a:gd name="T20" fmla="*/ 0 w 125"/>
                      <a:gd name="T21" fmla="*/ 0 h 14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141"/>
                      <a:gd name="T35" fmla="*/ 125 w 125"/>
                      <a:gd name="T36" fmla="*/ 141 h 14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141">
                        <a:moveTo>
                          <a:pt x="62" y="0"/>
                        </a:moveTo>
                        <a:lnTo>
                          <a:pt x="76" y="53"/>
                        </a:lnTo>
                        <a:lnTo>
                          <a:pt x="124" y="53"/>
                        </a:lnTo>
                        <a:lnTo>
                          <a:pt x="85" y="86"/>
                        </a:lnTo>
                        <a:lnTo>
                          <a:pt x="100" y="140"/>
                        </a:lnTo>
                        <a:lnTo>
                          <a:pt x="62" y="106"/>
                        </a:lnTo>
                        <a:lnTo>
                          <a:pt x="23" y="140"/>
                        </a:lnTo>
                        <a:lnTo>
                          <a:pt x="38" y="86"/>
                        </a:lnTo>
                        <a:lnTo>
                          <a:pt x="0" y="53"/>
                        </a:lnTo>
                        <a:lnTo>
                          <a:pt x="47" y="53"/>
                        </a:lnTo>
                        <a:lnTo>
                          <a:pt x="62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5454" name="Freeform 53">
                    <a:extLst>
                      <a:ext uri="{FF2B5EF4-FFF2-40B4-BE49-F238E27FC236}">
                        <a16:creationId xmlns:a16="http://schemas.microsoft.com/office/drawing/2014/main" id="{4B391DD8-F121-42D5-ADB6-9585324502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2" y="1352"/>
                    <a:ext cx="28" cy="32"/>
                  </a:xfrm>
                  <a:custGeom>
                    <a:avLst/>
                    <a:gdLst>
                      <a:gd name="T0" fmla="*/ 0 w 125"/>
                      <a:gd name="T1" fmla="*/ 0 h 141"/>
                      <a:gd name="T2" fmla="*/ 0 w 125"/>
                      <a:gd name="T3" fmla="*/ 0 h 141"/>
                      <a:gd name="T4" fmla="*/ 0 w 125"/>
                      <a:gd name="T5" fmla="*/ 0 h 141"/>
                      <a:gd name="T6" fmla="*/ 0 w 125"/>
                      <a:gd name="T7" fmla="*/ 0 h 141"/>
                      <a:gd name="T8" fmla="*/ 0 w 125"/>
                      <a:gd name="T9" fmla="*/ 0 h 141"/>
                      <a:gd name="T10" fmla="*/ 0 w 125"/>
                      <a:gd name="T11" fmla="*/ 0 h 141"/>
                      <a:gd name="T12" fmla="*/ 0 w 125"/>
                      <a:gd name="T13" fmla="*/ 0 h 141"/>
                      <a:gd name="T14" fmla="*/ 0 w 125"/>
                      <a:gd name="T15" fmla="*/ 0 h 141"/>
                      <a:gd name="T16" fmla="*/ 0 w 125"/>
                      <a:gd name="T17" fmla="*/ 0 h 141"/>
                      <a:gd name="T18" fmla="*/ 0 w 125"/>
                      <a:gd name="T19" fmla="*/ 0 h 141"/>
                      <a:gd name="T20" fmla="*/ 0 w 125"/>
                      <a:gd name="T21" fmla="*/ 0 h 14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141"/>
                      <a:gd name="T35" fmla="*/ 125 w 125"/>
                      <a:gd name="T36" fmla="*/ 141 h 14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141">
                        <a:moveTo>
                          <a:pt x="62" y="0"/>
                        </a:moveTo>
                        <a:lnTo>
                          <a:pt x="76" y="53"/>
                        </a:lnTo>
                        <a:lnTo>
                          <a:pt x="124" y="53"/>
                        </a:lnTo>
                        <a:lnTo>
                          <a:pt x="85" y="86"/>
                        </a:lnTo>
                        <a:lnTo>
                          <a:pt x="100" y="140"/>
                        </a:lnTo>
                        <a:lnTo>
                          <a:pt x="62" y="106"/>
                        </a:lnTo>
                        <a:lnTo>
                          <a:pt x="23" y="140"/>
                        </a:lnTo>
                        <a:lnTo>
                          <a:pt x="38" y="86"/>
                        </a:lnTo>
                        <a:lnTo>
                          <a:pt x="0" y="53"/>
                        </a:lnTo>
                        <a:lnTo>
                          <a:pt x="47" y="53"/>
                        </a:lnTo>
                        <a:lnTo>
                          <a:pt x="62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5455" name="Freeform 54">
                    <a:extLst>
                      <a:ext uri="{FF2B5EF4-FFF2-40B4-BE49-F238E27FC236}">
                        <a16:creationId xmlns:a16="http://schemas.microsoft.com/office/drawing/2014/main" id="{FAAEDD82-7664-495F-9F1F-EB00E6DA56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2" y="1352"/>
                    <a:ext cx="28" cy="32"/>
                  </a:xfrm>
                  <a:custGeom>
                    <a:avLst/>
                    <a:gdLst>
                      <a:gd name="T0" fmla="*/ 0 w 125"/>
                      <a:gd name="T1" fmla="*/ 0 h 141"/>
                      <a:gd name="T2" fmla="*/ 0 w 125"/>
                      <a:gd name="T3" fmla="*/ 0 h 141"/>
                      <a:gd name="T4" fmla="*/ 0 w 125"/>
                      <a:gd name="T5" fmla="*/ 0 h 141"/>
                      <a:gd name="T6" fmla="*/ 0 w 125"/>
                      <a:gd name="T7" fmla="*/ 0 h 141"/>
                      <a:gd name="T8" fmla="*/ 0 w 125"/>
                      <a:gd name="T9" fmla="*/ 0 h 141"/>
                      <a:gd name="T10" fmla="*/ 0 w 125"/>
                      <a:gd name="T11" fmla="*/ 0 h 141"/>
                      <a:gd name="T12" fmla="*/ 0 w 125"/>
                      <a:gd name="T13" fmla="*/ 0 h 141"/>
                      <a:gd name="T14" fmla="*/ 0 w 125"/>
                      <a:gd name="T15" fmla="*/ 0 h 141"/>
                      <a:gd name="T16" fmla="*/ 0 w 125"/>
                      <a:gd name="T17" fmla="*/ 0 h 141"/>
                      <a:gd name="T18" fmla="*/ 0 w 125"/>
                      <a:gd name="T19" fmla="*/ 0 h 141"/>
                      <a:gd name="T20" fmla="*/ 0 w 125"/>
                      <a:gd name="T21" fmla="*/ 0 h 14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141"/>
                      <a:gd name="T35" fmla="*/ 125 w 125"/>
                      <a:gd name="T36" fmla="*/ 141 h 14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141">
                        <a:moveTo>
                          <a:pt x="62" y="0"/>
                        </a:moveTo>
                        <a:lnTo>
                          <a:pt x="76" y="53"/>
                        </a:lnTo>
                        <a:lnTo>
                          <a:pt x="124" y="53"/>
                        </a:lnTo>
                        <a:lnTo>
                          <a:pt x="85" y="86"/>
                        </a:lnTo>
                        <a:lnTo>
                          <a:pt x="100" y="140"/>
                        </a:lnTo>
                        <a:lnTo>
                          <a:pt x="62" y="106"/>
                        </a:lnTo>
                        <a:lnTo>
                          <a:pt x="23" y="140"/>
                        </a:lnTo>
                        <a:lnTo>
                          <a:pt x="38" y="86"/>
                        </a:lnTo>
                        <a:lnTo>
                          <a:pt x="0" y="53"/>
                        </a:lnTo>
                        <a:lnTo>
                          <a:pt x="47" y="53"/>
                        </a:lnTo>
                        <a:lnTo>
                          <a:pt x="62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</p:grpSp>
          </p:grpSp>
          <p:grpSp>
            <p:nvGrpSpPr>
              <p:cNvPr id="15414" name="Group 55">
                <a:extLst>
                  <a:ext uri="{FF2B5EF4-FFF2-40B4-BE49-F238E27FC236}">
                    <a16:creationId xmlns:a16="http://schemas.microsoft.com/office/drawing/2014/main" id="{FDEB9E48-E576-41C8-A839-3CD3681ECC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" y="1382"/>
                <a:ext cx="329" cy="61"/>
                <a:chOff x="130" y="1382"/>
                <a:chExt cx="329" cy="61"/>
              </a:xfrm>
            </p:grpSpPr>
            <p:grpSp>
              <p:nvGrpSpPr>
                <p:cNvPr id="15436" name="Group 56">
                  <a:extLst>
                    <a:ext uri="{FF2B5EF4-FFF2-40B4-BE49-F238E27FC236}">
                      <a16:creationId xmlns:a16="http://schemas.microsoft.com/office/drawing/2014/main" id="{0D1D1646-14B4-4688-A9A9-AC50CFCB30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0" y="1382"/>
                  <a:ext cx="329" cy="31"/>
                  <a:chOff x="130" y="1382"/>
                  <a:chExt cx="329" cy="31"/>
                </a:xfrm>
              </p:grpSpPr>
              <p:sp>
                <p:nvSpPr>
                  <p:cNvPr id="15443" name="Freeform 57">
                    <a:extLst>
                      <a:ext uri="{FF2B5EF4-FFF2-40B4-BE49-F238E27FC236}">
                        <a16:creationId xmlns:a16="http://schemas.microsoft.com/office/drawing/2014/main" id="{E4BC83B6-9E4E-4BA3-A4A5-D0881ADC4F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0" y="1382"/>
                    <a:ext cx="28" cy="32"/>
                  </a:xfrm>
                  <a:custGeom>
                    <a:avLst/>
                    <a:gdLst>
                      <a:gd name="T0" fmla="*/ 0 w 125"/>
                      <a:gd name="T1" fmla="*/ 0 h 141"/>
                      <a:gd name="T2" fmla="*/ 0 w 125"/>
                      <a:gd name="T3" fmla="*/ 0 h 141"/>
                      <a:gd name="T4" fmla="*/ 0 w 125"/>
                      <a:gd name="T5" fmla="*/ 0 h 141"/>
                      <a:gd name="T6" fmla="*/ 0 w 125"/>
                      <a:gd name="T7" fmla="*/ 0 h 141"/>
                      <a:gd name="T8" fmla="*/ 0 w 125"/>
                      <a:gd name="T9" fmla="*/ 0 h 141"/>
                      <a:gd name="T10" fmla="*/ 0 w 125"/>
                      <a:gd name="T11" fmla="*/ 0 h 141"/>
                      <a:gd name="T12" fmla="*/ 0 w 125"/>
                      <a:gd name="T13" fmla="*/ 0 h 141"/>
                      <a:gd name="T14" fmla="*/ 0 w 125"/>
                      <a:gd name="T15" fmla="*/ 0 h 141"/>
                      <a:gd name="T16" fmla="*/ 0 w 125"/>
                      <a:gd name="T17" fmla="*/ 0 h 141"/>
                      <a:gd name="T18" fmla="*/ 0 w 125"/>
                      <a:gd name="T19" fmla="*/ 0 h 141"/>
                      <a:gd name="T20" fmla="*/ 0 w 125"/>
                      <a:gd name="T21" fmla="*/ 0 h 14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141"/>
                      <a:gd name="T35" fmla="*/ 125 w 125"/>
                      <a:gd name="T36" fmla="*/ 141 h 14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141">
                        <a:moveTo>
                          <a:pt x="62" y="0"/>
                        </a:moveTo>
                        <a:lnTo>
                          <a:pt x="76" y="53"/>
                        </a:lnTo>
                        <a:lnTo>
                          <a:pt x="124" y="53"/>
                        </a:lnTo>
                        <a:lnTo>
                          <a:pt x="85" y="86"/>
                        </a:lnTo>
                        <a:lnTo>
                          <a:pt x="100" y="140"/>
                        </a:lnTo>
                        <a:lnTo>
                          <a:pt x="62" y="106"/>
                        </a:lnTo>
                        <a:lnTo>
                          <a:pt x="23" y="140"/>
                        </a:lnTo>
                        <a:lnTo>
                          <a:pt x="38" y="86"/>
                        </a:lnTo>
                        <a:lnTo>
                          <a:pt x="0" y="53"/>
                        </a:lnTo>
                        <a:lnTo>
                          <a:pt x="47" y="53"/>
                        </a:lnTo>
                        <a:lnTo>
                          <a:pt x="62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5444" name="Freeform 58">
                    <a:extLst>
                      <a:ext uri="{FF2B5EF4-FFF2-40B4-BE49-F238E27FC236}">
                        <a16:creationId xmlns:a16="http://schemas.microsoft.com/office/drawing/2014/main" id="{2D098A63-98CD-4218-A2B3-DA4A44AF65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0" y="1382"/>
                    <a:ext cx="28" cy="32"/>
                  </a:xfrm>
                  <a:custGeom>
                    <a:avLst/>
                    <a:gdLst>
                      <a:gd name="T0" fmla="*/ 0 w 125"/>
                      <a:gd name="T1" fmla="*/ 0 h 141"/>
                      <a:gd name="T2" fmla="*/ 0 w 125"/>
                      <a:gd name="T3" fmla="*/ 0 h 141"/>
                      <a:gd name="T4" fmla="*/ 0 w 125"/>
                      <a:gd name="T5" fmla="*/ 0 h 141"/>
                      <a:gd name="T6" fmla="*/ 0 w 125"/>
                      <a:gd name="T7" fmla="*/ 0 h 141"/>
                      <a:gd name="T8" fmla="*/ 0 w 125"/>
                      <a:gd name="T9" fmla="*/ 0 h 141"/>
                      <a:gd name="T10" fmla="*/ 0 w 125"/>
                      <a:gd name="T11" fmla="*/ 0 h 141"/>
                      <a:gd name="T12" fmla="*/ 0 w 125"/>
                      <a:gd name="T13" fmla="*/ 0 h 141"/>
                      <a:gd name="T14" fmla="*/ 0 w 125"/>
                      <a:gd name="T15" fmla="*/ 0 h 141"/>
                      <a:gd name="T16" fmla="*/ 0 w 125"/>
                      <a:gd name="T17" fmla="*/ 0 h 141"/>
                      <a:gd name="T18" fmla="*/ 0 w 125"/>
                      <a:gd name="T19" fmla="*/ 0 h 141"/>
                      <a:gd name="T20" fmla="*/ 0 w 125"/>
                      <a:gd name="T21" fmla="*/ 0 h 14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141"/>
                      <a:gd name="T35" fmla="*/ 125 w 125"/>
                      <a:gd name="T36" fmla="*/ 141 h 14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141">
                        <a:moveTo>
                          <a:pt x="62" y="0"/>
                        </a:moveTo>
                        <a:lnTo>
                          <a:pt x="76" y="53"/>
                        </a:lnTo>
                        <a:lnTo>
                          <a:pt x="124" y="53"/>
                        </a:lnTo>
                        <a:lnTo>
                          <a:pt x="85" y="86"/>
                        </a:lnTo>
                        <a:lnTo>
                          <a:pt x="100" y="140"/>
                        </a:lnTo>
                        <a:lnTo>
                          <a:pt x="62" y="106"/>
                        </a:lnTo>
                        <a:lnTo>
                          <a:pt x="23" y="140"/>
                        </a:lnTo>
                        <a:lnTo>
                          <a:pt x="38" y="86"/>
                        </a:lnTo>
                        <a:lnTo>
                          <a:pt x="0" y="53"/>
                        </a:lnTo>
                        <a:lnTo>
                          <a:pt x="47" y="53"/>
                        </a:lnTo>
                        <a:lnTo>
                          <a:pt x="62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5445" name="Freeform 59">
                    <a:extLst>
                      <a:ext uri="{FF2B5EF4-FFF2-40B4-BE49-F238E27FC236}">
                        <a16:creationId xmlns:a16="http://schemas.microsoft.com/office/drawing/2014/main" id="{76EF96EF-B894-4AEE-A507-2AD7D28541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1" y="1382"/>
                    <a:ext cx="28" cy="32"/>
                  </a:xfrm>
                  <a:custGeom>
                    <a:avLst/>
                    <a:gdLst>
                      <a:gd name="T0" fmla="*/ 0 w 125"/>
                      <a:gd name="T1" fmla="*/ 0 h 141"/>
                      <a:gd name="T2" fmla="*/ 0 w 125"/>
                      <a:gd name="T3" fmla="*/ 0 h 141"/>
                      <a:gd name="T4" fmla="*/ 0 w 125"/>
                      <a:gd name="T5" fmla="*/ 0 h 141"/>
                      <a:gd name="T6" fmla="*/ 0 w 125"/>
                      <a:gd name="T7" fmla="*/ 0 h 141"/>
                      <a:gd name="T8" fmla="*/ 0 w 125"/>
                      <a:gd name="T9" fmla="*/ 0 h 141"/>
                      <a:gd name="T10" fmla="*/ 0 w 125"/>
                      <a:gd name="T11" fmla="*/ 0 h 141"/>
                      <a:gd name="T12" fmla="*/ 0 w 125"/>
                      <a:gd name="T13" fmla="*/ 0 h 141"/>
                      <a:gd name="T14" fmla="*/ 0 w 125"/>
                      <a:gd name="T15" fmla="*/ 0 h 141"/>
                      <a:gd name="T16" fmla="*/ 0 w 125"/>
                      <a:gd name="T17" fmla="*/ 0 h 141"/>
                      <a:gd name="T18" fmla="*/ 0 w 125"/>
                      <a:gd name="T19" fmla="*/ 0 h 141"/>
                      <a:gd name="T20" fmla="*/ 0 w 125"/>
                      <a:gd name="T21" fmla="*/ 0 h 14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141"/>
                      <a:gd name="T35" fmla="*/ 125 w 125"/>
                      <a:gd name="T36" fmla="*/ 141 h 14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141">
                        <a:moveTo>
                          <a:pt x="62" y="0"/>
                        </a:moveTo>
                        <a:lnTo>
                          <a:pt x="76" y="53"/>
                        </a:lnTo>
                        <a:lnTo>
                          <a:pt x="124" y="53"/>
                        </a:lnTo>
                        <a:lnTo>
                          <a:pt x="85" y="86"/>
                        </a:lnTo>
                        <a:lnTo>
                          <a:pt x="100" y="140"/>
                        </a:lnTo>
                        <a:lnTo>
                          <a:pt x="62" y="106"/>
                        </a:lnTo>
                        <a:lnTo>
                          <a:pt x="23" y="140"/>
                        </a:lnTo>
                        <a:lnTo>
                          <a:pt x="38" y="86"/>
                        </a:lnTo>
                        <a:lnTo>
                          <a:pt x="0" y="53"/>
                        </a:lnTo>
                        <a:lnTo>
                          <a:pt x="47" y="53"/>
                        </a:lnTo>
                        <a:lnTo>
                          <a:pt x="62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5446" name="Freeform 60">
                    <a:extLst>
                      <a:ext uri="{FF2B5EF4-FFF2-40B4-BE49-F238E27FC236}">
                        <a16:creationId xmlns:a16="http://schemas.microsoft.com/office/drawing/2014/main" id="{D636E3C2-C556-41DD-8EB7-B555B9231A2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1" y="1382"/>
                    <a:ext cx="28" cy="32"/>
                  </a:xfrm>
                  <a:custGeom>
                    <a:avLst/>
                    <a:gdLst>
                      <a:gd name="T0" fmla="*/ 0 w 125"/>
                      <a:gd name="T1" fmla="*/ 0 h 141"/>
                      <a:gd name="T2" fmla="*/ 0 w 125"/>
                      <a:gd name="T3" fmla="*/ 0 h 141"/>
                      <a:gd name="T4" fmla="*/ 0 w 125"/>
                      <a:gd name="T5" fmla="*/ 0 h 141"/>
                      <a:gd name="T6" fmla="*/ 0 w 125"/>
                      <a:gd name="T7" fmla="*/ 0 h 141"/>
                      <a:gd name="T8" fmla="*/ 0 w 125"/>
                      <a:gd name="T9" fmla="*/ 0 h 141"/>
                      <a:gd name="T10" fmla="*/ 0 w 125"/>
                      <a:gd name="T11" fmla="*/ 0 h 141"/>
                      <a:gd name="T12" fmla="*/ 0 w 125"/>
                      <a:gd name="T13" fmla="*/ 0 h 141"/>
                      <a:gd name="T14" fmla="*/ 0 w 125"/>
                      <a:gd name="T15" fmla="*/ 0 h 141"/>
                      <a:gd name="T16" fmla="*/ 0 w 125"/>
                      <a:gd name="T17" fmla="*/ 0 h 141"/>
                      <a:gd name="T18" fmla="*/ 0 w 125"/>
                      <a:gd name="T19" fmla="*/ 0 h 141"/>
                      <a:gd name="T20" fmla="*/ 0 w 125"/>
                      <a:gd name="T21" fmla="*/ 0 h 14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141"/>
                      <a:gd name="T35" fmla="*/ 125 w 125"/>
                      <a:gd name="T36" fmla="*/ 141 h 14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141">
                        <a:moveTo>
                          <a:pt x="62" y="0"/>
                        </a:moveTo>
                        <a:lnTo>
                          <a:pt x="76" y="53"/>
                        </a:lnTo>
                        <a:lnTo>
                          <a:pt x="124" y="53"/>
                        </a:lnTo>
                        <a:lnTo>
                          <a:pt x="85" y="86"/>
                        </a:lnTo>
                        <a:lnTo>
                          <a:pt x="100" y="140"/>
                        </a:lnTo>
                        <a:lnTo>
                          <a:pt x="62" y="106"/>
                        </a:lnTo>
                        <a:lnTo>
                          <a:pt x="23" y="140"/>
                        </a:lnTo>
                        <a:lnTo>
                          <a:pt x="38" y="86"/>
                        </a:lnTo>
                        <a:lnTo>
                          <a:pt x="0" y="53"/>
                        </a:lnTo>
                        <a:lnTo>
                          <a:pt x="47" y="53"/>
                        </a:lnTo>
                        <a:lnTo>
                          <a:pt x="62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5447" name="Freeform 61">
                    <a:extLst>
                      <a:ext uri="{FF2B5EF4-FFF2-40B4-BE49-F238E27FC236}">
                        <a16:creationId xmlns:a16="http://schemas.microsoft.com/office/drawing/2014/main" id="{9852B7B7-6A51-4A06-A3AF-484800B754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2" y="1382"/>
                    <a:ext cx="28" cy="32"/>
                  </a:xfrm>
                  <a:custGeom>
                    <a:avLst/>
                    <a:gdLst>
                      <a:gd name="T0" fmla="*/ 0 w 125"/>
                      <a:gd name="T1" fmla="*/ 0 h 141"/>
                      <a:gd name="T2" fmla="*/ 0 w 125"/>
                      <a:gd name="T3" fmla="*/ 0 h 141"/>
                      <a:gd name="T4" fmla="*/ 0 w 125"/>
                      <a:gd name="T5" fmla="*/ 0 h 141"/>
                      <a:gd name="T6" fmla="*/ 0 w 125"/>
                      <a:gd name="T7" fmla="*/ 0 h 141"/>
                      <a:gd name="T8" fmla="*/ 0 w 125"/>
                      <a:gd name="T9" fmla="*/ 0 h 141"/>
                      <a:gd name="T10" fmla="*/ 0 w 125"/>
                      <a:gd name="T11" fmla="*/ 0 h 141"/>
                      <a:gd name="T12" fmla="*/ 0 w 125"/>
                      <a:gd name="T13" fmla="*/ 0 h 141"/>
                      <a:gd name="T14" fmla="*/ 0 w 125"/>
                      <a:gd name="T15" fmla="*/ 0 h 141"/>
                      <a:gd name="T16" fmla="*/ 0 w 125"/>
                      <a:gd name="T17" fmla="*/ 0 h 141"/>
                      <a:gd name="T18" fmla="*/ 0 w 125"/>
                      <a:gd name="T19" fmla="*/ 0 h 141"/>
                      <a:gd name="T20" fmla="*/ 0 w 125"/>
                      <a:gd name="T21" fmla="*/ 0 h 14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141"/>
                      <a:gd name="T35" fmla="*/ 125 w 125"/>
                      <a:gd name="T36" fmla="*/ 141 h 14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141">
                        <a:moveTo>
                          <a:pt x="62" y="0"/>
                        </a:moveTo>
                        <a:lnTo>
                          <a:pt x="76" y="53"/>
                        </a:lnTo>
                        <a:lnTo>
                          <a:pt x="124" y="53"/>
                        </a:lnTo>
                        <a:lnTo>
                          <a:pt x="85" y="86"/>
                        </a:lnTo>
                        <a:lnTo>
                          <a:pt x="100" y="140"/>
                        </a:lnTo>
                        <a:lnTo>
                          <a:pt x="62" y="106"/>
                        </a:lnTo>
                        <a:lnTo>
                          <a:pt x="23" y="140"/>
                        </a:lnTo>
                        <a:lnTo>
                          <a:pt x="38" y="86"/>
                        </a:lnTo>
                        <a:lnTo>
                          <a:pt x="0" y="53"/>
                        </a:lnTo>
                        <a:lnTo>
                          <a:pt x="47" y="53"/>
                        </a:lnTo>
                        <a:lnTo>
                          <a:pt x="62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5448" name="Freeform 62">
                    <a:extLst>
                      <a:ext uri="{FF2B5EF4-FFF2-40B4-BE49-F238E27FC236}">
                        <a16:creationId xmlns:a16="http://schemas.microsoft.com/office/drawing/2014/main" id="{6F34081B-C910-4F48-B1E1-E76FEC4DE1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382"/>
                    <a:ext cx="28" cy="32"/>
                  </a:xfrm>
                  <a:custGeom>
                    <a:avLst/>
                    <a:gdLst>
                      <a:gd name="T0" fmla="*/ 0 w 125"/>
                      <a:gd name="T1" fmla="*/ 0 h 141"/>
                      <a:gd name="T2" fmla="*/ 0 w 125"/>
                      <a:gd name="T3" fmla="*/ 0 h 141"/>
                      <a:gd name="T4" fmla="*/ 0 w 125"/>
                      <a:gd name="T5" fmla="*/ 0 h 141"/>
                      <a:gd name="T6" fmla="*/ 0 w 125"/>
                      <a:gd name="T7" fmla="*/ 0 h 141"/>
                      <a:gd name="T8" fmla="*/ 0 w 125"/>
                      <a:gd name="T9" fmla="*/ 0 h 141"/>
                      <a:gd name="T10" fmla="*/ 0 w 125"/>
                      <a:gd name="T11" fmla="*/ 0 h 141"/>
                      <a:gd name="T12" fmla="*/ 0 w 125"/>
                      <a:gd name="T13" fmla="*/ 0 h 141"/>
                      <a:gd name="T14" fmla="*/ 0 w 125"/>
                      <a:gd name="T15" fmla="*/ 0 h 141"/>
                      <a:gd name="T16" fmla="*/ 0 w 125"/>
                      <a:gd name="T17" fmla="*/ 0 h 141"/>
                      <a:gd name="T18" fmla="*/ 0 w 125"/>
                      <a:gd name="T19" fmla="*/ 0 h 141"/>
                      <a:gd name="T20" fmla="*/ 0 w 125"/>
                      <a:gd name="T21" fmla="*/ 0 h 14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141"/>
                      <a:gd name="T35" fmla="*/ 125 w 125"/>
                      <a:gd name="T36" fmla="*/ 141 h 14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141">
                        <a:moveTo>
                          <a:pt x="62" y="0"/>
                        </a:moveTo>
                        <a:lnTo>
                          <a:pt x="76" y="53"/>
                        </a:lnTo>
                        <a:lnTo>
                          <a:pt x="124" y="53"/>
                        </a:lnTo>
                        <a:lnTo>
                          <a:pt x="85" y="86"/>
                        </a:lnTo>
                        <a:lnTo>
                          <a:pt x="100" y="140"/>
                        </a:lnTo>
                        <a:lnTo>
                          <a:pt x="62" y="106"/>
                        </a:lnTo>
                        <a:lnTo>
                          <a:pt x="23" y="140"/>
                        </a:lnTo>
                        <a:lnTo>
                          <a:pt x="38" y="86"/>
                        </a:lnTo>
                        <a:lnTo>
                          <a:pt x="0" y="53"/>
                        </a:lnTo>
                        <a:lnTo>
                          <a:pt x="47" y="53"/>
                        </a:lnTo>
                        <a:lnTo>
                          <a:pt x="62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</p:grpSp>
            <p:grpSp>
              <p:nvGrpSpPr>
                <p:cNvPr id="15437" name="Group 63">
                  <a:extLst>
                    <a:ext uri="{FF2B5EF4-FFF2-40B4-BE49-F238E27FC236}">
                      <a16:creationId xmlns:a16="http://schemas.microsoft.com/office/drawing/2014/main" id="{46D3005B-C106-4B1B-A4A2-B72A5542EE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0" y="1413"/>
                  <a:ext cx="269" cy="31"/>
                  <a:chOff x="160" y="1413"/>
                  <a:chExt cx="269" cy="31"/>
                </a:xfrm>
              </p:grpSpPr>
              <p:sp>
                <p:nvSpPr>
                  <p:cNvPr id="15438" name="Freeform 64">
                    <a:extLst>
                      <a:ext uri="{FF2B5EF4-FFF2-40B4-BE49-F238E27FC236}">
                        <a16:creationId xmlns:a16="http://schemas.microsoft.com/office/drawing/2014/main" id="{E437F34E-FE9F-4CCD-96D6-2F79015B48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0" y="1413"/>
                    <a:ext cx="28" cy="32"/>
                  </a:xfrm>
                  <a:custGeom>
                    <a:avLst/>
                    <a:gdLst>
                      <a:gd name="T0" fmla="*/ 0 w 125"/>
                      <a:gd name="T1" fmla="*/ 0 h 141"/>
                      <a:gd name="T2" fmla="*/ 0 w 125"/>
                      <a:gd name="T3" fmla="*/ 0 h 141"/>
                      <a:gd name="T4" fmla="*/ 0 w 125"/>
                      <a:gd name="T5" fmla="*/ 0 h 141"/>
                      <a:gd name="T6" fmla="*/ 0 w 125"/>
                      <a:gd name="T7" fmla="*/ 0 h 141"/>
                      <a:gd name="T8" fmla="*/ 0 w 125"/>
                      <a:gd name="T9" fmla="*/ 0 h 141"/>
                      <a:gd name="T10" fmla="*/ 0 w 125"/>
                      <a:gd name="T11" fmla="*/ 0 h 141"/>
                      <a:gd name="T12" fmla="*/ 0 w 125"/>
                      <a:gd name="T13" fmla="*/ 0 h 141"/>
                      <a:gd name="T14" fmla="*/ 0 w 125"/>
                      <a:gd name="T15" fmla="*/ 0 h 141"/>
                      <a:gd name="T16" fmla="*/ 0 w 125"/>
                      <a:gd name="T17" fmla="*/ 0 h 141"/>
                      <a:gd name="T18" fmla="*/ 0 w 125"/>
                      <a:gd name="T19" fmla="*/ 0 h 141"/>
                      <a:gd name="T20" fmla="*/ 0 w 125"/>
                      <a:gd name="T21" fmla="*/ 0 h 14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141"/>
                      <a:gd name="T35" fmla="*/ 125 w 125"/>
                      <a:gd name="T36" fmla="*/ 141 h 14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141">
                        <a:moveTo>
                          <a:pt x="62" y="0"/>
                        </a:moveTo>
                        <a:lnTo>
                          <a:pt x="76" y="53"/>
                        </a:lnTo>
                        <a:lnTo>
                          <a:pt x="124" y="53"/>
                        </a:lnTo>
                        <a:lnTo>
                          <a:pt x="85" y="86"/>
                        </a:lnTo>
                        <a:lnTo>
                          <a:pt x="100" y="140"/>
                        </a:lnTo>
                        <a:lnTo>
                          <a:pt x="62" y="106"/>
                        </a:lnTo>
                        <a:lnTo>
                          <a:pt x="23" y="140"/>
                        </a:lnTo>
                        <a:lnTo>
                          <a:pt x="38" y="86"/>
                        </a:lnTo>
                        <a:lnTo>
                          <a:pt x="0" y="53"/>
                        </a:lnTo>
                        <a:lnTo>
                          <a:pt x="47" y="53"/>
                        </a:lnTo>
                        <a:lnTo>
                          <a:pt x="62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5439" name="Freeform 65">
                    <a:extLst>
                      <a:ext uri="{FF2B5EF4-FFF2-40B4-BE49-F238E27FC236}">
                        <a16:creationId xmlns:a16="http://schemas.microsoft.com/office/drawing/2014/main" id="{3028DAA9-E9F3-4801-A6B4-64EDDC378C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1" y="1413"/>
                    <a:ext cx="28" cy="32"/>
                  </a:xfrm>
                  <a:custGeom>
                    <a:avLst/>
                    <a:gdLst>
                      <a:gd name="T0" fmla="*/ 0 w 125"/>
                      <a:gd name="T1" fmla="*/ 0 h 141"/>
                      <a:gd name="T2" fmla="*/ 0 w 125"/>
                      <a:gd name="T3" fmla="*/ 0 h 141"/>
                      <a:gd name="T4" fmla="*/ 0 w 125"/>
                      <a:gd name="T5" fmla="*/ 0 h 141"/>
                      <a:gd name="T6" fmla="*/ 0 w 125"/>
                      <a:gd name="T7" fmla="*/ 0 h 141"/>
                      <a:gd name="T8" fmla="*/ 0 w 125"/>
                      <a:gd name="T9" fmla="*/ 0 h 141"/>
                      <a:gd name="T10" fmla="*/ 0 w 125"/>
                      <a:gd name="T11" fmla="*/ 0 h 141"/>
                      <a:gd name="T12" fmla="*/ 0 w 125"/>
                      <a:gd name="T13" fmla="*/ 0 h 141"/>
                      <a:gd name="T14" fmla="*/ 0 w 125"/>
                      <a:gd name="T15" fmla="*/ 0 h 141"/>
                      <a:gd name="T16" fmla="*/ 0 w 125"/>
                      <a:gd name="T17" fmla="*/ 0 h 141"/>
                      <a:gd name="T18" fmla="*/ 0 w 125"/>
                      <a:gd name="T19" fmla="*/ 0 h 141"/>
                      <a:gd name="T20" fmla="*/ 0 w 125"/>
                      <a:gd name="T21" fmla="*/ 0 h 14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141"/>
                      <a:gd name="T35" fmla="*/ 125 w 125"/>
                      <a:gd name="T36" fmla="*/ 141 h 14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141">
                        <a:moveTo>
                          <a:pt x="62" y="0"/>
                        </a:moveTo>
                        <a:lnTo>
                          <a:pt x="76" y="53"/>
                        </a:lnTo>
                        <a:lnTo>
                          <a:pt x="124" y="53"/>
                        </a:lnTo>
                        <a:lnTo>
                          <a:pt x="85" y="86"/>
                        </a:lnTo>
                        <a:lnTo>
                          <a:pt x="100" y="140"/>
                        </a:lnTo>
                        <a:lnTo>
                          <a:pt x="62" y="106"/>
                        </a:lnTo>
                        <a:lnTo>
                          <a:pt x="23" y="140"/>
                        </a:lnTo>
                        <a:lnTo>
                          <a:pt x="38" y="86"/>
                        </a:lnTo>
                        <a:lnTo>
                          <a:pt x="0" y="53"/>
                        </a:lnTo>
                        <a:lnTo>
                          <a:pt x="47" y="53"/>
                        </a:lnTo>
                        <a:lnTo>
                          <a:pt x="62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5440" name="Freeform 66">
                    <a:extLst>
                      <a:ext uri="{FF2B5EF4-FFF2-40B4-BE49-F238E27FC236}">
                        <a16:creationId xmlns:a16="http://schemas.microsoft.com/office/drawing/2014/main" id="{6A513B12-F85D-493B-8239-781F0DE366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1" y="1413"/>
                    <a:ext cx="28" cy="32"/>
                  </a:xfrm>
                  <a:custGeom>
                    <a:avLst/>
                    <a:gdLst>
                      <a:gd name="T0" fmla="*/ 0 w 125"/>
                      <a:gd name="T1" fmla="*/ 0 h 141"/>
                      <a:gd name="T2" fmla="*/ 0 w 125"/>
                      <a:gd name="T3" fmla="*/ 0 h 141"/>
                      <a:gd name="T4" fmla="*/ 0 w 125"/>
                      <a:gd name="T5" fmla="*/ 0 h 141"/>
                      <a:gd name="T6" fmla="*/ 0 w 125"/>
                      <a:gd name="T7" fmla="*/ 0 h 141"/>
                      <a:gd name="T8" fmla="*/ 0 w 125"/>
                      <a:gd name="T9" fmla="*/ 0 h 141"/>
                      <a:gd name="T10" fmla="*/ 0 w 125"/>
                      <a:gd name="T11" fmla="*/ 0 h 141"/>
                      <a:gd name="T12" fmla="*/ 0 w 125"/>
                      <a:gd name="T13" fmla="*/ 0 h 141"/>
                      <a:gd name="T14" fmla="*/ 0 w 125"/>
                      <a:gd name="T15" fmla="*/ 0 h 141"/>
                      <a:gd name="T16" fmla="*/ 0 w 125"/>
                      <a:gd name="T17" fmla="*/ 0 h 141"/>
                      <a:gd name="T18" fmla="*/ 0 w 125"/>
                      <a:gd name="T19" fmla="*/ 0 h 141"/>
                      <a:gd name="T20" fmla="*/ 0 w 125"/>
                      <a:gd name="T21" fmla="*/ 0 h 14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141"/>
                      <a:gd name="T35" fmla="*/ 125 w 125"/>
                      <a:gd name="T36" fmla="*/ 141 h 14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141">
                        <a:moveTo>
                          <a:pt x="62" y="0"/>
                        </a:moveTo>
                        <a:lnTo>
                          <a:pt x="76" y="53"/>
                        </a:lnTo>
                        <a:lnTo>
                          <a:pt x="124" y="53"/>
                        </a:lnTo>
                        <a:lnTo>
                          <a:pt x="85" y="86"/>
                        </a:lnTo>
                        <a:lnTo>
                          <a:pt x="100" y="140"/>
                        </a:lnTo>
                        <a:lnTo>
                          <a:pt x="62" y="106"/>
                        </a:lnTo>
                        <a:lnTo>
                          <a:pt x="23" y="140"/>
                        </a:lnTo>
                        <a:lnTo>
                          <a:pt x="38" y="86"/>
                        </a:lnTo>
                        <a:lnTo>
                          <a:pt x="0" y="53"/>
                        </a:lnTo>
                        <a:lnTo>
                          <a:pt x="47" y="53"/>
                        </a:lnTo>
                        <a:lnTo>
                          <a:pt x="62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5441" name="Freeform 67">
                    <a:extLst>
                      <a:ext uri="{FF2B5EF4-FFF2-40B4-BE49-F238E27FC236}">
                        <a16:creationId xmlns:a16="http://schemas.microsoft.com/office/drawing/2014/main" id="{31E1DAC1-E256-4584-A817-CB53818820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2" y="1413"/>
                    <a:ext cx="28" cy="32"/>
                  </a:xfrm>
                  <a:custGeom>
                    <a:avLst/>
                    <a:gdLst>
                      <a:gd name="T0" fmla="*/ 0 w 125"/>
                      <a:gd name="T1" fmla="*/ 0 h 141"/>
                      <a:gd name="T2" fmla="*/ 0 w 125"/>
                      <a:gd name="T3" fmla="*/ 0 h 141"/>
                      <a:gd name="T4" fmla="*/ 0 w 125"/>
                      <a:gd name="T5" fmla="*/ 0 h 141"/>
                      <a:gd name="T6" fmla="*/ 0 w 125"/>
                      <a:gd name="T7" fmla="*/ 0 h 141"/>
                      <a:gd name="T8" fmla="*/ 0 w 125"/>
                      <a:gd name="T9" fmla="*/ 0 h 141"/>
                      <a:gd name="T10" fmla="*/ 0 w 125"/>
                      <a:gd name="T11" fmla="*/ 0 h 141"/>
                      <a:gd name="T12" fmla="*/ 0 w 125"/>
                      <a:gd name="T13" fmla="*/ 0 h 141"/>
                      <a:gd name="T14" fmla="*/ 0 w 125"/>
                      <a:gd name="T15" fmla="*/ 0 h 141"/>
                      <a:gd name="T16" fmla="*/ 0 w 125"/>
                      <a:gd name="T17" fmla="*/ 0 h 141"/>
                      <a:gd name="T18" fmla="*/ 0 w 125"/>
                      <a:gd name="T19" fmla="*/ 0 h 141"/>
                      <a:gd name="T20" fmla="*/ 0 w 125"/>
                      <a:gd name="T21" fmla="*/ 0 h 14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141"/>
                      <a:gd name="T35" fmla="*/ 125 w 125"/>
                      <a:gd name="T36" fmla="*/ 141 h 14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141">
                        <a:moveTo>
                          <a:pt x="62" y="0"/>
                        </a:moveTo>
                        <a:lnTo>
                          <a:pt x="76" y="53"/>
                        </a:lnTo>
                        <a:lnTo>
                          <a:pt x="124" y="53"/>
                        </a:lnTo>
                        <a:lnTo>
                          <a:pt x="85" y="86"/>
                        </a:lnTo>
                        <a:lnTo>
                          <a:pt x="100" y="140"/>
                        </a:lnTo>
                        <a:lnTo>
                          <a:pt x="62" y="106"/>
                        </a:lnTo>
                        <a:lnTo>
                          <a:pt x="23" y="140"/>
                        </a:lnTo>
                        <a:lnTo>
                          <a:pt x="38" y="86"/>
                        </a:lnTo>
                        <a:lnTo>
                          <a:pt x="0" y="53"/>
                        </a:lnTo>
                        <a:lnTo>
                          <a:pt x="47" y="53"/>
                        </a:lnTo>
                        <a:lnTo>
                          <a:pt x="62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5442" name="Freeform 68">
                    <a:extLst>
                      <a:ext uri="{FF2B5EF4-FFF2-40B4-BE49-F238E27FC236}">
                        <a16:creationId xmlns:a16="http://schemas.microsoft.com/office/drawing/2014/main" id="{D8C02C89-980E-4EBF-B581-B07EB73F4F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2" y="1413"/>
                    <a:ext cx="28" cy="32"/>
                  </a:xfrm>
                  <a:custGeom>
                    <a:avLst/>
                    <a:gdLst>
                      <a:gd name="T0" fmla="*/ 0 w 125"/>
                      <a:gd name="T1" fmla="*/ 0 h 141"/>
                      <a:gd name="T2" fmla="*/ 0 w 125"/>
                      <a:gd name="T3" fmla="*/ 0 h 141"/>
                      <a:gd name="T4" fmla="*/ 0 w 125"/>
                      <a:gd name="T5" fmla="*/ 0 h 141"/>
                      <a:gd name="T6" fmla="*/ 0 w 125"/>
                      <a:gd name="T7" fmla="*/ 0 h 141"/>
                      <a:gd name="T8" fmla="*/ 0 w 125"/>
                      <a:gd name="T9" fmla="*/ 0 h 141"/>
                      <a:gd name="T10" fmla="*/ 0 w 125"/>
                      <a:gd name="T11" fmla="*/ 0 h 141"/>
                      <a:gd name="T12" fmla="*/ 0 w 125"/>
                      <a:gd name="T13" fmla="*/ 0 h 141"/>
                      <a:gd name="T14" fmla="*/ 0 w 125"/>
                      <a:gd name="T15" fmla="*/ 0 h 141"/>
                      <a:gd name="T16" fmla="*/ 0 w 125"/>
                      <a:gd name="T17" fmla="*/ 0 h 141"/>
                      <a:gd name="T18" fmla="*/ 0 w 125"/>
                      <a:gd name="T19" fmla="*/ 0 h 141"/>
                      <a:gd name="T20" fmla="*/ 0 w 125"/>
                      <a:gd name="T21" fmla="*/ 0 h 14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141"/>
                      <a:gd name="T35" fmla="*/ 125 w 125"/>
                      <a:gd name="T36" fmla="*/ 141 h 14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141">
                        <a:moveTo>
                          <a:pt x="62" y="0"/>
                        </a:moveTo>
                        <a:lnTo>
                          <a:pt x="76" y="53"/>
                        </a:lnTo>
                        <a:lnTo>
                          <a:pt x="124" y="53"/>
                        </a:lnTo>
                        <a:lnTo>
                          <a:pt x="85" y="86"/>
                        </a:lnTo>
                        <a:lnTo>
                          <a:pt x="100" y="140"/>
                        </a:lnTo>
                        <a:lnTo>
                          <a:pt x="62" y="106"/>
                        </a:lnTo>
                        <a:lnTo>
                          <a:pt x="23" y="140"/>
                        </a:lnTo>
                        <a:lnTo>
                          <a:pt x="38" y="86"/>
                        </a:lnTo>
                        <a:lnTo>
                          <a:pt x="0" y="53"/>
                        </a:lnTo>
                        <a:lnTo>
                          <a:pt x="47" y="53"/>
                        </a:lnTo>
                        <a:lnTo>
                          <a:pt x="62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</p:grpSp>
          </p:grpSp>
          <p:grpSp>
            <p:nvGrpSpPr>
              <p:cNvPr id="15415" name="Group 69">
                <a:extLst>
                  <a:ext uri="{FF2B5EF4-FFF2-40B4-BE49-F238E27FC236}">
                    <a16:creationId xmlns:a16="http://schemas.microsoft.com/office/drawing/2014/main" id="{674F64CF-CD59-4A81-B3F5-EE9BF6F51A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" y="1444"/>
                <a:ext cx="329" cy="61"/>
                <a:chOff x="130" y="1444"/>
                <a:chExt cx="329" cy="61"/>
              </a:xfrm>
            </p:grpSpPr>
            <p:grpSp>
              <p:nvGrpSpPr>
                <p:cNvPr id="15423" name="Group 70">
                  <a:extLst>
                    <a:ext uri="{FF2B5EF4-FFF2-40B4-BE49-F238E27FC236}">
                      <a16:creationId xmlns:a16="http://schemas.microsoft.com/office/drawing/2014/main" id="{D1890FF7-07C0-42C8-8E20-0FDD560E10A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0" y="1444"/>
                  <a:ext cx="329" cy="31"/>
                  <a:chOff x="130" y="1444"/>
                  <a:chExt cx="329" cy="31"/>
                </a:xfrm>
              </p:grpSpPr>
              <p:sp>
                <p:nvSpPr>
                  <p:cNvPr id="15430" name="Freeform 71">
                    <a:extLst>
                      <a:ext uri="{FF2B5EF4-FFF2-40B4-BE49-F238E27FC236}">
                        <a16:creationId xmlns:a16="http://schemas.microsoft.com/office/drawing/2014/main" id="{503D96D9-AABE-42F8-A999-10119AAFF1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0" y="1444"/>
                    <a:ext cx="28" cy="32"/>
                  </a:xfrm>
                  <a:custGeom>
                    <a:avLst/>
                    <a:gdLst>
                      <a:gd name="T0" fmla="*/ 0 w 125"/>
                      <a:gd name="T1" fmla="*/ 0 h 141"/>
                      <a:gd name="T2" fmla="*/ 0 w 125"/>
                      <a:gd name="T3" fmla="*/ 0 h 141"/>
                      <a:gd name="T4" fmla="*/ 0 w 125"/>
                      <a:gd name="T5" fmla="*/ 0 h 141"/>
                      <a:gd name="T6" fmla="*/ 0 w 125"/>
                      <a:gd name="T7" fmla="*/ 0 h 141"/>
                      <a:gd name="T8" fmla="*/ 0 w 125"/>
                      <a:gd name="T9" fmla="*/ 0 h 141"/>
                      <a:gd name="T10" fmla="*/ 0 w 125"/>
                      <a:gd name="T11" fmla="*/ 0 h 141"/>
                      <a:gd name="T12" fmla="*/ 0 w 125"/>
                      <a:gd name="T13" fmla="*/ 0 h 141"/>
                      <a:gd name="T14" fmla="*/ 0 w 125"/>
                      <a:gd name="T15" fmla="*/ 0 h 141"/>
                      <a:gd name="T16" fmla="*/ 0 w 125"/>
                      <a:gd name="T17" fmla="*/ 0 h 141"/>
                      <a:gd name="T18" fmla="*/ 0 w 125"/>
                      <a:gd name="T19" fmla="*/ 0 h 141"/>
                      <a:gd name="T20" fmla="*/ 0 w 125"/>
                      <a:gd name="T21" fmla="*/ 0 h 14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141"/>
                      <a:gd name="T35" fmla="*/ 125 w 125"/>
                      <a:gd name="T36" fmla="*/ 141 h 14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141">
                        <a:moveTo>
                          <a:pt x="62" y="0"/>
                        </a:moveTo>
                        <a:lnTo>
                          <a:pt x="76" y="53"/>
                        </a:lnTo>
                        <a:lnTo>
                          <a:pt x="124" y="53"/>
                        </a:lnTo>
                        <a:lnTo>
                          <a:pt x="85" y="86"/>
                        </a:lnTo>
                        <a:lnTo>
                          <a:pt x="100" y="140"/>
                        </a:lnTo>
                        <a:lnTo>
                          <a:pt x="62" y="106"/>
                        </a:lnTo>
                        <a:lnTo>
                          <a:pt x="23" y="140"/>
                        </a:lnTo>
                        <a:lnTo>
                          <a:pt x="38" y="86"/>
                        </a:lnTo>
                        <a:lnTo>
                          <a:pt x="0" y="53"/>
                        </a:lnTo>
                        <a:lnTo>
                          <a:pt x="47" y="53"/>
                        </a:lnTo>
                        <a:lnTo>
                          <a:pt x="62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5431" name="Freeform 72">
                    <a:extLst>
                      <a:ext uri="{FF2B5EF4-FFF2-40B4-BE49-F238E27FC236}">
                        <a16:creationId xmlns:a16="http://schemas.microsoft.com/office/drawing/2014/main" id="{C0214D14-EAC8-4F7A-B2D0-B35D423989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0" y="1444"/>
                    <a:ext cx="28" cy="32"/>
                  </a:xfrm>
                  <a:custGeom>
                    <a:avLst/>
                    <a:gdLst>
                      <a:gd name="T0" fmla="*/ 0 w 125"/>
                      <a:gd name="T1" fmla="*/ 0 h 141"/>
                      <a:gd name="T2" fmla="*/ 0 w 125"/>
                      <a:gd name="T3" fmla="*/ 0 h 141"/>
                      <a:gd name="T4" fmla="*/ 0 w 125"/>
                      <a:gd name="T5" fmla="*/ 0 h 141"/>
                      <a:gd name="T6" fmla="*/ 0 w 125"/>
                      <a:gd name="T7" fmla="*/ 0 h 141"/>
                      <a:gd name="T8" fmla="*/ 0 w 125"/>
                      <a:gd name="T9" fmla="*/ 0 h 141"/>
                      <a:gd name="T10" fmla="*/ 0 w 125"/>
                      <a:gd name="T11" fmla="*/ 0 h 141"/>
                      <a:gd name="T12" fmla="*/ 0 w 125"/>
                      <a:gd name="T13" fmla="*/ 0 h 141"/>
                      <a:gd name="T14" fmla="*/ 0 w 125"/>
                      <a:gd name="T15" fmla="*/ 0 h 141"/>
                      <a:gd name="T16" fmla="*/ 0 w 125"/>
                      <a:gd name="T17" fmla="*/ 0 h 141"/>
                      <a:gd name="T18" fmla="*/ 0 w 125"/>
                      <a:gd name="T19" fmla="*/ 0 h 141"/>
                      <a:gd name="T20" fmla="*/ 0 w 125"/>
                      <a:gd name="T21" fmla="*/ 0 h 14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141"/>
                      <a:gd name="T35" fmla="*/ 125 w 125"/>
                      <a:gd name="T36" fmla="*/ 141 h 14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141">
                        <a:moveTo>
                          <a:pt x="62" y="0"/>
                        </a:moveTo>
                        <a:lnTo>
                          <a:pt x="76" y="53"/>
                        </a:lnTo>
                        <a:lnTo>
                          <a:pt x="124" y="53"/>
                        </a:lnTo>
                        <a:lnTo>
                          <a:pt x="85" y="86"/>
                        </a:lnTo>
                        <a:lnTo>
                          <a:pt x="100" y="140"/>
                        </a:lnTo>
                        <a:lnTo>
                          <a:pt x="62" y="106"/>
                        </a:lnTo>
                        <a:lnTo>
                          <a:pt x="23" y="140"/>
                        </a:lnTo>
                        <a:lnTo>
                          <a:pt x="38" y="86"/>
                        </a:lnTo>
                        <a:lnTo>
                          <a:pt x="0" y="53"/>
                        </a:lnTo>
                        <a:lnTo>
                          <a:pt x="47" y="53"/>
                        </a:lnTo>
                        <a:lnTo>
                          <a:pt x="62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5432" name="Freeform 73">
                    <a:extLst>
                      <a:ext uri="{FF2B5EF4-FFF2-40B4-BE49-F238E27FC236}">
                        <a16:creationId xmlns:a16="http://schemas.microsoft.com/office/drawing/2014/main" id="{15652D24-53F0-4DA6-BD6A-A7C8846D12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1" y="1444"/>
                    <a:ext cx="28" cy="32"/>
                  </a:xfrm>
                  <a:custGeom>
                    <a:avLst/>
                    <a:gdLst>
                      <a:gd name="T0" fmla="*/ 0 w 125"/>
                      <a:gd name="T1" fmla="*/ 0 h 141"/>
                      <a:gd name="T2" fmla="*/ 0 w 125"/>
                      <a:gd name="T3" fmla="*/ 0 h 141"/>
                      <a:gd name="T4" fmla="*/ 0 w 125"/>
                      <a:gd name="T5" fmla="*/ 0 h 141"/>
                      <a:gd name="T6" fmla="*/ 0 w 125"/>
                      <a:gd name="T7" fmla="*/ 0 h 141"/>
                      <a:gd name="T8" fmla="*/ 0 w 125"/>
                      <a:gd name="T9" fmla="*/ 0 h 141"/>
                      <a:gd name="T10" fmla="*/ 0 w 125"/>
                      <a:gd name="T11" fmla="*/ 0 h 141"/>
                      <a:gd name="T12" fmla="*/ 0 w 125"/>
                      <a:gd name="T13" fmla="*/ 0 h 141"/>
                      <a:gd name="T14" fmla="*/ 0 w 125"/>
                      <a:gd name="T15" fmla="*/ 0 h 141"/>
                      <a:gd name="T16" fmla="*/ 0 w 125"/>
                      <a:gd name="T17" fmla="*/ 0 h 141"/>
                      <a:gd name="T18" fmla="*/ 0 w 125"/>
                      <a:gd name="T19" fmla="*/ 0 h 141"/>
                      <a:gd name="T20" fmla="*/ 0 w 125"/>
                      <a:gd name="T21" fmla="*/ 0 h 14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141"/>
                      <a:gd name="T35" fmla="*/ 125 w 125"/>
                      <a:gd name="T36" fmla="*/ 141 h 14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141">
                        <a:moveTo>
                          <a:pt x="62" y="0"/>
                        </a:moveTo>
                        <a:lnTo>
                          <a:pt x="76" y="53"/>
                        </a:lnTo>
                        <a:lnTo>
                          <a:pt x="124" y="53"/>
                        </a:lnTo>
                        <a:lnTo>
                          <a:pt x="85" y="86"/>
                        </a:lnTo>
                        <a:lnTo>
                          <a:pt x="100" y="140"/>
                        </a:lnTo>
                        <a:lnTo>
                          <a:pt x="62" y="106"/>
                        </a:lnTo>
                        <a:lnTo>
                          <a:pt x="23" y="140"/>
                        </a:lnTo>
                        <a:lnTo>
                          <a:pt x="38" y="86"/>
                        </a:lnTo>
                        <a:lnTo>
                          <a:pt x="0" y="53"/>
                        </a:lnTo>
                        <a:lnTo>
                          <a:pt x="47" y="53"/>
                        </a:lnTo>
                        <a:lnTo>
                          <a:pt x="62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5433" name="Freeform 74">
                    <a:extLst>
                      <a:ext uri="{FF2B5EF4-FFF2-40B4-BE49-F238E27FC236}">
                        <a16:creationId xmlns:a16="http://schemas.microsoft.com/office/drawing/2014/main" id="{134EFF89-285A-446B-85E8-272325EA00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1" y="1444"/>
                    <a:ext cx="28" cy="32"/>
                  </a:xfrm>
                  <a:custGeom>
                    <a:avLst/>
                    <a:gdLst>
                      <a:gd name="T0" fmla="*/ 0 w 125"/>
                      <a:gd name="T1" fmla="*/ 0 h 141"/>
                      <a:gd name="T2" fmla="*/ 0 w 125"/>
                      <a:gd name="T3" fmla="*/ 0 h 141"/>
                      <a:gd name="T4" fmla="*/ 0 w 125"/>
                      <a:gd name="T5" fmla="*/ 0 h 141"/>
                      <a:gd name="T6" fmla="*/ 0 w 125"/>
                      <a:gd name="T7" fmla="*/ 0 h 141"/>
                      <a:gd name="T8" fmla="*/ 0 w 125"/>
                      <a:gd name="T9" fmla="*/ 0 h 141"/>
                      <a:gd name="T10" fmla="*/ 0 w 125"/>
                      <a:gd name="T11" fmla="*/ 0 h 141"/>
                      <a:gd name="T12" fmla="*/ 0 w 125"/>
                      <a:gd name="T13" fmla="*/ 0 h 141"/>
                      <a:gd name="T14" fmla="*/ 0 w 125"/>
                      <a:gd name="T15" fmla="*/ 0 h 141"/>
                      <a:gd name="T16" fmla="*/ 0 w 125"/>
                      <a:gd name="T17" fmla="*/ 0 h 141"/>
                      <a:gd name="T18" fmla="*/ 0 w 125"/>
                      <a:gd name="T19" fmla="*/ 0 h 141"/>
                      <a:gd name="T20" fmla="*/ 0 w 125"/>
                      <a:gd name="T21" fmla="*/ 0 h 14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141"/>
                      <a:gd name="T35" fmla="*/ 125 w 125"/>
                      <a:gd name="T36" fmla="*/ 141 h 14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141">
                        <a:moveTo>
                          <a:pt x="62" y="0"/>
                        </a:moveTo>
                        <a:lnTo>
                          <a:pt x="76" y="53"/>
                        </a:lnTo>
                        <a:lnTo>
                          <a:pt x="124" y="53"/>
                        </a:lnTo>
                        <a:lnTo>
                          <a:pt x="85" y="86"/>
                        </a:lnTo>
                        <a:lnTo>
                          <a:pt x="100" y="140"/>
                        </a:lnTo>
                        <a:lnTo>
                          <a:pt x="62" y="106"/>
                        </a:lnTo>
                        <a:lnTo>
                          <a:pt x="23" y="140"/>
                        </a:lnTo>
                        <a:lnTo>
                          <a:pt x="38" y="86"/>
                        </a:lnTo>
                        <a:lnTo>
                          <a:pt x="0" y="53"/>
                        </a:lnTo>
                        <a:lnTo>
                          <a:pt x="47" y="53"/>
                        </a:lnTo>
                        <a:lnTo>
                          <a:pt x="62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5434" name="Freeform 75">
                    <a:extLst>
                      <a:ext uri="{FF2B5EF4-FFF2-40B4-BE49-F238E27FC236}">
                        <a16:creationId xmlns:a16="http://schemas.microsoft.com/office/drawing/2014/main" id="{9C6909C2-DAE8-4206-A7D1-DB366D0350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2" y="1444"/>
                    <a:ext cx="28" cy="32"/>
                  </a:xfrm>
                  <a:custGeom>
                    <a:avLst/>
                    <a:gdLst>
                      <a:gd name="T0" fmla="*/ 0 w 125"/>
                      <a:gd name="T1" fmla="*/ 0 h 141"/>
                      <a:gd name="T2" fmla="*/ 0 w 125"/>
                      <a:gd name="T3" fmla="*/ 0 h 141"/>
                      <a:gd name="T4" fmla="*/ 0 w 125"/>
                      <a:gd name="T5" fmla="*/ 0 h 141"/>
                      <a:gd name="T6" fmla="*/ 0 w 125"/>
                      <a:gd name="T7" fmla="*/ 0 h 141"/>
                      <a:gd name="T8" fmla="*/ 0 w 125"/>
                      <a:gd name="T9" fmla="*/ 0 h 141"/>
                      <a:gd name="T10" fmla="*/ 0 w 125"/>
                      <a:gd name="T11" fmla="*/ 0 h 141"/>
                      <a:gd name="T12" fmla="*/ 0 w 125"/>
                      <a:gd name="T13" fmla="*/ 0 h 141"/>
                      <a:gd name="T14" fmla="*/ 0 w 125"/>
                      <a:gd name="T15" fmla="*/ 0 h 141"/>
                      <a:gd name="T16" fmla="*/ 0 w 125"/>
                      <a:gd name="T17" fmla="*/ 0 h 141"/>
                      <a:gd name="T18" fmla="*/ 0 w 125"/>
                      <a:gd name="T19" fmla="*/ 0 h 141"/>
                      <a:gd name="T20" fmla="*/ 0 w 125"/>
                      <a:gd name="T21" fmla="*/ 0 h 14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141"/>
                      <a:gd name="T35" fmla="*/ 125 w 125"/>
                      <a:gd name="T36" fmla="*/ 141 h 14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141">
                        <a:moveTo>
                          <a:pt x="62" y="0"/>
                        </a:moveTo>
                        <a:lnTo>
                          <a:pt x="76" y="53"/>
                        </a:lnTo>
                        <a:lnTo>
                          <a:pt x="124" y="53"/>
                        </a:lnTo>
                        <a:lnTo>
                          <a:pt x="85" y="86"/>
                        </a:lnTo>
                        <a:lnTo>
                          <a:pt x="100" y="140"/>
                        </a:lnTo>
                        <a:lnTo>
                          <a:pt x="62" y="106"/>
                        </a:lnTo>
                        <a:lnTo>
                          <a:pt x="23" y="140"/>
                        </a:lnTo>
                        <a:lnTo>
                          <a:pt x="38" y="86"/>
                        </a:lnTo>
                        <a:lnTo>
                          <a:pt x="0" y="53"/>
                        </a:lnTo>
                        <a:lnTo>
                          <a:pt x="47" y="53"/>
                        </a:lnTo>
                        <a:lnTo>
                          <a:pt x="62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5435" name="Freeform 76">
                    <a:extLst>
                      <a:ext uri="{FF2B5EF4-FFF2-40B4-BE49-F238E27FC236}">
                        <a16:creationId xmlns:a16="http://schemas.microsoft.com/office/drawing/2014/main" id="{C02BFE72-880D-4D2D-8C78-DDCF7F49E5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444"/>
                    <a:ext cx="28" cy="32"/>
                  </a:xfrm>
                  <a:custGeom>
                    <a:avLst/>
                    <a:gdLst>
                      <a:gd name="T0" fmla="*/ 0 w 125"/>
                      <a:gd name="T1" fmla="*/ 0 h 141"/>
                      <a:gd name="T2" fmla="*/ 0 w 125"/>
                      <a:gd name="T3" fmla="*/ 0 h 141"/>
                      <a:gd name="T4" fmla="*/ 0 w 125"/>
                      <a:gd name="T5" fmla="*/ 0 h 141"/>
                      <a:gd name="T6" fmla="*/ 0 w 125"/>
                      <a:gd name="T7" fmla="*/ 0 h 141"/>
                      <a:gd name="T8" fmla="*/ 0 w 125"/>
                      <a:gd name="T9" fmla="*/ 0 h 141"/>
                      <a:gd name="T10" fmla="*/ 0 w 125"/>
                      <a:gd name="T11" fmla="*/ 0 h 141"/>
                      <a:gd name="T12" fmla="*/ 0 w 125"/>
                      <a:gd name="T13" fmla="*/ 0 h 141"/>
                      <a:gd name="T14" fmla="*/ 0 w 125"/>
                      <a:gd name="T15" fmla="*/ 0 h 141"/>
                      <a:gd name="T16" fmla="*/ 0 w 125"/>
                      <a:gd name="T17" fmla="*/ 0 h 141"/>
                      <a:gd name="T18" fmla="*/ 0 w 125"/>
                      <a:gd name="T19" fmla="*/ 0 h 141"/>
                      <a:gd name="T20" fmla="*/ 0 w 125"/>
                      <a:gd name="T21" fmla="*/ 0 h 14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141"/>
                      <a:gd name="T35" fmla="*/ 125 w 125"/>
                      <a:gd name="T36" fmla="*/ 141 h 14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141">
                        <a:moveTo>
                          <a:pt x="62" y="0"/>
                        </a:moveTo>
                        <a:lnTo>
                          <a:pt x="76" y="53"/>
                        </a:lnTo>
                        <a:lnTo>
                          <a:pt x="124" y="53"/>
                        </a:lnTo>
                        <a:lnTo>
                          <a:pt x="85" y="86"/>
                        </a:lnTo>
                        <a:lnTo>
                          <a:pt x="100" y="140"/>
                        </a:lnTo>
                        <a:lnTo>
                          <a:pt x="62" y="106"/>
                        </a:lnTo>
                        <a:lnTo>
                          <a:pt x="23" y="140"/>
                        </a:lnTo>
                        <a:lnTo>
                          <a:pt x="38" y="86"/>
                        </a:lnTo>
                        <a:lnTo>
                          <a:pt x="0" y="53"/>
                        </a:lnTo>
                        <a:lnTo>
                          <a:pt x="47" y="53"/>
                        </a:lnTo>
                        <a:lnTo>
                          <a:pt x="62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</p:grpSp>
            <p:grpSp>
              <p:nvGrpSpPr>
                <p:cNvPr id="15424" name="Group 77">
                  <a:extLst>
                    <a:ext uri="{FF2B5EF4-FFF2-40B4-BE49-F238E27FC236}">
                      <a16:creationId xmlns:a16="http://schemas.microsoft.com/office/drawing/2014/main" id="{7C1DB13F-FA05-4C78-9D38-43A0880CB6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0" y="1474"/>
                  <a:ext cx="269" cy="31"/>
                  <a:chOff x="160" y="1474"/>
                  <a:chExt cx="269" cy="31"/>
                </a:xfrm>
              </p:grpSpPr>
              <p:sp>
                <p:nvSpPr>
                  <p:cNvPr id="15425" name="Freeform 78">
                    <a:extLst>
                      <a:ext uri="{FF2B5EF4-FFF2-40B4-BE49-F238E27FC236}">
                        <a16:creationId xmlns:a16="http://schemas.microsoft.com/office/drawing/2014/main" id="{78D5FA0E-D08F-46A2-B5B4-45AE88C3DC9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0" y="1474"/>
                    <a:ext cx="28" cy="32"/>
                  </a:xfrm>
                  <a:custGeom>
                    <a:avLst/>
                    <a:gdLst>
                      <a:gd name="T0" fmla="*/ 0 w 125"/>
                      <a:gd name="T1" fmla="*/ 0 h 141"/>
                      <a:gd name="T2" fmla="*/ 0 w 125"/>
                      <a:gd name="T3" fmla="*/ 0 h 141"/>
                      <a:gd name="T4" fmla="*/ 0 w 125"/>
                      <a:gd name="T5" fmla="*/ 0 h 141"/>
                      <a:gd name="T6" fmla="*/ 0 w 125"/>
                      <a:gd name="T7" fmla="*/ 0 h 141"/>
                      <a:gd name="T8" fmla="*/ 0 w 125"/>
                      <a:gd name="T9" fmla="*/ 0 h 141"/>
                      <a:gd name="T10" fmla="*/ 0 w 125"/>
                      <a:gd name="T11" fmla="*/ 0 h 141"/>
                      <a:gd name="T12" fmla="*/ 0 w 125"/>
                      <a:gd name="T13" fmla="*/ 0 h 141"/>
                      <a:gd name="T14" fmla="*/ 0 w 125"/>
                      <a:gd name="T15" fmla="*/ 0 h 141"/>
                      <a:gd name="T16" fmla="*/ 0 w 125"/>
                      <a:gd name="T17" fmla="*/ 0 h 141"/>
                      <a:gd name="T18" fmla="*/ 0 w 125"/>
                      <a:gd name="T19" fmla="*/ 0 h 141"/>
                      <a:gd name="T20" fmla="*/ 0 w 125"/>
                      <a:gd name="T21" fmla="*/ 0 h 14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141"/>
                      <a:gd name="T35" fmla="*/ 125 w 125"/>
                      <a:gd name="T36" fmla="*/ 141 h 14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141">
                        <a:moveTo>
                          <a:pt x="62" y="0"/>
                        </a:moveTo>
                        <a:lnTo>
                          <a:pt x="76" y="53"/>
                        </a:lnTo>
                        <a:lnTo>
                          <a:pt x="124" y="53"/>
                        </a:lnTo>
                        <a:lnTo>
                          <a:pt x="85" y="86"/>
                        </a:lnTo>
                        <a:lnTo>
                          <a:pt x="100" y="140"/>
                        </a:lnTo>
                        <a:lnTo>
                          <a:pt x="62" y="106"/>
                        </a:lnTo>
                        <a:lnTo>
                          <a:pt x="23" y="140"/>
                        </a:lnTo>
                        <a:lnTo>
                          <a:pt x="38" y="86"/>
                        </a:lnTo>
                        <a:lnTo>
                          <a:pt x="0" y="53"/>
                        </a:lnTo>
                        <a:lnTo>
                          <a:pt x="47" y="53"/>
                        </a:lnTo>
                        <a:lnTo>
                          <a:pt x="62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5426" name="Freeform 79">
                    <a:extLst>
                      <a:ext uri="{FF2B5EF4-FFF2-40B4-BE49-F238E27FC236}">
                        <a16:creationId xmlns:a16="http://schemas.microsoft.com/office/drawing/2014/main" id="{3EB43D88-1B57-488C-9615-B7FAAD4534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1" y="1474"/>
                    <a:ext cx="28" cy="32"/>
                  </a:xfrm>
                  <a:custGeom>
                    <a:avLst/>
                    <a:gdLst>
                      <a:gd name="T0" fmla="*/ 0 w 125"/>
                      <a:gd name="T1" fmla="*/ 0 h 141"/>
                      <a:gd name="T2" fmla="*/ 0 w 125"/>
                      <a:gd name="T3" fmla="*/ 0 h 141"/>
                      <a:gd name="T4" fmla="*/ 0 w 125"/>
                      <a:gd name="T5" fmla="*/ 0 h 141"/>
                      <a:gd name="T6" fmla="*/ 0 w 125"/>
                      <a:gd name="T7" fmla="*/ 0 h 141"/>
                      <a:gd name="T8" fmla="*/ 0 w 125"/>
                      <a:gd name="T9" fmla="*/ 0 h 141"/>
                      <a:gd name="T10" fmla="*/ 0 w 125"/>
                      <a:gd name="T11" fmla="*/ 0 h 141"/>
                      <a:gd name="T12" fmla="*/ 0 w 125"/>
                      <a:gd name="T13" fmla="*/ 0 h 141"/>
                      <a:gd name="T14" fmla="*/ 0 w 125"/>
                      <a:gd name="T15" fmla="*/ 0 h 141"/>
                      <a:gd name="T16" fmla="*/ 0 w 125"/>
                      <a:gd name="T17" fmla="*/ 0 h 141"/>
                      <a:gd name="T18" fmla="*/ 0 w 125"/>
                      <a:gd name="T19" fmla="*/ 0 h 141"/>
                      <a:gd name="T20" fmla="*/ 0 w 125"/>
                      <a:gd name="T21" fmla="*/ 0 h 14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141"/>
                      <a:gd name="T35" fmla="*/ 125 w 125"/>
                      <a:gd name="T36" fmla="*/ 141 h 14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141">
                        <a:moveTo>
                          <a:pt x="62" y="0"/>
                        </a:moveTo>
                        <a:lnTo>
                          <a:pt x="76" y="53"/>
                        </a:lnTo>
                        <a:lnTo>
                          <a:pt x="124" y="53"/>
                        </a:lnTo>
                        <a:lnTo>
                          <a:pt x="85" y="86"/>
                        </a:lnTo>
                        <a:lnTo>
                          <a:pt x="100" y="140"/>
                        </a:lnTo>
                        <a:lnTo>
                          <a:pt x="62" y="106"/>
                        </a:lnTo>
                        <a:lnTo>
                          <a:pt x="23" y="140"/>
                        </a:lnTo>
                        <a:lnTo>
                          <a:pt x="38" y="86"/>
                        </a:lnTo>
                        <a:lnTo>
                          <a:pt x="0" y="53"/>
                        </a:lnTo>
                        <a:lnTo>
                          <a:pt x="47" y="53"/>
                        </a:lnTo>
                        <a:lnTo>
                          <a:pt x="62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5427" name="Freeform 80">
                    <a:extLst>
                      <a:ext uri="{FF2B5EF4-FFF2-40B4-BE49-F238E27FC236}">
                        <a16:creationId xmlns:a16="http://schemas.microsoft.com/office/drawing/2014/main" id="{40C29791-C2A7-4077-81D9-032D4403CF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1" y="1474"/>
                    <a:ext cx="28" cy="32"/>
                  </a:xfrm>
                  <a:custGeom>
                    <a:avLst/>
                    <a:gdLst>
                      <a:gd name="T0" fmla="*/ 0 w 125"/>
                      <a:gd name="T1" fmla="*/ 0 h 141"/>
                      <a:gd name="T2" fmla="*/ 0 w 125"/>
                      <a:gd name="T3" fmla="*/ 0 h 141"/>
                      <a:gd name="T4" fmla="*/ 0 w 125"/>
                      <a:gd name="T5" fmla="*/ 0 h 141"/>
                      <a:gd name="T6" fmla="*/ 0 w 125"/>
                      <a:gd name="T7" fmla="*/ 0 h 141"/>
                      <a:gd name="T8" fmla="*/ 0 w 125"/>
                      <a:gd name="T9" fmla="*/ 0 h 141"/>
                      <a:gd name="T10" fmla="*/ 0 w 125"/>
                      <a:gd name="T11" fmla="*/ 0 h 141"/>
                      <a:gd name="T12" fmla="*/ 0 w 125"/>
                      <a:gd name="T13" fmla="*/ 0 h 141"/>
                      <a:gd name="T14" fmla="*/ 0 w 125"/>
                      <a:gd name="T15" fmla="*/ 0 h 141"/>
                      <a:gd name="T16" fmla="*/ 0 w 125"/>
                      <a:gd name="T17" fmla="*/ 0 h 141"/>
                      <a:gd name="T18" fmla="*/ 0 w 125"/>
                      <a:gd name="T19" fmla="*/ 0 h 141"/>
                      <a:gd name="T20" fmla="*/ 0 w 125"/>
                      <a:gd name="T21" fmla="*/ 0 h 14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141"/>
                      <a:gd name="T35" fmla="*/ 125 w 125"/>
                      <a:gd name="T36" fmla="*/ 141 h 14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141">
                        <a:moveTo>
                          <a:pt x="62" y="0"/>
                        </a:moveTo>
                        <a:lnTo>
                          <a:pt x="76" y="53"/>
                        </a:lnTo>
                        <a:lnTo>
                          <a:pt x="124" y="53"/>
                        </a:lnTo>
                        <a:lnTo>
                          <a:pt x="85" y="86"/>
                        </a:lnTo>
                        <a:lnTo>
                          <a:pt x="100" y="140"/>
                        </a:lnTo>
                        <a:lnTo>
                          <a:pt x="62" y="106"/>
                        </a:lnTo>
                        <a:lnTo>
                          <a:pt x="23" y="140"/>
                        </a:lnTo>
                        <a:lnTo>
                          <a:pt x="38" y="86"/>
                        </a:lnTo>
                        <a:lnTo>
                          <a:pt x="0" y="53"/>
                        </a:lnTo>
                        <a:lnTo>
                          <a:pt x="47" y="53"/>
                        </a:lnTo>
                        <a:lnTo>
                          <a:pt x="62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5428" name="Freeform 81">
                    <a:extLst>
                      <a:ext uri="{FF2B5EF4-FFF2-40B4-BE49-F238E27FC236}">
                        <a16:creationId xmlns:a16="http://schemas.microsoft.com/office/drawing/2014/main" id="{49D5AB4A-9F35-46E0-9A5A-668251346D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2" y="1474"/>
                    <a:ext cx="28" cy="32"/>
                  </a:xfrm>
                  <a:custGeom>
                    <a:avLst/>
                    <a:gdLst>
                      <a:gd name="T0" fmla="*/ 0 w 125"/>
                      <a:gd name="T1" fmla="*/ 0 h 141"/>
                      <a:gd name="T2" fmla="*/ 0 w 125"/>
                      <a:gd name="T3" fmla="*/ 0 h 141"/>
                      <a:gd name="T4" fmla="*/ 0 w 125"/>
                      <a:gd name="T5" fmla="*/ 0 h 141"/>
                      <a:gd name="T6" fmla="*/ 0 w 125"/>
                      <a:gd name="T7" fmla="*/ 0 h 141"/>
                      <a:gd name="T8" fmla="*/ 0 w 125"/>
                      <a:gd name="T9" fmla="*/ 0 h 141"/>
                      <a:gd name="T10" fmla="*/ 0 w 125"/>
                      <a:gd name="T11" fmla="*/ 0 h 141"/>
                      <a:gd name="T12" fmla="*/ 0 w 125"/>
                      <a:gd name="T13" fmla="*/ 0 h 141"/>
                      <a:gd name="T14" fmla="*/ 0 w 125"/>
                      <a:gd name="T15" fmla="*/ 0 h 141"/>
                      <a:gd name="T16" fmla="*/ 0 w 125"/>
                      <a:gd name="T17" fmla="*/ 0 h 141"/>
                      <a:gd name="T18" fmla="*/ 0 w 125"/>
                      <a:gd name="T19" fmla="*/ 0 h 141"/>
                      <a:gd name="T20" fmla="*/ 0 w 125"/>
                      <a:gd name="T21" fmla="*/ 0 h 14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141"/>
                      <a:gd name="T35" fmla="*/ 125 w 125"/>
                      <a:gd name="T36" fmla="*/ 141 h 14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141">
                        <a:moveTo>
                          <a:pt x="62" y="0"/>
                        </a:moveTo>
                        <a:lnTo>
                          <a:pt x="76" y="53"/>
                        </a:lnTo>
                        <a:lnTo>
                          <a:pt x="124" y="53"/>
                        </a:lnTo>
                        <a:lnTo>
                          <a:pt x="85" y="86"/>
                        </a:lnTo>
                        <a:lnTo>
                          <a:pt x="100" y="140"/>
                        </a:lnTo>
                        <a:lnTo>
                          <a:pt x="62" y="106"/>
                        </a:lnTo>
                        <a:lnTo>
                          <a:pt x="23" y="140"/>
                        </a:lnTo>
                        <a:lnTo>
                          <a:pt x="38" y="86"/>
                        </a:lnTo>
                        <a:lnTo>
                          <a:pt x="0" y="53"/>
                        </a:lnTo>
                        <a:lnTo>
                          <a:pt x="47" y="53"/>
                        </a:lnTo>
                        <a:lnTo>
                          <a:pt x="62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5429" name="Freeform 82">
                    <a:extLst>
                      <a:ext uri="{FF2B5EF4-FFF2-40B4-BE49-F238E27FC236}">
                        <a16:creationId xmlns:a16="http://schemas.microsoft.com/office/drawing/2014/main" id="{09BF71CA-1E7D-443C-8902-5FCAF04B74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2" y="1474"/>
                    <a:ext cx="28" cy="32"/>
                  </a:xfrm>
                  <a:custGeom>
                    <a:avLst/>
                    <a:gdLst>
                      <a:gd name="T0" fmla="*/ 0 w 125"/>
                      <a:gd name="T1" fmla="*/ 0 h 141"/>
                      <a:gd name="T2" fmla="*/ 0 w 125"/>
                      <a:gd name="T3" fmla="*/ 0 h 141"/>
                      <a:gd name="T4" fmla="*/ 0 w 125"/>
                      <a:gd name="T5" fmla="*/ 0 h 141"/>
                      <a:gd name="T6" fmla="*/ 0 w 125"/>
                      <a:gd name="T7" fmla="*/ 0 h 141"/>
                      <a:gd name="T8" fmla="*/ 0 w 125"/>
                      <a:gd name="T9" fmla="*/ 0 h 141"/>
                      <a:gd name="T10" fmla="*/ 0 w 125"/>
                      <a:gd name="T11" fmla="*/ 0 h 141"/>
                      <a:gd name="T12" fmla="*/ 0 w 125"/>
                      <a:gd name="T13" fmla="*/ 0 h 141"/>
                      <a:gd name="T14" fmla="*/ 0 w 125"/>
                      <a:gd name="T15" fmla="*/ 0 h 141"/>
                      <a:gd name="T16" fmla="*/ 0 w 125"/>
                      <a:gd name="T17" fmla="*/ 0 h 141"/>
                      <a:gd name="T18" fmla="*/ 0 w 125"/>
                      <a:gd name="T19" fmla="*/ 0 h 141"/>
                      <a:gd name="T20" fmla="*/ 0 w 125"/>
                      <a:gd name="T21" fmla="*/ 0 h 14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25"/>
                      <a:gd name="T34" fmla="*/ 0 h 141"/>
                      <a:gd name="T35" fmla="*/ 125 w 125"/>
                      <a:gd name="T36" fmla="*/ 141 h 14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25" h="141">
                        <a:moveTo>
                          <a:pt x="62" y="0"/>
                        </a:moveTo>
                        <a:lnTo>
                          <a:pt x="76" y="53"/>
                        </a:lnTo>
                        <a:lnTo>
                          <a:pt x="124" y="53"/>
                        </a:lnTo>
                        <a:lnTo>
                          <a:pt x="85" y="86"/>
                        </a:lnTo>
                        <a:lnTo>
                          <a:pt x="100" y="140"/>
                        </a:lnTo>
                        <a:lnTo>
                          <a:pt x="62" y="106"/>
                        </a:lnTo>
                        <a:lnTo>
                          <a:pt x="23" y="140"/>
                        </a:lnTo>
                        <a:lnTo>
                          <a:pt x="38" y="86"/>
                        </a:lnTo>
                        <a:lnTo>
                          <a:pt x="0" y="53"/>
                        </a:lnTo>
                        <a:lnTo>
                          <a:pt x="47" y="53"/>
                        </a:lnTo>
                        <a:lnTo>
                          <a:pt x="62" y="0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</p:grpSp>
          </p:grpSp>
          <p:grpSp>
            <p:nvGrpSpPr>
              <p:cNvPr id="15416" name="Group 83">
                <a:extLst>
                  <a:ext uri="{FF2B5EF4-FFF2-40B4-BE49-F238E27FC236}">
                    <a16:creationId xmlns:a16="http://schemas.microsoft.com/office/drawing/2014/main" id="{EBA8ABD2-BA08-45E7-8150-0821F1DA76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" y="1504"/>
                <a:ext cx="329" cy="31"/>
                <a:chOff x="130" y="1504"/>
                <a:chExt cx="329" cy="31"/>
              </a:xfrm>
            </p:grpSpPr>
            <p:sp>
              <p:nvSpPr>
                <p:cNvPr id="15417" name="Freeform 84">
                  <a:extLst>
                    <a:ext uri="{FF2B5EF4-FFF2-40B4-BE49-F238E27FC236}">
                      <a16:creationId xmlns:a16="http://schemas.microsoft.com/office/drawing/2014/main" id="{E44FF007-93B5-4D78-B610-D38484AAFE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" y="1504"/>
                  <a:ext cx="28" cy="32"/>
                </a:xfrm>
                <a:custGeom>
                  <a:avLst/>
                  <a:gdLst>
                    <a:gd name="T0" fmla="*/ 0 w 125"/>
                    <a:gd name="T1" fmla="*/ 0 h 141"/>
                    <a:gd name="T2" fmla="*/ 0 w 125"/>
                    <a:gd name="T3" fmla="*/ 0 h 141"/>
                    <a:gd name="T4" fmla="*/ 0 w 125"/>
                    <a:gd name="T5" fmla="*/ 0 h 141"/>
                    <a:gd name="T6" fmla="*/ 0 w 125"/>
                    <a:gd name="T7" fmla="*/ 0 h 141"/>
                    <a:gd name="T8" fmla="*/ 0 w 125"/>
                    <a:gd name="T9" fmla="*/ 0 h 141"/>
                    <a:gd name="T10" fmla="*/ 0 w 125"/>
                    <a:gd name="T11" fmla="*/ 0 h 141"/>
                    <a:gd name="T12" fmla="*/ 0 w 125"/>
                    <a:gd name="T13" fmla="*/ 0 h 141"/>
                    <a:gd name="T14" fmla="*/ 0 w 125"/>
                    <a:gd name="T15" fmla="*/ 0 h 141"/>
                    <a:gd name="T16" fmla="*/ 0 w 125"/>
                    <a:gd name="T17" fmla="*/ 0 h 141"/>
                    <a:gd name="T18" fmla="*/ 0 w 125"/>
                    <a:gd name="T19" fmla="*/ 0 h 141"/>
                    <a:gd name="T20" fmla="*/ 0 w 125"/>
                    <a:gd name="T21" fmla="*/ 0 h 14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5"/>
                    <a:gd name="T34" fmla="*/ 0 h 141"/>
                    <a:gd name="T35" fmla="*/ 125 w 125"/>
                    <a:gd name="T36" fmla="*/ 141 h 14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5" h="141">
                      <a:moveTo>
                        <a:pt x="62" y="0"/>
                      </a:moveTo>
                      <a:lnTo>
                        <a:pt x="76" y="53"/>
                      </a:lnTo>
                      <a:lnTo>
                        <a:pt x="124" y="53"/>
                      </a:lnTo>
                      <a:lnTo>
                        <a:pt x="85" y="86"/>
                      </a:lnTo>
                      <a:lnTo>
                        <a:pt x="100" y="140"/>
                      </a:lnTo>
                      <a:lnTo>
                        <a:pt x="62" y="106"/>
                      </a:lnTo>
                      <a:lnTo>
                        <a:pt x="23" y="140"/>
                      </a:lnTo>
                      <a:lnTo>
                        <a:pt x="38" y="86"/>
                      </a:lnTo>
                      <a:lnTo>
                        <a:pt x="0" y="53"/>
                      </a:lnTo>
                      <a:lnTo>
                        <a:pt x="47" y="53"/>
                      </a:lnTo>
                      <a:lnTo>
                        <a:pt x="62" y="0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15418" name="Freeform 85">
                  <a:extLst>
                    <a:ext uri="{FF2B5EF4-FFF2-40B4-BE49-F238E27FC236}">
                      <a16:creationId xmlns:a16="http://schemas.microsoft.com/office/drawing/2014/main" id="{4B94DA91-0A75-4CD6-869E-EA845CD4A0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0" y="1504"/>
                  <a:ext cx="28" cy="32"/>
                </a:xfrm>
                <a:custGeom>
                  <a:avLst/>
                  <a:gdLst>
                    <a:gd name="T0" fmla="*/ 0 w 125"/>
                    <a:gd name="T1" fmla="*/ 0 h 141"/>
                    <a:gd name="T2" fmla="*/ 0 w 125"/>
                    <a:gd name="T3" fmla="*/ 0 h 141"/>
                    <a:gd name="T4" fmla="*/ 0 w 125"/>
                    <a:gd name="T5" fmla="*/ 0 h 141"/>
                    <a:gd name="T6" fmla="*/ 0 w 125"/>
                    <a:gd name="T7" fmla="*/ 0 h 141"/>
                    <a:gd name="T8" fmla="*/ 0 w 125"/>
                    <a:gd name="T9" fmla="*/ 0 h 141"/>
                    <a:gd name="T10" fmla="*/ 0 w 125"/>
                    <a:gd name="T11" fmla="*/ 0 h 141"/>
                    <a:gd name="T12" fmla="*/ 0 w 125"/>
                    <a:gd name="T13" fmla="*/ 0 h 141"/>
                    <a:gd name="T14" fmla="*/ 0 w 125"/>
                    <a:gd name="T15" fmla="*/ 0 h 141"/>
                    <a:gd name="T16" fmla="*/ 0 w 125"/>
                    <a:gd name="T17" fmla="*/ 0 h 141"/>
                    <a:gd name="T18" fmla="*/ 0 w 125"/>
                    <a:gd name="T19" fmla="*/ 0 h 141"/>
                    <a:gd name="T20" fmla="*/ 0 w 125"/>
                    <a:gd name="T21" fmla="*/ 0 h 14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5"/>
                    <a:gd name="T34" fmla="*/ 0 h 141"/>
                    <a:gd name="T35" fmla="*/ 125 w 125"/>
                    <a:gd name="T36" fmla="*/ 141 h 14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5" h="141">
                      <a:moveTo>
                        <a:pt x="62" y="0"/>
                      </a:moveTo>
                      <a:lnTo>
                        <a:pt x="76" y="53"/>
                      </a:lnTo>
                      <a:lnTo>
                        <a:pt x="124" y="53"/>
                      </a:lnTo>
                      <a:lnTo>
                        <a:pt x="85" y="86"/>
                      </a:lnTo>
                      <a:lnTo>
                        <a:pt x="100" y="140"/>
                      </a:lnTo>
                      <a:lnTo>
                        <a:pt x="62" y="106"/>
                      </a:lnTo>
                      <a:lnTo>
                        <a:pt x="23" y="140"/>
                      </a:lnTo>
                      <a:lnTo>
                        <a:pt x="38" y="86"/>
                      </a:lnTo>
                      <a:lnTo>
                        <a:pt x="0" y="53"/>
                      </a:lnTo>
                      <a:lnTo>
                        <a:pt x="47" y="53"/>
                      </a:lnTo>
                      <a:lnTo>
                        <a:pt x="62" y="0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15419" name="Freeform 86">
                  <a:extLst>
                    <a:ext uri="{FF2B5EF4-FFF2-40B4-BE49-F238E27FC236}">
                      <a16:creationId xmlns:a16="http://schemas.microsoft.com/office/drawing/2014/main" id="{77DA6777-E6AD-4561-BB26-77598E848B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" y="1504"/>
                  <a:ext cx="28" cy="32"/>
                </a:xfrm>
                <a:custGeom>
                  <a:avLst/>
                  <a:gdLst>
                    <a:gd name="T0" fmla="*/ 0 w 125"/>
                    <a:gd name="T1" fmla="*/ 0 h 141"/>
                    <a:gd name="T2" fmla="*/ 0 w 125"/>
                    <a:gd name="T3" fmla="*/ 0 h 141"/>
                    <a:gd name="T4" fmla="*/ 0 w 125"/>
                    <a:gd name="T5" fmla="*/ 0 h 141"/>
                    <a:gd name="T6" fmla="*/ 0 w 125"/>
                    <a:gd name="T7" fmla="*/ 0 h 141"/>
                    <a:gd name="T8" fmla="*/ 0 w 125"/>
                    <a:gd name="T9" fmla="*/ 0 h 141"/>
                    <a:gd name="T10" fmla="*/ 0 w 125"/>
                    <a:gd name="T11" fmla="*/ 0 h 141"/>
                    <a:gd name="T12" fmla="*/ 0 w 125"/>
                    <a:gd name="T13" fmla="*/ 0 h 141"/>
                    <a:gd name="T14" fmla="*/ 0 w 125"/>
                    <a:gd name="T15" fmla="*/ 0 h 141"/>
                    <a:gd name="T16" fmla="*/ 0 w 125"/>
                    <a:gd name="T17" fmla="*/ 0 h 141"/>
                    <a:gd name="T18" fmla="*/ 0 w 125"/>
                    <a:gd name="T19" fmla="*/ 0 h 141"/>
                    <a:gd name="T20" fmla="*/ 0 w 125"/>
                    <a:gd name="T21" fmla="*/ 0 h 14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5"/>
                    <a:gd name="T34" fmla="*/ 0 h 141"/>
                    <a:gd name="T35" fmla="*/ 125 w 125"/>
                    <a:gd name="T36" fmla="*/ 141 h 14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5" h="141">
                      <a:moveTo>
                        <a:pt x="62" y="0"/>
                      </a:moveTo>
                      <a:lnTo>
                        <a:pt x="76" y="53"/>
                      </a:lnTo>
                      <a:lnTo>
                        <a:pt x="124" y="53"/>
                      </a:lnTo>
                      <a:lnTo>
                        <a:pt x="85" y="86"/>
                      </a:lnTo>
                      <a:lnTo>
                        <a:pt x="100" y="140"/>
                      </a:lnTo>
                      <a:lnTo>
                        <a:pt x="62" y="106"/>
                      </a:lnTo>
                      <a:lnTo>
                        <a:pt x="23" y="140"/>
                      </a:lnTo>
                      <a:lnTo>
                        <a:pt x="38" y="86"/>
                      </a:lnTo>
                      <a:lnTo>
                        <a:pt x="0" y="53"/>
                      </a:lnTo>
                      <a:lnTo>
                        <a:pt x="47" y="53"/>
                      </a:lnTo>
                      <a:lnTo>
                        <a:pt x="62" y="0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15420" name="Freeform 87">
                  <a:extLst>
                    <a:ext uri="{FF2B5EF4-FFF2-40B4-BE49-F238E27FC236}">
                      <a16:creationId xmlns:a16="http://schemas.microsoft.com/office/drawing/2014/main" id="{5CB19FB1-0846-4BDA-9CF6-4D70115327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1" y="1504"/>
                  <a:ext cx="28" cy="32"/>
                </a:xfrm>
                <a:custGeom>
                  <a:avLst/>
                  <a:gdLst>
                    <a:gd name="T0" fmla="*/ 0 w 125"/>
                    <a:gd name="T1" fmla="*/ 0 h 141"/>
                    <a:gd name="T2" fmla="*/ 0 w 125"/>
                    <a:gd name="T3" fmla="*/ 0 h 141"/>
                    <a:gd name="T4" fmla="*/ 0 w 125"/>
                    <a:gd name="T5" fmla="*/ 0 h 141"/>
                    <a:gd name="T6" fmla="*/ 0 w 125"/>
                    <a:gd name="T7" fmla="*/ 0 h 141"/>
                    <a:gd name="T8" fmla="*/ 0 w 125"/>
                    <a:gd name="T9" fmla="*/ 0 h 141"/>
                    <a:gd name="T10" fmla="*/ 0 w 125"/>
                    <a:gd name="T11" fmla="*/ 0 h 141"/>
                    <a:gd name="T12" fmla="*/ 0 w 125"/>
                    <a:gd name="T13" fmla="*/ 0 h 141"/>
                    <a:gd name="T14" fmla="*/ 0 w 125"/>
                    <a:gd name="T15" fmla="*/ 0 h 141"/>
                    <a:gd name="T16" fmla="*/ 0 w 125"/>
                    <a:gd name="T17" fmla="*/ 0 h 141"/>
                    <a:gd name="T18" fmla="*/ 0 w 125"/>
                    <a:gd name="T19" fmla="*/ 0 h 141"/>
                    <a:gd name="T20" fmla="*/ 0 w 125"/>
                    <a:gd name="T21" fmla="*/ 0 h 14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5"/>
                    <a:gd name="T34" fmla="*/ 0 h 141"/>
                    <a:gd name="T35" fmla="*/ 125 w 125"/>
                    <a:gd name="T36" fmla="*/ 141 h 14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5" h="141">
                      <a:moveTo>
                        <a:pt x="62" y="0"/>
                      </a:moveTo>
                      <a:lnTo>
                        <a:pt x="76" y="53"/>
                      </a:lnTo>
                      <a:lnTo>
                        <a:pt x="124" y="53"/>
                      </a:lnTo>
                      <a:lnTo>
                        <a:pt x="85" y="86"/>
                      </a:lnTo>
                      <a:lnTo>
                        <a:pt x="100" y="140"/>
                      </a:lnTo>
                      <a:lnTo>
                        <a:pt x="62" y="106"/>
                      </a:lnTo>
                      <a:lnTo>
                        <a:pt x="23" y="140"/>
                      </a:lnTo>
                      <a:lnTo>
                        <a:pt x="38" y="86"/>
                      </a:lnTo>
                      <a:lnTo>
                        <a:pt x="0" y="53"/>
                      </a:lnTo>
                      <a:lnTo>
                        <a:pt x="47" y="53"/>
                      </a:lnTo>
                      <a:lnTo>
                        <a:pt x="62" y="0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15421" name="Freeform 88">
                  <a:extLst>
                    <a:ext uri="{FF2B5EF4-FFF2-40B4-BE49-F238E27FC236}">
                      <a16:creationId xmlns:a16="http://schemas.microsoft.com/office/drawing/2014/main" id="{459936EA-0F79-4694-8E11-E0EB78D7AC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" y="1504"/>
                  <a:ext cx="28" cy="32"/>
                </a:xfrm>
                <a:custGeom>
                  <a:avLst/>
                  <a:gdLst>
                    <a:gd name="T0" fmla="*/ 0 w 125"/>
                    <a:gd name="T1" fmla="*/ 0 h 141"/>
                    <a:gd name="T2" fmla="*/ 0 w 125"/>
                    <a:gd name="T3" fmla="*/ 0 h 141"/>
                    <a:gd name="T4" fmla="*/ 0 w 125"/>
                    <a:gd name="T5" fmla="*/ 0 h 141"/>
                    <a:gd name="T6" fmla="*/ 0 w 125"/>
                    <a:gd name="T7" fmla="*/ 0 h 141"/>
                    <a:gd name="T8" fmla="*/ 0 w 125"/>
                    <a:gd name="T9" fmla="*/ 0 h 141"/>
                    <a:gd name="T10" fmla="*/ 0 w 125"/>
                    <a:gd name="T11" fmla="*/ 0 h 141"/>
                    <a:gd name="T12" fmla="*/ 0 w 125"/>
                    <a:gd name="T13" fmla="*/ 0 h 141"/>
                    <a:gd name="T14" fmla="*/ 0 w 125"/>
                    <a:gd name="T15" fmla="*/ 0 h 141"/>
                    <a:gd name="T16" fmla="*/ 0 w 125"/>
                    <a:gd name="T17" fmla="*/ 0 h 141"/>
                    <a:gd name="T18" fmla="*/ 0 w 125"/>
                    <a:gd name="T19" fmla="*/ 0 h 141"/>
                    <a:gd name="T20" fmla="*/ 0 w 125"/>
                    <a:gd name="T21" fmla="*/ 0 h 14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5"/>
                    <a:gd name="T34" fmla="*/ 0 h 141"/>
                    <a:gd name="T35" fmla="*/ 125 w 125"/>
                    <a:gd name="T36" fmla="*/ 141 h 14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5" h="141">
                      <a:moveTo>
                        <a:pt x="62" y="0"/>
                      </a:moveTo>
                      <a:lnTo>
                        <a:pt x="76" y="53"/>
                      </a:lnTo>
                      <a:lnTo>
                        <a:pt x="124" y="53"/>
                      </a:lnTo>
                      <a:lnTo>
                        <a:pt x="85" y="86"/>
                      </a:lnTo>
                      <a:lnTo>
                        <a:pt x="100" y="140"/>
                      </a:lnTo>
                      <a:lnTo>
                        <a:pt x="62" y="106"/>
                      </a:lnTo>
                      <a:lnTo>
                        <a:pt x="23" y="140"/>
                      </a:lnTo>
                      <a:lnTo>
                        <a:pt x="38" y="86"/>
                      </a:lnTo>
                      <a:lnTo>
                        <a:pt x="0" y="53"/>
                      </a:lnTo>
                      <a:lnTo>
                        <a:pt x="47" y="53"/>
                      </a:lnTo>
                      <a:lnTo>
                        <a:pt x="62" y="0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15422" name="Freeform 89">
                  <a:extLst>
                    <a:ext uri="{FF2B5EF4-FFF2-40B4-BE49-F238E27FC236}">
                      <a16:creationId xmlns:a16="http://schemas.microsoft.com/office/drawing/2014/main" id="{32D2726E-C09F-46A0-AE2D-006215596F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" y="1504"/>
                  <a:ext cx="28" cy="32"/>
                </a:xfrm>
                <a:custGeom>
                  <a:avLst/>
                  <a:gdLst>
                    <a:gd name="T0" fmla="*/ 0 w 125"/>
                    <a:gd name="T1" fmla="*/ 0 h 141"/>
                    <a:gd name="T2" fmla="*/ 0 w 125"/>
                    <a:gd name="T3" fmla="*/ 0 h 141"/>
                    <a:gd name="T4" fmla="*/ 0 w 125"/>
                    <a:gd name="T5" fmla="*/ 0 h 141"/>
                    <a:gd name="T6" fmla="*/ 0 w 125"/>
                    <a:gd name="T7" fmla="*/ 0 h 141"/>
                    <a:gd name="T8" fmla="*/ 0 w 125"/>
                    <a:gd name="T9" fmla="*/ 0 h 141"/>
                    <a:gd name="T10" fmla="*/ 0 w 125"/>
                    <a:gd name="T11" fmla="*/ 0 h 141"/>
                    <a:gd name="T12" fmla="*/ 0 w 125"/>
                    <a:gd name="T13" fmla="*/ 0 h 141"/>
                    <a:gd name="T14" fmla="*/ 0 w 125"/>
                    <a:gd name="T15" fmla="*/ 0 h 141"/>
                    <a:gd name="T16" fmla="*/ 0 w 125"/>
                    <a:gd name="T17" fmla="*/ 0 h 141"/>
                    <a:gd name="T18" fmla="*/ 0 w 125"/>
                    <a:gd name="T19" fmla="*/ 0 h 141"/>
                    <a:gd name="T20" fmla="*/ 0 w 125"/>
                    <a:gd name="T21" fmla="*/ 0 h 14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5"/>
                    <a:gd name="T34" fmla="*/ 0 h 141"/>
                    <a:gd name="T35" fmla="*/ 125 w 125"/>
                    <a:gd name="T36" fmla="*/ 141 h 14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5" h="141">
                      <a:moveTo>
                        <a:pt x="62" y="0"/>
                      </a:moveTo>
                      <a:lnTo>
                        <a:pt x="76" y="53"/>
                      </a:lnTo>
                      <a:lnTo>
                        <a:pt x="124" y="53"/>
                      </a:lnTo>
                      <a:lnTo>
                        <a:pt x="85" y="86"/>
                      </a:lnTo>
                      <a:lnTo>
                        <a:pt x="100" y="140"/>
                      </a:lnTo>
                      <a:lnTo>
                        <a:pt x="62" y="106"/>
                      </a:lnTo>
                      <a:lnTo>
                        <a:pt x="23" y="140"/>
                      </a:lnTo>
                      <a:lnTo>
                        <a:pt x="38" y="86"/>
                      </a:lnTo>
                      <a:lnTo>
                        <a:pt x="0" y="53"/>
                      </a:lnTo>
                      <a:lnTo>
                        <a:pt x="47" y="53"/>
                      </a:lnTo>
                      <a:lnTo>
                        <a:pt x="62" y="0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</p:grpSp>
        </p:grpSp>
      </p:grpSp>
      <p:grpSp>
        <p:nvGrpSpPr>
          <p:cNvPr id="21" name="Group 90">
            <a:extLst>
              <a:ext uri="{FF2B5EF4-FFF2-40B4-BE49-F238E27FC236}">
                <a16:creationId xmlns:a16="http://schemas.microsoft.com/office/drawing/2014/main" id="{95612A93-41CA-46C3-8706-84263FC1B5F3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3600450"/>
            <a:ext cx="1438275" cy="898525"/>
            <a:chOff x="113" y="2268"/>
            <a:chExt cx="906" cy="566"/>
          </a:xfrm>
        </p:grpSpPr>
        <p:grpSp>
          <p:nvGrpSpPr>
            <p:cNvPr id="15382" name="Group 91">
              <a:extLst>
                <a:ext uri="{FF2B5EF4-FFF2-40B4-BE49-F238E27FC236}">
                  <a16:creationId xmlns:a16="http://schemas.microsoft.com/office/drawing/2014/main" id="{BF42F303-A671-44AD-95BC-8690C513D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" y="2268"/>
              <a:ext cx="906" cy="566"/>
              <a:chOff x="113" y="2268"/>
              <a:chExt cx="906" cy="566"/>
            </a:xfrm>
          </p:grpSpPr>
          <p:grpSp>
            <p:nvGrpSpPr>
              <p:cNvPr id="15383" name="Group 92">
                <a:extLst>
                  <a:ext uri="{FF2B5EF4-FFF2-40B4-BE49-F238E27FC236}">
                    <a16:creationId xmlns:a16="http://schemas.microsoft.com/office/drawing/2014/main" id="{9BDA7B99-408E-4E61-90B8-6508310612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3" y="2268"/>
                <a:ext cx="906" cy="566"/>
                <a:chOff x="113" y="2268"/>
                <a:chExt cx="906" cy="566"/>
              </a:xfrm>
            </p:grpSpPr>
            <p:grpSp>
              <p:nvGrpSpPr>
                <p:cNvPr id="15384" name="Group 93">
                  <a:extLst>
                    <a:ext uri="{FF2B5EF4-FFF2-40B4-BE49-F238E27FC236}">
                      <a16:creationId xmlns:a16="http://schemas.microsoft.com/office/drawing/2014/main" id="{804D41DA-569A-4FAD-A6FC-67AF3FD8028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3" y="2268"/>
                  <a:ext cx="906" cy="566"/>
                  <a:chOff x="113" y="2268"/>
                  <a:chExt cx="906" cy="566"/>
                </a:xfrm>
              </p:grpSpPr>
              <p:sp>
                <p:nvSpPr>
                  <p:cNvPr id="15385" name="AutoShape 94">
                    <a:extLst>
                      <a:ext uri="{FF2B5EF4-FFF2-40B4-BE49-F238E27FC236}">
                        <a16:creationId xmlns:a16="http://schemas.microsoft.com/office/drawing/2014/main" id="{6D39868A-4B6F-4993-874B-71E125DD4D2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4" y="2268"/>
                    <a:ext cx="906" cy="564"/>
                  </a:xfrm>
                  <a:prstGeom prst="roundRect">
                    <a:avLst>
                      <a:gd name="adj" fmla="val 176"/>
                    </a:avLst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grpSp>
                <p:nvGrpSpPr>
                  <p:cNvPr id="15386" name="Group 95">
                    <a:extLst>
                      <a:ext uri="{FF2B5EF4-FFF2-40B4-BE49-F238E27FC236}">
                        <a16:creationId xmlns:a16="http://schemas.microsoft.com/office/drawing/2014/main" id="{A0B675C8-E3E7-4CE4-B444-B815AF74EC5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14" y="2268"/>
                    <a:ext cx="391" cy="213"/>
                    <a:chOff x="114" y="2268"/>
                    <a:chExt cx="391" cy="213"/>
                  </a:xfrm>
                </p:grpSpPr>
                <p:grpSp>
                  <p:nvGrpSpPr>
                    <p:cNvPr id="15404" name="Group 96">
                      <a:extLst>
                        <a:ext uri="{FF2B5EF4-FFF2-40B4-BE49-F238E27FC236}">
                          <a16:creationId xmlns:a16="http://schemas.microsoft.com/office/drawing/2014/main" id="{9624F93E-3AD1-4676-B38A-DEEBB6782F5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4" y="2324"/>
                      <a:ext cx="254" cy="157"/>
                      <a:chOff x="114" y="2324"/>
                      <a:chExt cx="254" cy="157"/>
                    </a:xfrm>
                  </p:grpSpPr>
                  <p:sp>
                    <p:nvSpPr>
                      <p:cNvPr id="15408" name="Freeform 97">
                        <a:extLst>
                          <a:ext uri="{FF2B5EF4-FFF2-40B4-BE49-F238E27FC236}">
                            <a16:creationId xmlns:a16="http://schemas.microsoft.com/office/drawing/2014/main" id="{009A0A59-7603-428B-A091-E18DF0BF707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4" y="2324"/>
                        <a:ext cx="255" cy="158"/>
                      </a:xfrm>
                      <a:custGeom>
                        <a:avLst/>
                        <a:gdLst>
                          <a:gd name="T0" fmla="*/ 0 w 1125"/>
                          <a:gd name="T1" fmla="*/ 0 h 697"/>
                          <a:gd name="T2" fmla="*/ 0 w 1125"/>
                          <a:gd name="T3" fmla="*/ 0 h 697"/>
                          <a:gd name="T4" fmla="*/ 0 w 1125"/>
                          <a:gd name="T5" fmla="*/ 0 h 697"/>
                          <a:gd name="T6" fmla="*/ 0 w 1125"/>
                          <a:gd name="T7" fmla="*/ 0 h 697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1125"/>
                          <a:gd name="T13" fmla="*/ 0 h 697"/>
                          <a:gd name="T14" fmla="*/ 1125 w 1125"/>
                          <a:gd name="T15" fmla="*/ 697 h 697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1125" h="697">
                            <a:moveTo>
                              <a:pt x="0" y="0"/>
                            </a:moveTo>
                            <a:lnTo>
                              <a:pt x="0" y="696"/>
                            </a:lnTo>
                            <a:lnTo>
                              <a:pt x="1124" y="696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13135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cs-CZ" altLang="cs-CZ"/>
                      </a:p>
                    </p:txBody>
                  </p:sp>
                </p:grpSp>
                <p:sp>
                  <p:nvSpPr>
                    <p:cNvPr id="15405" name="Freeform 98">
                      <a:extLst>
                        <a:ext uri="{FF2B5EF4-FFF2-40B4-BE49-F238E27FC236}">
                          <a16:creationId xmlns:a16="http://schemas.microsoft.com/office/drawing/2014/main" id="{2CF15106-618A-4460-8A3D-7CA7FA85AE5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4" y="2268"/>
                      <a:ext cx="344" cy="214"/>
                    </a:xfrm>
                    <a:custGeom>
                      <a:avLst/>
                      <a:gdLst>
                        <a:gd name="T0" fmla="*/ 0 w 1517"/>
                        <a:gd name="T1" fmla="*/ 0 h 943"/>
                        <a:gd name="T2" fmla="*/ 0 w 1517"/>
                        <a:gd name="T3" fmla="*/ 0 h 943"/>
                        <a:gd name="T4" fmla="*/ 0 w 1517"/>
                        <a:gd name="T5" fmla="*/ 0 h 943"/>
                        <a:gd name="T6" fmla="*/ 0 w 1517"/>
                        <a:gd name="T7" fmla="*/ 0 h 943"/>
                        <a:gd name="T8" fmla="*/ 0 w 1517"/>
                        <a:gd name="T9" fmla="*/ 0 h 94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517"/>
                        <a:gd name="T16" fmla="*/ 0 h 943"/>
                        <a:gd name="T17" fmla="*/ 1517 w 1517"/>
                        <a:gd name="T18" fmla="*/ 943 h 94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517" h="943">
                          <a:moveTo>
                            <a:pt x="1286" y="942"/>
                          </a:moveTo>
                          <a:lnTo>
                            <a:pt x="1516" y="942"/>
                          </a:lnTo>
                          <a:lnTo>
                            <a:pt x="0" y="0"/>
                          </a:lnTo>
                          <a:lnTo>
                            <a:pt x="0" y="147"/>
                          </a:lnTo>
                          <a:lnTo>
                            <a:pt x="1286" y="942"/>
                          </a:lnTo>
                        </a:path>
                      </a:pathLst>
                    </a:cu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 altLang="cs-CZ"/>
                    </a:p>
                  </p:txBody>
                </p:sp>
                <p:grpSp>
                  <p:nvGrpSpPr>
                    <p:cNvPr id="15406" name="Group 99">
                      <a:extLst>
                        <a:ext uri="{FF2B5EF4-FFF2-40B4-BE49-F238E27FC236}">
                          <a16:creationId xmlns:a16="http://schemas.microsoft.com/office/drawing/2014/main" id="{7517E145-5359-4C41-808B-D9B10A9165B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4" y="2268"/>
                      <a:ext cx="290" cy="187"/>
                      <a:chOff x="214" y="2268"/>
                      <a:chExt cx="290" cy="187"/>
                    </a:xfrm>
                  </p:grpSpPr>
                  <p:sp>
                    <p:nvSpPr>
                      <p:cNvPr id="15407" name="Freeform 100">
                        <a:extLst>
                          <a:ext uri="{FF2B5EF4-FFF2-40B4-BE49-F238E27FC236}">
                            <a16:creationId xmlns:a16="http://schemas.microsoft.com/office/drawing/2014/main" id="{5A0A2780-4B85-4832-A949-F9E4E90E4C2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4" y="2268"/>
                        <a:ext cx="291" cy="189"/>
                      </a:xfrm>
                      <a:custGeom>
                        <a:avLst/>
                        <a:gdLst>
                          <a:gd name="T0" fmla="*/ 0 w 1285"/>
                          <a:gd name="T1" fmla="*/ 0 h 832"/>
                          <a:gd name="T2" fmla="*/ 0 w 1285"/>
                          <a:gd name="T3" fmla="*/ 0 h 832"/>
                          <a:gd name="T4" fmla="*/ 0 w 1285"/>
                          <a:gd name="T5" fmla="*/ 0 h 832"/>
                          <a:gd name="T6" fmla="*/ 0 w 1285"/>
                          <a:gd name="T7" fmla="*/ 0 h 832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1285"/>
                          <a:gd name="T13" fmla="*/ 0 h 832"/>
                          <a:gd name="T14" fmla="*/ 1285 w 1285"/>
                          <a:gd name="T15" fmla="*/ 832 h 832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1285" h="832">
                            <a:moveTo>
                              <a:pt x="0" y="0"/>
                            </a:moveTo>
                            <a:lnTo>
                              <a:pt x="1284" y="831"/>
                            </a:lnTo>
                            <a:lnTo>
                              <a:pt x="1284" y="0"/>
                            </a:lnTo>
                            <a:lnTo>
                              <a:pt x="0" y="0"/>
                            </a:lnTo>
                          </a:path>
                        </a:pathLst>
                      </a:custGeom>
                      <a:solidFill>
                        <a:srgbClr val="12145B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cs-CZ" altLang="cs-CZ"/>
                      </a:p>
                    </p:txBody>
                  </p:sp>
                </p:grpSp>
              </p:grpSp>
              <p:grpSp>
                <p:nvGrpSpPr>
                  <p:cNvPr id="15387" name="Group 101">
                    <a:extLst>
                      <a:ext uri="{FF2B5EF4-FFF2-40B4-BE49-F238E27FC236}">
                        <a16:creationId xmlns:a16="http://schemas.microsoft.com/office/drawing/2014/main" id="{74E6E5AF-49C9-474D-B65A-3A233F076FC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68" y="2619"/>
                    <a:ext cx="251" cy="155"/>
                    <a:chOff x="768" y="2619"/>
                    <a:chExt cx="251" cy="155"/>
                  </a:xfrm>
                </p:grpSpPr>
                <p:sp>
                  <p:nvSpPr>
                    <p:cNvPr id="15403" name="Freeform 102">
                      <a:extLst>
                        <a:ext uri="{FF2B5EF4-FFF2-40B4-BE49-F238E27FC236}">
                          <a16:creationId xmlns:a16="http://schemas.microsoft.com/office/drawing/2014/main" id="{6024A4BA-FE09-4FDE-9D35-7FB61E9199E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8" y="2619"/>
                      <a:ext cx="253" cy="157"/>
                    </a:xfrm>
                    <a:custGeom>
                      <a:avLst/>
                      <a:gdLst>
                        <a:gd name="T0" fmla="*/ 0 w 1114"/>
                        <a:gd name="T1" fmla="*/ 0 h 691"/>
                        <a:gd name="T2" fmla="*/ 0 w 1114"/>
                        <a:gd name="T3" fmla="*/ 0 h 691"/>
                        <a:gd name="T4" fmla="*/ 0 w 1114"/>
                        <a:gd name="T5" fmla="*/ 0 h 691"/>
                        <a:gd name="T6" fmla="*/ 0 w 1114"/>
                        <a:gd name="T7" fmla="*/ 0 h 691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114"/>
                        <a:gd name="T13" fmla="*/ 0 h 691"/>
                        <a:gd name="T14" fmla="*/ 1114 w 1114"/>
                        <a:gd name="T15" fmla="*/ 691 h 691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114" h="691">
                          <a:moveTo>
                            <a:pt x="1113" y="690"/>
                          </a:moveTo>
                          <a:lnTo>
                            <a:pt x="1113" y="0"/>
                          </a:lnTo>
                          <a:lnTo>
                            <a:pt x="0" y="0"/>
                          </a:lnTo>
                          <a:lnTo>
                            <a:pt x="1113" y="690"/>
                          </a:lnTo>
                        </a:path>
                      </a:pathLst>
                    </a:custGeom>
                    <a:solidFill>
                      <a:srgbClr val="13135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 altLang="cs-CZ"/>
                    </a:p>
                  </p:txBody>
                </p:sp>
              </p:grpSp>
              <p:sp>
                <p:nvSpPr>
                  <p:cNvPr id="15388" name="Freeform 103">
                    <a:extLst>
                      <a:ext uri="{FF2B5EF4-FFF2-40B4-BE49-F238E27FC236}">
                        <a16:creationId xmlns:a16="http://schemas.microsoft.com/office/drawing/2014/main" id="{DE74B427-8307-4A7A-9AD1-6AD61FAE9D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79" y="2619"/>
                    <a:ext cx="342" cy="213"/>
                  </a:xfrm>
                  <a:custGeom>
                    <a:avLst/>
                    <a:gdLst>
                      <a:gd name="T0" fmla="*/ 0 w 1506"/>
                      <a:gd name="T1" fmla="*/ 0 h 938"/>
                      <a:gd name="T2" fmla="*/ 0 w 1506"/>
                      <a:gd name="T3" fmla="*/ 0 h 938"/>
                      <a:gd name="T4" fmla="*/ 0 w 1506"/>
                      <a:gd name="T5" fmla="*/ 0 h 938"/>
                      <a:gd name="T6" fmla="*/ 0 w 1506"/>
                      <a:gd name="T7" fmla="*/ 0 h 938"/>
                      <a:gd name="T8" fmla="*/ 0 w 1506"/>
                      <a:gd name="T9" fmla="*/ 0 h 9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506"/>
                      <a:gd name="T16" fmla="*/ 0 h 938"/>
                      <a:gd name="T17" fmla="*/ 1506 w 1506"/>
                      <a:gd name="T18" fmla="*/ 938 h 9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506" h="938">
                        <a:moveTo>
                          <a:pt x="230" y="0"/>
                        </a:moveTo>
                        <a:lnTo>
                          <a:pt x="0" y="0"/>
                        </a:lnTo>
                        <a:lnTo>
                          <a:pt x="1505" y="937"/>
                        </a:lnTo>
                        <a:lnTo>
                          <a:pt x="1505" y="788"/>
                        </a:lnTo>
                        <a:lnTo>
                          <a:pt x="230" y="0"/>
                        </a:lnTo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grpSp>
                <p:nvGrpSpPr>
                  <p:cNvPr id="15389" name="Group 104">
                    <a:extLst>
                      <a:ext uri="{FF2B5EF4-FFF2-40B4-BE49-F238E27FC236}">
                        <a16:creationId xmlns:a16="http://schemas.microsoft.com/office/drawing/2014/main" id="{AF751119-75EC-4223-9861-0803327F0FD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1" y="2646"/>
                    <a:ext cx="290" cy="187"/>
                    <a:chOff x="631" y="2646"/>
                    <a:chExt cx="290" cy="187"/>
                  </a:xfrm>
                </p:grpSpPr>
                <p:sp>
                  <p:nvSpPr>
                    <p:cNvPr id="15402" name="Freeform 105">
                      <a:extLst>
                        <a:ext uri="{FF2B5EF4-FFF2-40B4-BE49-F238E27FC236}">
                          <a16:creationId xmlns:a16="http://schemas.microsoft.com/office/drawing/2014/main" id="{BF8CAE66-D8AB-48B1-A549-6DD73437AA8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1" y="2646"/>
                      <a:ext cx="291" cy="189"/>
                    </a:xfrm>
                    <a:custGeom>
                      <a:avLst/>
                      <a:gdLst>
                        <a:gd name="T0" fmla="*/ 0 w 1285"/>
                        <a:gd name="T1" fmla="*/ 0 h 832"/>
                        <a:gd name="T2" fmla="*/ 0 w 1285"/>
                        <a:gd name="T3" fmla="*/ 0 h 832"/>
                        <a:gd name="T4" fmla="*/ 0 w 1285"/>
                        <a:gd name="T5" fmla="*/ 0 h 832"/>
                        <a:gd name="T6" fmla="*/ 0 w 1285"/>
                        <a:gd name="T7" fmla="*/ 0 h 832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285"/>
                        <a:gd name="T13" fmla="*/ 0 h 832"/>
                        <a:gd name="T14" fmla="*/ 1285 w 1285"/>
                        <a:gd name="T15" fmla="*/ 832 h 832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285" h="832">
                          <a:moveTo>
                            <a:pt x="1284" y="831"/>
                          </a:moveTo>
                          <a:lnTo>
                            <a:pt x="0" y="0"/>
                          </a:lnTo>
                          <a:lnTo>
                            <a:pt x="0" y="831"/>
                          </a:lnTo>
                          <a:lnTo>
                            <a:pt x="1284" y="831"/>
                          </a:lnTo>
                        </a:path>
                      </a:pathLst>
                    </a:custGeom>
                    <a:solidFill>
                      <a:srgbClr val="12145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 altLang="cs-CZ"/>
                    </a:p>
                  </p:txBody>
                </p:sp>
              </p:grpSp>
              <p:grpSp>
                <p:nvGrpSpPr>
                  <p:cNvPr id="15390" name="Group 106">
                    <a:extLst>
                      <a:ext uri="{FF2B5EF4-FFF2-40B4-BE49-F238E27FC236}">
                        <a16:creationId xmlns:a16="http://schemas.microsoft.com/office/drawing/2014/main" id="{B586A88D-64A0-4831-BB3C-4DE0F4F0FC5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68" y="2325"/>
                    <a:ext cx="251" cy="155"/>
                    <a:chOff x="768" y="2325"/>
                    <a:chExt cx="251" cy="155"/>
                  </a:xfrm>
                </p:grpSpPr>
                <p:sp>
                  <p:nvSpPr>
                    <p:cNvPr id="15401" name="Freeform 107">
                      <a:extLst>
                        <a:ext uri="{FF2B5EF4-FFF2-40B4-BE49-F238E27FC236}">
                          <a16:creationId xmlns:a16="http://schemas.microsoft.com/office/drawing/2014/main" id="{59312886-64B7-4AC6-B6A4-A25E7BD1322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8" y="2325"/>
                      <a:ext cx="253" cy="156"/>
                    </a:xfrm>
                    <a:custGeom>
                      <a:avLst/>
                      <a:gdLst>
                        <a:gd name="T0" fmla="*/ 0 w 1114"/>
                        <a:gd name="T1" fmla="*/ 0 h 690"/>
                        <a:gd name="T2" fmla="*/ 0 w 1114"/>
                        <a:gd name="T3" fmla="*/ 0 h 690"/>
                        <a:gd name="T4" fmla="*/ 0 w 1114"/>
                        <a:gd name="T5" fmla="*/ 0 h 690"/>
                        <a:gd name="T6" fmla="*/ 0 w 1114"/>
                        <a:gd name="T7" fmla="*/ 0 h 69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114"/>
                        <a:gd name="T13" fmla="*/ 0 h 690"/>
                        <a:gd name="T14" fmla="*/ 1114 w 1114"/>
                        <a:gd name="T15" fmla="*/ 690 h 69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114" h="690">
                          <a:moveTo>
                            <a:pt x="1113" y="0"/>
                          </a:moveTo>
                          <a:lnTo>
                            <a:pt x="1113" y="689"/>
                          </a:lnTo>
                          <a:lnTo>
                            <a:pt x="0" y="689"/>
                          </a:lnTo>
                          <a:lnTo>
                            <a:pt x="1113" y="0"/>
                          </a:lnTo>
                        </a:path>
                      </a:pathLst>
                    </a:custGeom>
                    <a:solidFill>
                      <a:srgbClr val="13135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 altLang="cs-CZ"/>
                    </a:p>
                  </p:txBody>
                </p:sp>
              </p:grpSp>
              <p:sp>
                <p:nvSpPr>
                  <p:cNvPr id="15391" name="Freeform 108">
                    <a:extLst>
                      <a:ext uri="{FF2B5EF4-FFF2-40B4-BE49-F238E27FC236}">
                        <a16:creationId xmlns:a16="http://schemas.microsoft.com/office/drawing/2014/main" id="{7B1FDE9A-21DC-4491-8523-EF5AE3970E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1" y="2268"/>
                    <a:ext cx="389" cy="214"/>
                  </a:xfrm>
                  <a:custGeom>
                    <a:avLst/>
                    <a:gdLst>
                      <a:gd name="T0" fmla="*/ 0 w 1716"/>
                      <a:gd name="T1" fmla="*/ 0 h 943"/>
                      <a:gd name="T2" fmla="*/ 0 w 1716"/>
                      <a:gd name="T3" fmla="*/ 0 h 943"/>
                      <a:gd name="T4" fmla="*/ 0 w 1716"/>
                      <a:gd name="T5" fmla="*/ 0 h 943"/>
                      <a:gd name="T6" fmla="*/ 0 w 1716"/>
                      <a:gd name="T7" fmla="*/ 0 h 943"/>
                      <a:gd name="T8" fmla="*/ 0 w 1716"/>
                      <a:gd name="T9" fmla="*/ 0 h 9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16"/>
                      <a:gd name="T16" fmla="*/ 0 h 943"/>
                      <a:gd name="T17" fmla="*/ 1716 w 1716"/>
                      <a:gd name="T18" fmla="*/ 943 h 9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16" h="943">
                        <a:moveTo>
                          <a:pt x="0" y="942"/>
                        </a:moveTo>
                        <a:lnTo>
                          <a:pt x="261" y="942"/>
                        </a:lnTo>
                        <a:lnTo>
                          <a:pt x="1715" y="0"/>
                        </a:lnTo>
                        <a:lnTo>
                          <a:pt x="1451" y="0"/>
                        </a:lnTo>
                        <a:lnTo>
                          <a:pt x="0" y="942"/>
                        </a:lnTo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grpSp>
                <p:nvGrpSpPr>
                  <p:cNvPr id="15392" name="Group 109">
                    <a:extLst>
                      <a:ext uri="{FF2B5EF4-FFF2-40B4-BE49-F238E27FC236}">
                        <a16:creationId xmlns:a16="http://schemas.microsoft.com/office/drawing/2014/main" id="{CDA8A171-2124-418A-AD1E-6F0ABD6973E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1" y="2268"/>
                    <a:ext cx="288" cy="186"/>
                    <a:chOff x="631" y="2268"/>
                    <a:chExt cx="288" cy="186"/>
                  </a:xfrm>
                </p:grpSpPr>
                <p:sp>
                  <p:nvSpPr>
                    <p:cNvPr id="15400" name="Freeform 110">
                      <a:extLst>
                        <a:ext uri="{FF2B5EF4-FFF2-40B4-BE49-F238E27FC236}">
                          <a16:creationId xmlns:a16="http://schemas.microsoft.com/office/drawing/2014/main" id="{611A7FF0-AF6E-4050-8022-6BE14DA62B8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1" y="2268"/>
                      <a:ext cx="289" cy="187"/>
                    </a:xfrm>
                    <a:custGeom>
                      <a:avLst/>
                      <a:gdLst>
                        <a:gd name="T0" fmla="*/ 0 w 1274"/>
                        <a:gd name="T1" fmla="*/ 0 h 826"/>
                        <a:gd name="T2" fmla="*/ 0 w 1274"/>
                        <a:gd name="T3" fmla="*/ 0 h 826"/>
                        <a:gd name="T4" fmla="*/ 0 w 1274"/>
                        <a:gd name="T5" fmla="*/ 0 h 826"/>
                        <a:gd name="T6" fmla="*/ 0 w 1274"/>
                        <a:gd name="T7" fmla="*/ 0 h 826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274"/>
                        <a:gd name="T13" fmla="*/ 0 h 826"/>
                        <a:gd name="T14" fmla="*/ 1274 w 1274"/>
                        <a:gd name="T15" fmla="*/ 826 h 82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274" h="826">
                          <a:moveTo>
                            <a:pt x="1273" y="0"/>
                          </a:moveTo>
                          <a:lnTo>
                            <a:pt x="0" y="825"/>
                          </a:lnTo>
                          <a:lnTo>
                            <a:pt x="0" y="0"/>
                          </a:lnTo>
                          <a:lnTo>
                            <a:pt x="1273" y="0"/>
                          </a:lnTo>
                        </a:path>
                      </a:pathLst>
                    </a:custGeom>
                    <a:solidFill>
                      <a:srgbClr val="12145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 altLang="cs-CZ"/>
                    </a:p>
                  </p:txBody>
                </p:sp>
              </p:grpSp>
              <p:grpSp>
                <p:nvGrpSpPr>
                  <p:cNvPr id="15393" name="Group 111">
                    <a:extLst>
                      <a:ext uri="{FF2B5EF4-FFF2-40B4-BE49-F238E27FC236}">
                        <a16:creationId xmlns:a16="http://schemas.microsoft.com/office/drawing/2014/main" id="{38F4C82E-DFA8-4361-8561-98B1EC7B982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14" y="2619"/>
                    <a:ext cx="254" cy="157"/>
                    <a:chOff x="114" y="2619"/>
                    <a:chExt cx="254" cy="157"/>
                  </a:xfrm>
                </p:grpSpPr>
                <p:sp>
                  <p:nvSpPr>
                    <p:cNvPr id="15399" name="Freeform 112">
                      <a:extLst>
                        <a:ext uri="{FF2B5EF4-FFF2-40B4-BE49-F238E27FC236}">
                          <a16:creationId xmlns:a16="http://schemas.microsoft.com/office/drawing/2014/main" id="{BF7B9887-3AFC-4A5E-B8A6-796782BF1CE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4" y="2619"/>
                      <a:ext cx="255" cy="158"/>
                    </a:xfrm>
                    <a:custGeom>
                      <a:avLst/>
                      <a:gdLst>
                        <a:gd name="T0" fmla="*/ 0 w 1125"/>
                        <a:gd name="T1" fmla="*/ 0 h 697"/>
                        <a:gd name="T2" fmla="*/ 0 w 1125"/>
                        <a:gd name="T3" fmla="*/ 0 h 697"/>
                        <a:gd name="T4" fmla="*/ 0 w 1125"/>
                        <a:gd name="T5" fmla="*/ 0 h 697"/>
                        <a:gd name="T6" fmla="*/ 0 w 1125"/>
                        <a:gd name="T7" fmla="*/ 0 h 69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125"/>
                        <a:gd name="T13" fmla="*/ 0 h 697"/>
                        <a:gd name="T14" fmla="*/ 1125 w 1125"/>
                        <a:gd name="T15" fmla="*/ 697 h 69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125" h="697">
                          <a:moveTo>
                            <a:pt x="0" y="696"/>
                          </a:moveTo>
                          <a:lnTo>
                            <a:pt x="0" y="0"/>
                          </a:lnTo>
                          <a:lnTo>
                            <a:pt x="1124" y="0"/>
                          </a:lnTo>
                          <a:lnTo>
                            <a:pt x="0" y="696"/>
                          </a:lnTo>
                        </a:path>
                      </a:pathLst>
                    </a:custGeom>
                    <a:solidFill>
                      <a:srgbClr val="13135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 altLang="cs-CZ"/>
                    </a:p>
                  </p:txBody>
                </p:sp>
              </p:grpSp>
              <p:sp>
                <p:nvSpPr>
                  <p:cNvPr id="15394" name="Freeform 113">
                    <a:extLst>
                      <a:ext uri="{FF2B5EF4-FFF2-40B4-BE49-F238E27FC236}">
                        <a16:creationId xmlns:a16="http://schemas.microsoft.com/office/drawing/2014/main" id="{D823D8F6-38AF-4015-BA5E-538AEC2B90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3" y="2619"/>
                    <a:ext cx="392" cy="215"/>
                  </a:xfrm>
                  <a:custGeom>
                    <a:avLst/>
                    <a:gdLst>
                      <a:gd name="T0" fmla="*/ 0 w 1728"/>
                      <a:gd name="T1" fmla="*/ 0 h 950"/>
                      <a:gd name="T2" fmla="*/ 0 w 1728"/>
                      <a:gd name="T3" fmla="*/ 0 h 950"/>
                      <a:gd name="T4" fmla="*/ 0 w 1728"/>
                      <a:gd name="T5" fmla="*/ 0 h 950"/>
                      <a:gd name="T6" fmla="*/ 0 w 1728"/>
                      <a:gd name="T7" fmla="*/ 0 h 950"/>
                      <a:gd name="T8" fmla="*/ 0 w 1728"/>
                      <a:gd name="T9" fmla="*/ 0 h 9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28"/>
                      <a:gd name="T16" fmla="*/ 0 h 950"/>
                      <a:gd name="T17" fmla="*/ 1728 w 1728"/>
                      <a:gd name="T18" fmla="*/ 950 h 9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28" h="950">
                        <a:moveTo>
                          <a:pt x="1727" y="0"/>
                        </a:moveTo>
                        <a:lnTo>
                          <a:pt x="1466" y="0"/>
                        </a:lnTo>
                        <a:lnTo>
                          <a:pt x="0" y="949"/>
                        </a:lnTo>
                        <a:lnTo>
                          <a:pt x="264" y="949"/>
                        </a:lnTo>
                        <a:lnTo>
                          <a:pt x="1727" y="0"/>
                        </a:lnTo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grpSp>
                <p:nvGrpSpPr>
                  <p:cNvPr id="15395" name="Group 114">
                    <a:extLst>
                      <a:ext uri="{FF2B5EF4-FFF2-40B4-BE49-F238E27FC236}">
                        <a16:creationId xmlns:a16="http://schemas.microsoft.com/office/drawing/2014/main" id="{BC71AF2B-CDC0-413D-8B8D-8AD2CD0CBC4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14" y="2646"/>
                    <a:ext cx="290" cy="187"/>
                    <a:chOff x="214" y="2646"/>
                    <a:chExt cx="290" cy="187"/>
                  </a:xfrm>
                </p:grpSpPr>
                <p:sp>
                  <p:nvSpPr>
                    <p:cNvPr id="15398" name="Freeform 115">
                      <a:extLst>
                        <a:ext uri="{FF2B5EF4-FFF2-40B4-BE49-F238E27FC236}">
                          <a16:creationId xmlns:a16="http://schemas.microsoft.com/office/drawing/2014/main" id="{2175A105-AEDA-4CD8-AF2B-01CC8312A9C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4" y="2646"/>
                      <a:ext cx="291" cy="189"/>
                    </a:xfrm>
                    <a:custGeom>
                      <a:avLst/>
                      <a:gdLst>
                        <a:gd name="T0" fmla="*/ 0 w 1285"/>
                        <a:gd name="T1" fmla="*/ 0 h 832"/>
                        <a:gd name="T2" fmla="*/ 0 w 1285"/>
                        <a:gd name="T3" fmla="*/ 0 h 832"/>
                        <a:gd name="T4" fmla="*/ 0 w 1285"/>
                        <a:gd name="T5" fmla="*/ 0 h 832"/>
                        <a:gd name="T6" fmla="*/ 0 w 1285"/>
                        <a:gd name="T7" fmla="*/ 0 h 832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285"/>
                        <a:gd name="T13" fmla="*/ 0 h 832"/>
                        <a:gd name="T14" fmla="*/ 1285 w 1285"/>
                        <a:gd name="T15" fmla="*/ 832 h 832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285" h="832">
                          <a:moveTo>
                            <a:pt x="0" y="831"/>
                          </a:moveTo>
                          <a:lnTo>
                            <a:pt x="1284" y="0"/>
                          </a:lnTo>
                          <a:lnTo>
                            <a:pt x="1284" y="831"/>
                          </a:lnTo>
                          <a:lnTo>
                            <a:pt x="0" y="831"/>
                          </a:lnTo>
                        </a:path>
                      </a:pathLst>
                    </a:custGeom>
                    <a:solidFill>
                      <a:srgbClr val="12145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cs-CZ" altLang="cs-CZ"/>
                    </a:p>
                  </p:txBody>
                </p:sp>
              </p:grpSp>
              <p:sp>
                <p:nvSpPr>
                  <p:cNvPr id="15396" name="AutoShape 116">
                    <a:extLst>
                      <a:ext uri="{FF2B5EF4-FFF2-40B4-BE49-F238E27FC236}">
                        <a16:creationId xmlns:a16="http://schemas.microsoft.com/office/drawing/2014/main" id="{78749A0F-F1EE-4520-8175-EC8F3AC62B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68"/>
                    <a:ext cx="77" cy="566"/>
                  </a:xfrm>
                  <a:prstGeom prst="roundRect">
                    <a:avLst>
                      <a:gd name="adj" fmla="val 1315"/>
                    </a:avLst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5397" name="AutoShape 117">
                    <a:extLst>
                      <a:ext uri="{FF2B5EF4-FFF2-40B4-BE49-F238E27FC236}">
                        <a16:creationId xmlns:a16="http://schemas.microsoft.com/office/drawing/2014/main" id="{012C4D2E-0AFB-43CA-B74C-80A2A1DBFF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4" y="2506"/>
                    <a:ext cx="907" cy="91"/>
                  </a:xfrm>
                  <a:prstGeom prst="roundRect">
                    <a:avLst>
                      <a:gd name="adj" fmla="val 1111"/>
                    </a:avLst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</p:grpSp>
          </p:grpSp>
        </p:grpSp>
      </p:grpSp>
      <p:grpSp>
        <p:nvGrpSpPr>
          <p:cNvPr id="15464" name="Group 118">
            <a:extLst>
              <a:ext uri="{FF2B5EF4-FFF2-40B4-BE49-F238E27FC236}">
                <a16:creationId xmlns:a16="http://schemas.microsoft.com/office/drawing/2014/main" id="{993CAD9D-CFFA-4275-A42A-6CC917F5A860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5219700"/>
            <a:ext cx="1438275" cy="898525"/>
            <a:chOff x="113" y="3288"/>
            <a:chExt cx="906" cy="566"/>
          </a:xfrm>
        </p:grpSpPr>
        <p:grpSp>
          <p:nvGrpSpPr>
            <p:cNvPr id="15378" name="Group 119">
              <a:extLst>
                <a:ext uri="{FF2B5EF4-FFF2-40B4-BE49-F238E27FC236}">
                  <a16:creationId xmlns:a16="http://schemas.microsoft.com/office/drawing/2014/main" id="{D40D3B37-FE84-4B11-9300-512E305C75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" y="3288"/>
              <a:ext cx="906" cy="566"/>
              <a:chOff x="113" y="3288"/>
              <a:chExt cx="906" cy="566"/>
            </a:xfrm>
          </p:grpSpPr>
          <p:sp>
            <p:nvSpPr>
              <p:cNvPr id="15381" name="AutoShape 120">
                <a:extLst>
                  <a:ext uri="{FF2B5EF4-FFF2-40B4-BE49-F238E27FC236}">
                    <a16:creationId xmlns:a16="http://schemas.microsoft.com/office/drawing/2014/main" id="{5AE1BB03-7595-4BB7-8380-5BE248B68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" y="3288"/>
                <a:ext cx="907" cy="567"/>
              </a:xfrm>
              <a:prstGeom prst="roundRect">
                <a:avLst>
                  <a:gd name="adj" fmla="val 176"/>
                </a:avLst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cs-CZ" altLang="cs-CZ"/>
              </a:p>
            </p:txBody>
          </p:sp>
        </p:grpSp>
        <p:grpSp>
          <p:nvGrpSpPr>
            <p:cNvPr id="15379" name="Group 121">
              <a:extLst>
                <a:ext uri="{FF2B5EF4-FFF2-40B4-BE49-F238E27FC236}">
                  <a16:creationId xmlns:a16="http://schemas.microsoft.com/office/drawing/2014/main" id="{CE76116C-1D22-499D-9DD7-57E2D62C89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" y="3402"/>
              <a:ext cx="362" cy="339"/>
              <a:chOff x="386" y="3402"/>
              <a:chExt cx="362" cy="339"/>
            </a:xfrm>
          </p:grpSpPr>
          <p:sp>
            <p:nvSpPr>
              <p:cNvPr id="15380" name="Freeform 122">
                <a:extLst>
                  <a:ext uri="{FF2B5EF4-FFF2-40B4-BE49-F238E27FC236}">
                    <a16:creationId xmlns:a16="http://schemas.microsoft.com/office/drawing/2014/main" id="{8FDC09CF-D9CF-43F3-839F-60777DB22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" y="3402"/>
                <a:ext cx="363" cy="340"/>
              </a:xfrm>
              <a:custGeom>
                <a:avLst/>
                <a:gdLst>
                  <a:gd name="T0" fmla="*/ 0 w 1602"/>
                  <a:gd name="T1" fmla="*/ 0 h 1501"/>
                  <a:gd name="T2" fmla="*/ 0 w 1602"/>
                  <a:gd name="T3" fmla="*/ 0 h 1501"/>
                  <a:gd name="T4" fmla="*/ 0 w 1602"/>
                  <a:gd name="T5" fmla="*/ 0 h 1501"/>
                  <a:gd name="T6" fmla="*/ 0 w 1602"/>
                  <a:gd name="T7" fmla="*/ 0 h 1501"/>
                  <a:gd name="T8" fmla="*/ 0 w 1602"/>
                  <a:gd name="T9" fmla="*/ 0 h 15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2"/>
                  <a:gd name="T16" fmla="*/ 0 h 1501"/>
                  <a:gd name="T17" fmla="*/ 1602 w 1602"/>
                  <a:gd name="T18" fmla="*/ 1501 h 15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2" h="1501">
                    <a:moveTo>
                      <a:pt x="1601" y="750"/>
                    </a:moveTo>
                    <a:cubicBezTo>
                      <a:pt x="1601" y="1164"/>
                      <a:pt x="1242" y="1500"/>
                      <a:pt x="800" y="1500"/>
                    </a:cubicBezTo>
                    <a:cubicBezTo>
                      <a:pt x="358" y="1500"/>
                      <a:pt x="0" y="1164"/>
                      <a:pt x="0" y="750"/>
                    </a:cubicBezTo>
                    <a:cubicBezTo>
                      <a:pt x="0" y="336"/>
                      <a:pt x="358" y="0"/>
                      <a:pt x="800" y="0"/>
                    </a:cubicBezTo>
                    <a:cubicBezTo>
                      <a:pt x="1242" y="0"/>
                      <a:pt x="1601" y="336"/>
                      <a:pt x="1601" y="750"/>
                    </a:cubicBezTo>
                  </a:path>
                </a:pathLst>
              </a:custGeom>
              <a:solidFill>
                <a:srgbClr val="BE0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</p:grpSp>
      </p:grpSp>
      <p:sp>
        <p:nvSpPr>
          <p:cNvPr id="16507" name="Text Box 123">
            <a:extLst>
              <a:ext uri="{FF2B5EF4-FFF2-40B4-BE49-F238E27FC236}">
                <a16:creationId xmlns:a16="http://schemas.microsoft.com/office/drawing/2014/main" id="{3EA7C0C9-1B5E-48B9-A929-94A0BF0C4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0175" y="2160588"/>
            <a:ext cx="11652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800" b="1">
                <a:solidFill>
                  <a:srgbClr val="FFFF66"/>
                </a:solidFill>
              </a:rPr>
              <a:t>dolar</a:t>
            </a:r>
          </a:p>
        </p:txBody>
      </p:sp>
      <p:sp>
        <p:nvSpPr>
          <p:cNvPr id="16508" name="Text Box 124">
            <a:extLst>
              <a:ext uri="{FF2B5EF4-FFF2-40B4-BE49-F238E27FC236}">
                <a16:creationId xmlns:a16="http://schemas.microsoft.com/office/drawing/2014/main" id="{E03E6882-FCDB-4ED0-ACE3-2FAF77876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2613" y="2109788"/>
            <a:ext cx="1347787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800" b="1">
                <a:solidFill>
                  <a:srgbClr val="FFFF66"/>
                </a:solidFill>
              </a:rPr>
              <a:t>centů</a:t>
            </a:r>
          </a:p>
        </p:txBody>
      </p:sp>
      <p:sp>
        <p:nvSpPr>
          <p:cNvPr id="16509" name="Text Box 125">
            <a:extLst>
              <a:ext uri="{FF2B5EF4-FFF2-40B4-BE49-F238E27FC236}">
                <a16:creationId xmlns:a16="http://schemas.microsoft.com/office/drawing/2014/main" id="{F2BA6FCC-F177-4D21-ABEE-C6604C172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9225" y="3549650"/>
            <a:ext cx="11652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800" b="1">
                <a:solidFill>
                  <a:srgbClr val="FFFF66"/>
                </a:solidFill>
              </a:rPr>
              <a:t>libra</a:t>
            </a:r>
          </a:p>
        </p:txBody>
      </p:sp>
      <p:sp>
        <p:nvSpPr>
          <p:cNvPr id="16510" name="Text Box 126">
            <a:extLst>
              <a:ext uri="{FF2B5EF4-FFF2-40B4-BE49-F238E27FC236}">
                <a16:creationId xmlns:a16="http://schemas.microsoft.com/office/drawing/2014/main" id="{C4E62EE7-1405-4D1C-B8CE-D921AB493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3549650"/>
            <a:ext cx="1258888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800" b="1">
                <a:solidFill>
                  <a:srgbClr val="FFFF66"/>
                </a:solidFill>
              </a:rPr>
              <a:t>pencí</a:t>
            </a:r>
          </a:p>
        </p:txBody>
      </p:sp>
      <p:sp>
        <p:nvSpPr>
          <p:cNvPr id="16511" name="Text Box 127">
            <a:extLst>
              <a:ext uri="{FF2B5EF4-FFF2-40B4-BE49-F238E27FC236}">
                <a16:creationId xmlns:a16="http://schemas.microsoft.com/office/drawing/2014/main" id="{B199235A-EF7A-4E1D-AF38-50E193C3D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9225" y="5349875"/>
            <a:ext cx="11652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800" b="1">
                <a:solidFill>
                  <a:srgbClr val="FFFF66"/>
                </a:solidFill>
              </a:rPr>
              <a:t>jen</a:t>
            </a:r>
          </a:p>
        </p:txBody>
      </p:sp>
      <p:sp>
        <p:nvSpPr>
          <p:cNvPr id="15377" name="TextovéPole 129">
            <a:extLst>
              <a:ext uri="{FF2B5EF4-FFF2-40B4-BE49-F238E27FC236}">
                <a16:creationId xmlns:a16="http://schemas.microsoft.com/office/drawing/2014/main" id="{CE8DF2E2-D3F8-4DF7-B2A2-70EFA5F23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0563" y="5422900"/>
            <a:ext cx="15001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cs-CZ" altLang="cs-CZ" sz="2800" b="1">
                <a:solidFill>
                  <a:srgbClr val="FFFF66"/>
                </a:solidFill>
              </a:rPr>
              <a:t>senů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6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6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16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1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5" dur="500"/>
                                        <p:tgtEl>
                                          <p:spTgt spid="1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0" dur="500"/>
                                        <p:tgtEl>
                                          <p:spTgt spid="1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15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15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81" dur="500"/>
                                        <p:tgtEl>
                                          <p:spTgt spid="1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>
            <a:extLst>
              <a:ext uri="{FF2B5EF4-FFF2-40B4-BE49-F238E27FC236}">
                <a16:creationId xmlns:a16="http://schemas.microsoft.com/office/drawing/2014/main" id="{1C7446CC-D23D-4920-B525-83D814A91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2519363"/>
            <a:ext cx="5392738" cy="1111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1000"/>
              </a:lnSpc>
            </a:pPr>
            <a:r>
              <a:rPr lang="pl-PL" altLang="cs-CZ" sz="72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Bankovky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7FFC076E-B7C0-45E1-AA81-D0577AFB6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882650"/>
            <a:ext cx="89630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Nejstarší bankovky se jako první objevily v Číně.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B0CA691A-B031-44B2-AC1F-1937EA666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160588"/>
            <a:ext cx="914400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Bankovky původně vznikly jako úvěrové úpisy.</a:t>
            </a: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0E694E28-6001-431D-ACA2-F3A753927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600450"/>
            <a:ext cx="10094912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Obchodníkům se nechtělo na cesty brát větší </a:t>
            </a:r>
          </a:p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množství peněz, aby je někdo neokradl.</a:t>
            </a:r>
          </a:p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Kupci tedy svěřili obnos směnárně, ta jim </a:t>
            </a:r>
          </a:p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vystavila stvrzenku a v jiném místě po předložení </a:t>
            </a:r>
          </a:p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stvrzenky dostal obchodník obnos zpět.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09A521A0-6D82-4E26-AA69-EF66B9D29172}"/>
              </a:ext>
            </a:extLst>
          </p:cNvPr>
          <p:cNvGrpSpPr>
            <a:grpSpLocks/>
          </p:cNvGrpSpPr>
          <p:nvPr/>
        </p:nvGrpSpPr>
        <p:grpSpPr bwMode="auto">
          <a:xfrm>
            <a:off x="185738" y="814388"/>
            <a:ext cx="531812" cy="623887"/>
            <a:chOff x="117" y="513"/>
            <a:chExt cx="335" cy="393"/>
          </a:xfrm>
        </p:grpSpPr>
        <p:grpSp>
          <p:nvGrpSpPr>
            <p:cNvPr id="17440" name="Group 6">
              <a:extLst>
                <a:ext uri="{FF2B5EF4-FFF2-40B4-BE49-F238E27FC236}">
                  <a16:creationId xmlns:a16="http://schemas.microsoft.com/office/drawing/2014/main" id="{DF0C53EC-32AA-44A7-B726-3489D5DEB5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" y="513"/>
              <a:ext cx="335" cy="393"/>
              <a:chOff x="117" y="513"/>
              <a:chExt cx="335" cy="393"/>
            </a:xfrm>
          </p:grpSpPr>
          <p:grpSp>
            <p:nvGrpSpPr>
              <p:cNvPr id="17441" name="Group 7">
                <a:extLst>
                  <a:ext uri="{FF2B5EF4-FFF2-40B4-BE49-F238E27FC236}">
                    <a16:creationId xmlns:a16="http://schemas.microsoft.com/office/drawing/2014/main" id="{C774E889-F93C-451B-8436-4CD62E90E3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7" y="513"/>
                <a:ext cx="335" cy="393"/>
                <a:chOff x="117" y="513"/>
                <a:chExt cx="335" cy="393"/>
              </a:xfrm>
            </p:grpSpPr>
            <p:grpSp>
              <p:nvGrpSpPr>
                <p:cNvPr id="17442" name="Group 8">
                  <a:extLst>
                    <a:ext uri="{FF2B5EF4-FFF2-40B4-BE49-F238E27FC236}">
                      <a16:creationId xmlns:a16="http://schemas.microsoft.com/office/drawing/2014/main" id="{F5F91A88-376C-4D50-8FC7-C607639B70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9" y="516"/>
                  <a:ext cx="322" cy="385"/>
                  <a:chOff x="129" y="516"/>
                  <a:chExt cx="322" cy="385"/>
                </a:xfrm>
              </p:grpSpPr>
              <p:sp>
                <p:nvSpPr>
                  <p:cNvPr id="17448" name="Freeform 9">
                    <a:extLst>
                      <a:ext uri="{FF2B5EF4-FFF2-40B4-BE49-F238E27FC236}">
                        <a16:creationId xmlns:a16="http://schemas.microsoft.com/office/drawing/2014/main" id="{AFF5D889-C1D5-45E2-9723-5C27F19F50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8" y="586"/>
                    <a:ext cx="333" cy="316"/>
                  </a:xfrm>
                  <a:custGeom>
                    <a:avLst/>
                    <a:gdLst>
                      <a:gd name="T0" fmla="*/ 0 w 1469"/>
                      <a:gd name="T1" fmla="*/ 0 h 1393"/>
                      <a:gd name="T2" fmla="*/ 0 w 1469"/>
                      <a:gd name="T3" fmla="*/ 0 h 1393"/>
                      <a:gd name="T4" fmla="*/ 0 w 1469"/>
                      <a:gd name="T5" fmla="*/ 0 h 1393"/>
                      <a:gd name="T6" fmla="*/ 0 w 1469"/>
                      <a:gd name="T7" fmla="*/ 0 h 1393"/>
                      <a:gd name="T8" fmla="*/ 0 w 1469"/>
                      <a:gd name="T9" fmla="*/ 0 h 13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69"/>
                      <a:gd name="T16" fmla="*/ 0 h 1393"/>
                      <a:gd name="T17" fmla="*/ 1469 w 1469"/>
                      <a:gd name="T18" fmla="*/ 1393 h 13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69" h="1393">
                        <a:moveTo>
                          <a:pt x="1468" y="731"/>
                        </a:moveTo>
                        <a:cubicBezTo>
                          <a:pt x="1468" y="1111"/>
                          <a:pt x="1164" y="1392"/>
                          <a:pt x="767" y="1392"/>
                        </a:cubicBezTo>
                        <a:cubicBezTo>
                          <a:pt x="371" y="1392"/>
                          <a:pt x="0" y="1080"/>
                          <a:pt x="49" y="704"/>
                        </a:cubicBezTo>
                        <a:cubicBezTo>
                          <a:pt x="95" y="356"/>
                          <a:pt x="368" y="0"/>
                          <a:pt x="764" y="3"/>
                        </a:cubicBezTo>
                        <a:cubicBezTo>
                          <a:pt x="1164" y="6"/>
                          <a:pt x="1462" y="348"/>
                          <a:pt x="1468" y="731"/>
                        </a:cubicBezTo>
                      </a:path>
                    </a:pathLst>
                  </a:custGeom>
                  <a:solidFill>
                    <a:srgbClr val="C17D1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7449" name="Freeform 10">
                    <a:extLst>
                      <a:ext uri="{FF2B5EF4-FFF2-40B4-BE49-F238E27FC236}">
                        <a16:creationId xmlns:a16="http://schemas.microsoft.com/office/drawing/2014/main" id="{18E166E3-BB72-4EA0-AB8E-913D9B7E4F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7" y="532"/>
                    <a:ext cx="171" cy="61"/>
                  </a:xfrm>
                  <a:custGeom>
                    <a:avLst/>
                    <a:gdLst>
                      <a:gd name="T0" fmla="*/ 0 w 752"/>
                      <a:gd name="T1" fmla="*/ 0 h 269"/>
                      <a:gd name="T2" fmla="*/ 0 w 752"/>
                      <a:gd name="T3" fmla="*/ 0 h 269"/>
                      <a:gd name="T4" fmla="*/ 0 w 752"/>
                      <a:gd name="T5" fmla="*/ 0 h 269"/>
                      <a:gd name="T6" fmla="*/ 0 w 752"/>
                      <a:gd name="T7" fmla="*/ 0 h 269"/>
                      <a:gd name="T8" fmla="*/ 0 w 752"/>
                      <a:gd name="T9" fmla="*/ 0 h 269"/>
                      <a:gd name="T10" fmla="*/ 0 w 752"/>
                      <a:gd name="T11" fmla="*/ 0 h 269"/>
                      <a:gd name="T12" fmla="*/ 0 w 752"/>
                      <a:gd name="T13" fmla="*/ 0 h 269"/>
                      <a:gd name="T14" fmla="*/ 0 w 752"/>
                      <a:gd name="T15" fmla="*/ 0 h 269"/>
                      <a:gd name="T16" fmla="*/ 0 w 752"/>
                      <a:gd name="T17" fmla="*/ 0 h 269"/>
                      <a:gd name="T18" fmla="*/ 0 w 752"/>
                      <a:gd name="T19" fmla="*/ 0 h 269"/>
                      <a:gd name="T20" fmla="*/ 0 w 752"/>
                      <a:gd name="T21" fmla="*/ 0 h 26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52"/>
                      <a:gd name="T34" fmla="*/ 0 h 269"/>
                      <a:gd name="T35" fmla="*/ 752 w 752"/>
                      <a:gd name="T36" fmla="*/ 269 h 26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52" h="269">
                        <a:moveTo>
                          <a:pt x="205" y="222"/>
                        </a:moveTo>
                        <a:cubicBezTo>
                          <a:pt x="171" y="171"/>
                          <a:pt x="0" y="0"/>
                          <a:pt x="0" y="0"/>
                        </a:cubicBezTo>
                        <a:lnTo>
                          <a:pt x="313" y="23"/>
                        </a:lnTo>
                        <a:lnTo>
                          <a:pt x="244" y="102"/>
                        </a:lnTo>
                        <a:lnTo>
                          <a:pt x="301" y="131"/>
                        </a:lnTo>
                        <a:lnTo>
                          <a:pt x="512" y="63"/>
                        </a:lnTo>
                        <a:lnTo>
                          <a:pt x="608" y="85"/>
                        </a:lnTo>
                        <a:lnTo>
                          <a:pt x="751" y="40"/>
                        </a:lnTo>
                        <a:lnTo>
                          <a:pt x="597" y="222"/>
                        </a:lnTo>
                        <a:lnTo>
                          <a:pt x="500" y="268"/>
                        </a:lnTo>
                        <a:lnTo>
                          <a:pt x="205" y="222"/>
                        </a:lnTo>
                      </a:path>
                    </a:pathLst>
                  </a:custGeom>
                  <a:solidFill>
                    <a:srgbClr val="C17D11"/>
                  </a:solidFill>
                  <a:ln w="828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7450" name="Freeform 11">
                    <a:extLst>
                      <a:ext uri="{FF2B5EF4-FFF2-40B4-BE49-F238E27FC236}">
                        <a16:creationId xmlns:a16="http://schemas.microsoft.com/office/drawing/2014/main" id="{BDBC7983-4525-4985-876E-9D6B06F6D9D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1" y="516"/>
                    <a:ext cx="164" cy="46"/>
                  </a:xfrm>
                  <a:custGeom>
                    <a:avLst/>
                    <a:gdLst>
                      <a:gd name="T0" fmla="*/ 0 w 724"/>
                      <a:gd name="T1" fmla="*/ 0 h 201"/>
                      <a:gd name="T2" fmla="*/ 0 w 724"/>
                      <a:gd name="T3" fmla="*/ 0 h 201"/>
                      <a:gd name="T4" fmla="*/ 0 w 724"/>
                      <a:gd name="T5" fmla="*/ 0 h 201"/>
                      <a:gd name="T6" fmla="*/ 0 w 724"/>
                      <a:gd name="T7" fmla="*/ 0 h 201"/>
                      <a:gd name="T8" fmla="*/ 0 w 724"/>
                      <a:gd name="T9" fmla="*/ 0 h 201"/>
                      <a:gd name="T10" fmla="*/ 0 w 724"/>
                      <a:gd name="T11" fmla="*/ 0 h 201"/>
                      <a:gd name="T12" fmla="*/ 0 w 724"/>
                      <a:gd name="T13" fmla="*/ 0 h 201"/>
                      <a:gd name="T14" fmla="*/ 0 w 724"/>
                      <a:gd name="T15" fmla="*/ 0 h 201"/>
                      <a:gd name="T16" fmla="*/ 0 w 724"/>
                      <a:gd name="T17" fmla="*/ 0 h 201"/>
                      <a:gd name="T18" fmla="*/ 0 w 724"/>
                      <a:gd name="T19" fmla="*/ 0 h 201"/>
                      <a:gd name="T20" fmla="*/ 0 w 724"/>
                      <a:gd name="T21" fmla="*/ 0 h 201"/>
                      <a:gd name="T22" fmla="*/ 0 w 724"/>
                      <a:gd name="T23" fmla="*/ 0 h 201"/>
                      <a:gd name="T24" fmla="*/ 0 w 724"/>
                      <a:gd name="T25" fmla="*/ 0 h 201"/>
                      <a:gd name="T26" fmla="*/ 0 w 724"/>
                      <a:gd name="T27" fmla="*/ 0 h 201"/>
                      <a:gd name="T28" fmla="*/ 0 w 724"/>
                      <a:gd name="T29" fmla="*/ 0 h 201"/>
                      <a:gd name="T30" fmla="*/ 0 w 724"/>
                      <a:gd name="T31" fmla="*/ 0 h 201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24"/>
                      <a:gd name="T49" fmla="*/ 0 h 201"/>
                      <a:gd name="T50" fmla="*/ 724 w 724"/>
                      <a:gd name="T51" fmla="*/ 201 h 201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24" h="201">
                        <a:moveTo>
                          <a:pt x="0" y="63"/>
                        </a:moveTo>
                        <a:lnTo>
                          <a:pt x="199" y="0"/>
                        </a:lnTo>
                        <a:lnTo>
                          <a:pt x="239" y="51"/>
                        </a:lnTo>
                        <a:lnTo>
                          <a:pt x="477" y="13"/>
                        </a:lnTo>
                        <a:lnTo>
                          <a:pt x="426" y="74"/>
                        </a:lnTo>
                        <a:lnTo>
                          <a:pt x="443" y="94"/>
                        </a:lnTo>
                        <a:lnTo>
                          <a:pt x="614" y="23"/>
                        </a:lnTo>
                        <a:lnTo>
                          <a:pt x="699" y="28"/>
                        </a:lnTo>
                        <a:lnTo>
                          <a:pt x="723" y="74"/>
                        </a:lnTo>
                        <a:lnTo>
                          <a:pt x="676" y="125"/>
                        </a:lnTo>
                        <a:lnTo>
                          <a:pt x="546" y="153"/>
                        </a:lnTo>
                        <a:lnTo>
                          <a:pt x="460" y="125"/>
                        </a:lnTo>
                        <a:lnTo>
                          <a:pt x="233" y="200"/>
                        </a:lnTo>
                        <a:lnTo>
                          <a:pt x="182" y="171"/>
                        </a:lnTo>
                        <a:lnTo>
                          <a:pt x="261" y="85"/>
                        </a:lnTo>
                        <a:lnTo>
                          <a:pt x="0" y="63"/>
                        </a:lnTo>
                      </a:path>
                    </a:pathLst>
                  </a:custGeom>
                  <a:solidFill>
                    <a:srgbClr val="8F590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7451" name="Freeform 12">
                    <a:extLst>
                      <a:ext uri="{FF2B5EF4-FFF2-40B4-BE49-F238E27FC236}">
                        <a16:creationId xmlns:a16="http://schemas.microsoft.com/office/drawing/2014/main" id="{8D99855C-736F-444A-BC09-6DB58E15CF6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9" y="571"/>
                    <a:ext cx="169" cy="32"/>
                  </a:xfrm>
                  <a:custGeom>
                    <a:avLst/>
                    <a:gdLst>
                      <a:gd name="T0" fmla="*/ 0 w 746"/>
                      <a:gd name="T1" fmla="*/ 0 h 141"/>
                      <a:gd name="T2" fmla="*/ 0 w 746"/>
                      <a:gd name="T3" fmla="*/ 0 h 141"/>
                      <a:gd name="T4" fmla="*/ 0 w 746"/>
                      <a:gd name="T5" fmla="*/ 0 h 141"/>
                      <a:gd name="T6" fmla="*/ 0 w 746"/>
                      <a:gd name="T7" fmla="*/ 0 h 141"/>
                      <a:gd name="T8" fmla="*/ 0 w 746"/>
                      <a:gd name="T9" fmla="*/ 0 h 141"/>
                      <a:gd name="T10" fmla="*/ 0 w 746"/>
                      <a:gd name="T11" fmla="*/ 0 h 141"/>
                      <a:gd name="T12" fmla="*/ 0 w 746"/>
                      <a:gd name="T13" fmla="*/ 0 h 141"/>
                      <a:gd name="T14" fmla="*/ 0 w 746"/>
                      <a:gd name="T15" fmla="*/ 0 h 141"/>
                      <a:gd name="T16" fmla="*/ 0 w 746"/>
                      <a:gd name="T17" fmla="*/ 0 h 14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6"/>
                      <a:gd name="T28" fmla="*/ 0 h 141"/>
                      <a:gd name="T29" fmla="*/ 746 w 746"/>
                      <a:gd name="T30" fmla="*/ 141 h 14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6" h="141">
                        <a:moveTo>
                          <a:pt x="0" y="102"/>
                        </a:moveTo>
                        <a:cubicBezTo>
                          <a:pt x="6" y="94"/>
                          <a:pt x="53" y="53"/>
                          <a:pt x="53" y="53"/>
                        </a:cubicBezTo>
                        <a:lnTo>
                          <a:pt x="368" y="92"/>
                        </a:lnTo>
                        <a:lnTo>
                          <a:pt x="664" y="0"/>
                        </a:lnTo>
                        <a:lnTo>
                          <a:pt x="745" y="15"/>
                        </a:lnTo>
                        <a:lnTo>
                          <a:pt x="729" y="62"/>
                        </a:lnTo>
                        <a:lnTo>
                          <a:pt x="444" y="93"/>
                        </a:lnTo>
                        <a:lnTo>
                          <a:pt x="346" y="140"/>
                        </a:lnTo>
                        <a:lnTo>
                          <a:pt x="0" y="102"/>
                        </a:lnTo>
                      </a:path>
                    </a:pathLst>
                  </a:custGeom>
                  <a:solidFill>
                    <a:srgbClr val="EDD400"/>
                  </a:solidFill>
                  <a:ln w="504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</p:grpSp>
            <p:sp>
              <p:nvSpPr>
                <p:cNvPr id="17443" name="Freeform 13">
                  <a:extLst>
                    <a:ext uri="{FF2B5EF4-FFF2-40B4-BE49-F238E27FC236}">
                      <a16:creationId xmlns:a16="http://schemas.microsoft.com/office/drawing/2014/main" id="{C742652B-A918-46AB-9B29-6862680996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" y="644"/>
                  <a:ext cx="126" cy="152"/>
                </a:xfrm>
                <a:custGeom>
                  <a:avLst/>
                  <a:gdLst>
                    <a:gd name="T0" fmla="*/ 0 w 555"/>
                    <a:gd name="T1" fmla="*/ 0 h 672"/>
                    <a:gd name="T2" fmla="*/ 0 w 555"/>
                    <a:gd name="T3" fmla="*/ 0 h 672"/>
                    <a:gd name="T4" fmla="*/ 0 w 555"/>
                    <a:gd name="T5" fmla="*/ 0 h 672"/>
                    <a:gd name="T6" fmla="*/ 0 w 555"/>
                    <a:gd name="T7" fmla="*/ 0 h 672"/>
                    <a:gd name="T8" fmla="*/ 0 w 555"/>
                    <a:gd name="T9" fmla="*/ 0 h 672"/>
                    <a:gd name="T10" fmla="*/ 0 w 555"/>
                    <a:gd name="T11" fmla="*/ 0 h 672"/>
                    <a:gd name="T12" fmla="*/ 0 w 555"/>
                    <a:gd name="T13" fmla="*/ 0 h 672"/>
                    <a:gd name="T14" fmla="*/ 0 w 555"/>
                    <a:gd name="T15" fmla="*/ 0 h 672"/>
                    <a:gd name="T16" fmla="*/ 0 w 555"/>
                    <a:gd name="T17" fmla="*/ 0 h 672"/>
                    <a:gd name="T18" fmla="*/ 0 w 555"/>
                    <a:gd name="T19" fmla="*/ 0 h 672"/>
                    <a:gd name="T20" fmla="*/ 0 w 555"/>
                    <a:gd name="T21" fmla="*/ 0 h 672"/>
                    <a:gd name="T22" fmla="*/ 0 w 555"/>
                    <a:gd name="T23" fmla="*/ 0 h 672"/>
                    <a:gd name="T24" fmla="*/ 0 w 555"/>
                    <a:gd name="T25" fmla="*/ 0 h 672"/>
                    <a:gd name="T26" fmla="*/ 0 w 555"/>
                    <a:gd name="T27" fmla="*/ 0 h 672"/>
                    <a:gd name="T28" fmla="*/ 0 w 555"/>
                    <a:gd name="T29" fmla="*/ 0 h 672"/>
                    <a:gd name="T30" fmla="*/ 0 w 555"/>
                    <a:gd name="T31" fmla="*/ 0 h 672"/>
                    <a:gd name="T32" fmla="*/ 0 w 555"/>
                    <a:gd name="T33" fmla="*/ 0 h 672"/>
                    <a:gd name="T34" fmla="*/ 0 w 555"/>
                    <a:gd name="T35" fmla="*/ 0 h 672"/>
                    <a:gd name="T36" fmla="*/ 0 w 555"/>
                    <a:gd name="T37" fmla="*/ 0 h 672"/>
                    <a:gd name="T38" fmla="*/ 0 w 555"/>
                    <a:gd name="T39" fmla="*/ 0 h 672"/>
                    <a:gd name="T40" fmla="*/ 0 w 555"/>
                    <a:gd name="T41" fmla="*/ 0 h 672"/>
                    <a:gd name="T42" fmla="*/ 0 w 555"/>
                    <a:gd name="T43" fmla="*/ 0 h 672"/>
                    <a:gd name="T44" fmla="*/ 0 w 555"/>
                    <a:gd name="T45" fmla="*/ 0 h 672"/>
                    <a:gd name="T46" fmla="*/ 0 w 555"/>
                    <a:gd name="T47" fmla="*/ 0 h 672"/>
                    <a:gd name="T48" fmla="*/ 0 w 555"/>
                    <a:gd name="T49" fmla="*/ 0 h 672"/>
                    <a:gd name="T50" fmla="*/ 0 w 555"/>
                    <a:gd name="T51" fmla="*/ 0 h 672"/>
                    <a:gd name="T52" fmla="*/ 0 w 555"/>
                    <a:gd name="T53" fmla="*/ 0 h 672"/>
                    <a:gd name="T54" fmla="*/ 0 w 555"/>
                    <a:gd name="T55" fmla="*/ 0 h 672"/>
                    <a:gd name="T56" fmla="*/ 0 w 555"/>
                    <a:gd name="T57" fmla="*/ 0 h 672"/>
                    <a:gd name="T58" fmla="*/ 0 w 555"/>
                    <a:gd name="T59" fmla="*/ 0 h 672"/>
                    <a:gd name="T60" fmla="*/ 0 w 555"/>
                    <a:gd name="T61" fmla="*/ 0 h 672"/>
                    <a:gd name="T62" fmla="*/ 0 w 555"/>
                    <a:gd name="T63" fmla="*/ 0 h 672"/>
                    <a:gd name="T64" fmla="*/ 0 w 555"/>
                    <a:gd name="T65" fmla="*/ 0 h 672"/>
                    <a:gd name="T66" fmla="*/ 0 w 555"/>
                    <a:gd name="T67" fmla="*/ 0 h 672"/>
                    <a:gd name="T68" fmla="*/ 0 w 555"/>
                    <a:gd name="T69" fmla="*/ 0 h 672"/>
                    <a:gd name="T70" fmla="*/ 0 w 555"/>
                    <a:gd name="T71" fmla="*/ 0 h 672"/>
                    <a:gd name="T72" fmla="*/ 0 w 555"/>
                    <a:gd name="T73" fmla="*/ 0 h 672"/>
                    <a:gd name="T74" fmla="*/ 0 w 555"/>
                    <a:gd name="T75" fmla="*/ 0 h 672"/>
                    <a:gd name="T76" fmla="*/ 0 w 555"/>
                    <a:gd name="T77" fmla="*/ 0 h 672"/>
                    <a:gd name="T78" fmla="*/ 0 w 555"/>
                    <a:gd name="T79" fmla="*/ 0 h 672"/>
                    <a:gd name="T80" fmla="*/ 0 w 555"/>
                    <a:gd name="T81" fmla="*/ 0 h 672"/>
                    <a:gd name="T82" fmla="*/ 0 w 555"/>
                    <a:gd name="T83" fmla="*/ 0 h 672"/>
                    <a:gd name="T84" fmla="*/ 0 w 555"/>
                    <a:gd name="T85" fmla="*/ 0 h 672"/>
                    <a:gd name="T86" fmla="*/ 0 w 555"/>
                    <a:gd name="T87" fmla="*/ 0 h 672"/>
                    <a:gd name="T88" fmla="*/ 0 w 555"/>
                    <a:gd name="T89" fmla="*/ 0 h 672"/>
                    <a:gd name="T90" fmla="*/ 0 w 555"/>
                    <a:gd name="T91" fmla="*/ 0 h 672"/>
                    <a:gd name="T92" fmla="*/ 0 w 555"/>
                    <a:gd name="T93" fmla="*/ 0 h 672"/>
                    <a:gd name="T94" fmla="*/ 0 w 555"/>
                    <a:gd name="T95" fmla="*/ 0 h 672"/>
                    <a:gd name="T96" fmla="*/ 0 w 555"/>
                    <a:gd name="T97" fmla="*/ 0 h 672"/>
                    <a:gd name="T98" fmla="*/ 0 w 555"/>
                    <a:gd name="T99" fmla="*/ 0 h 672"/>
                    <a:gd name="T100" fmla="*/ 0 w 555"/>
                    <a:gd name="T101" fmla="*/ 0 h 672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555"/>
                    <a:gd name="T154" fmla="*/ 0 h 672"/>
                    <a:gd name="T155" fmla="*/ 555 w 555"/>
                    <a:gd name="T156" fmla="*/ 672 h 672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555" h="672">
                      <a:moveTo>
                        <a:pt x="232" y="0"/>
                      </a:moveTo>
                      <a:cubicBezTo>
                        <a:pt x="243" y="32"/>
                        <a:pt x="254" y="64"/>
                        <a:pt x="272" y="89"/>
                      </a:cubicBezTo>
                      <a:cubicBezTo>
                        <a:pt x="351" y="78"/>
                        <a:pt x="388" y="82"/>
                        <a:pt x="461" y="100"/>
                      </a:cubicBezTo>
                      <a:cubicBezTo>
                        <a:pt x="460" y="121"/>
                        <a:pt x="485" y="116"/>
                        <a:pt x="489" y="132"/>
                      </a:cubicBezTo>
                      <a:cubicBezTo>
                        <a:pt x="496" y="159"/>
                        <a:pt x="475" y="158"/>
                        <a:pt x="468" y="171"/>
                      </a:cubicBezTo>
                      <a:cubicBezTo>
                        <a:pt x="388" y="185"/>
                        <a:pt x="373" y="102"/>
                        <a:pt x="286" y="139"/>
                      </a:cubicBezTo>
                      <a:cubicBezTo>
                        <a:pt x="303" y="175"/>
                        <a:pt x="310" y="222"/>
                        <a:pt x="332" y="253"/>
                      </a:cubicBezTo>
                      <a:cubicBezTo>
                        <a:pt x="389" y="246"/>
                        <a:pt x="456" y="258"/>
                        <a:pt x="496" y="282"/>
                      </a:cubicBezTo>
                      <a:cubicBezTo>
                        <a:pt x="525" y="299"/>
                        <a:pt x="554" y="317"/>
                        <a:pt x="546" y="364"/>
                      </a:cubicBezTo>
                      <a:cubicBezTo>
                        <a:pt x="544" y="379"/>
                        <a:pt x="540" y="406"/>
                        <a:pt x="532" y="424"/>
                      </a:cubicBezTo>
                      <a:cubicBezTo>
                        <a:pt x="530" y="429"/>
                        <a:pt x="522" y="429"/>
                        <a:pt x="518" y="435"/>
                      </a:cubicBezTo>
                      <a:cubicBezTo>
                        <a:pt x="510" y="445"/>
                        <a:pt x="507" y="462"/>
                        <a:pt x="503" y="467"/>
                      </a:cubicBezTo>
                      <a:cubicBezTo>
                        <a:pt x="490" y="483"/>
                        <a:pt x="471" y="482"/>
                        <a:pt x="461" y="506"/>
                      </a:cubicBezTo>
                      <a:cubicBezTo>
                        <a:pt x="440" y="503"/>
                        <a:pt x="441" y="520"/>
                        <a:pt x="429" y="524"/>
                      </a:cubicBezTo>
                      <a:cubicBezTo>
                        <a:pt x="433" y="543"/>
                        <a:pt x="438" y="574"/>
                        <a:pt x="453" y="592"/>
                      </a:cubicBezTo>
                      <a:cubicBezTo>
                        <a:pt x="446" y="619"/>
                        <a:pt x="471" y="641"/>
                        <a:pt x="439" y="649"/>
                      </a:cubicBezTo>
                      <a:cubicBezTo>
                        <a:pt x="413" y="627"/>
                        <a:pt x="416" y="575"/>
                        <a:pt x="400" y="542"/>
                      </a:cubicBezTo>
                      <a:cubicBezTo>
                        <a:pt x="360" y="546"/>
                        <a:pt x="328" y="559"/>
                        <a:pt x="297" y="563"/>
                      </a:cubicBezTo>
                      <a:cubicBezTo>
                        <a:pt x="294" y="606"/>
                        <a:pt x="333" y="633"/>
                        <a:pt x="314" y="671"/>
                      </a:cubicBezTo>
                      <a:cubicBezTo>
                        <a:pt x="261" y="671"/>
                        <a:pt x="290" y="587"/>
                        <a:pt x="257" y="563"/>
                      </a:cubicBezTo>
                      <a:cubicBezTo>
                        <a:pt x="180" y="568"/>
                        <a:pt x="119" y="563"/>
                        <a:pt x="76" y="528"/>
                      </a:cubicBezTo>
                      <a:cubicBezTo>
                        <a:pt x="63" y="503"/>
                        <a:pt x="68" y="473"/>
                        <a:pt x="93" y="467"/>
                      </a:cubicBezTo>
                      <a:cubicBezTo>
                        <a:pt x="139" y="457"/>
                        <a:pt x="202" y="552"/>
                        <a:pt x="250" y="517"/>
                      </a:cubicBezTo>
                      <a:cubicBezTo>
                        <a:pt x="235" y="476"/>
                        <a:pt x="233" y="422"/>
                        <a:pt x="211" y="389"/>
                      </a:cubicBezTo>
                      <a:cubicBezTo>
                        <a:pt x="105" y="409"/>
                        <a:pt x="0" y="346"/>
                        <a:pt x="36" y="225"/>
                      </a:cubicBezTo>
                      <a:cubicBezTo>
                        <a:pt x="57" y="211"/>
                        <a:pt x="67" y="186"/>
                        <a:pt x="86" y="171"/>
                      </a:cubicBezTo>
                      <a:cubicBezTo>
                        <a:pt x="98" y="162"/>
                        <a:pt x="115" y="164"/>
                        <a:pt x="122" y="150"/>
                      </a:cubicBezTo>
                      <a:cubicBezTo>
                        <a:pt x="123" y="101"/>
                        <a:pt x="70" y="76"/>
                        <a:pt x="90" y="32"/>
                      </a:cubicBezTo>
                      <a:cubicBezTo>
                        <a:pt x="134" y="41"/>
                        <a:pt x="121" y="106"/>
                        <a:pt x="147" y="132"/>
                      </a:cubicBezTo>
                      <a:cubicBezTo>
                        <a:pt x="185" y="128"/>
                        <a:pt x="207" y="108"/>
                        <a:pt x="240" y="100"/>
                      </a:cubicBezTo>
                      <a:cubicBezTo>
                        <a:pt x="235" y="63"/>
                        <a:pt x="196" y="39"/>
                        <a:pt x="215" y="0"/>
                      </a:cubicBezTo>
                      <a:cubicBezTo>
                        <a:pt x="221" y="0"/>
                        <a:pt x="227" y="0"/>
                        <a:pt x="232" y="0"/>
                      </a:cubicBezTo>
                      <a:close/>
                      <a:moveTo>
                        <a:pt x="165" y="182"/>
                      </a:moveTo>
                      <a:cubicBezTo>
                        <a:pt x="175" y="220"/>
                        <a:pt x="189" y="255"/>
                        <a:pt x="211" y="282"/>
                      </a:cubicBezTo>
                      <a:cubicBezTo>
                        <a:pt x="244" y="270"/>
                        <a:pt x="272" y="272"/>
                        <a:pt x="304" y="257"/>
                      </a:cubicBezTo>
                      <a:cubicBezTo>
                        <a:pt x="296" y="216"/>
                        <a:pt x="270" y="193"/>
                        <a:pt x="265" y="150"/>
                      </a:cubicBezTo>
                      <a:cubicBezTo>
                        <a:pt x="219" y="148"/>
                        <a:pt x="195" y="168"/>
                        <a:pt x="165" y="182"/>
                      </a:cubicBezTo>
                      <a:close/>
                      <a:moveTo>
                        <a:pt x="136" y="196"/>
                      </a:moveTo>
                      <a:cubicBezTo>
                        <a:pt x="113" y="221"/>
                        <a:pt x="72" y="230"/>
                        <a:pt x="76" y="282"/>
                      </a:cubicBezTo>
                      <a:cubicBezTo>
                        <a:pt x="105" y="305"/>
                        <a:pt x="144" y="292"/>
                        <a:pt x="179" y="289"/>
                      </a:cubicBezTo>
                      <a:cubicBezTo>
                        <a:pt x="171" y="251"/>
                        <a:pt x="158" y="220"/>
                        <a:pt x="136" y="196"/>
                      </a:cubicBezTo>
                      <a:close/>
                      <a:moveTo>
                        <a:pt x="371" y="374"/>
                      </a:moveTo>
                      <a:cubicBezTo>
                        <a:pt x="393" y="400"/>
                        <a:pt x="398" y="443"/>
                        <a:pt x="414" y="474"/>
                      </a:cubicBezTo>
                      <a:cubicBezTo>
                        <a:pt x="458" y="458"/>
                        <a:pt x="518" y="416"/>
                        <a:pt x="486" y="356"/>
                      </a:cubicBezTo>
                      <a:cubicBezTo>
                        <a:pt x="452" y="350"/>
                        <a:pt x="380" y="335"/>
                        <a:pt x="371" y="374"/>
                      </a:cubicBezTo>
                      <a:close/>
                      <a:moveTo>
                        <a:pt x="240" y="399"/>
                      </a:moveTo>
                      <a:cubicBezTo>
                        <a:pt x="260" y="433"/>
                        <a:pt x="257" y="489"/>
                        <a:pt x="282" y="517"/>
                      </a:cubicBezTo>
                      <a:cubicBezTo>
                        <a:pt x="318" y="510"/>
                        <a:pt x="355" y="508"/>
                        <a:pt x="386" y="488"/>
                      </a:cubicBezTo>
                      <a:cubicBezTo>
                        <a:pt x="378" y="454"/>
                        <a:pt x="369" y="422"/>
                        <a:pt x="354" y="396"/>
                      </a:cubicBezTo>
                      <a:cubicBezTo>
                        <a:pt x="353" y="380"/>
                        <a:pt x="351" y="365"/>
                        <a:pt x="336" y="364"/>
                      </a:cubicBezTo>
                      <a:cubicBezTo>
                        <a:pt x="310" y="373"/>
                        <a:pt x="254" y="368"/>
                        <a:pt x="240" y="39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17444" name="Freeform 14">
                  <a:extLst>
                    <a:ext uri="{FF2B5EF4-FFF2-40B4-BE49-F238E27FC236}">
                      <a16:creationId xmlns:a16="http://schemas.microsoft.com/office/drawing/2014/main" id="{0E320E14-E39A-4D65-ADFA-5FC8AFE94E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" y="791"/>
                  <a:ext cx="12" cy="17"/>
                </a:xfrm>
                <a:custGeom>
                  <a:avLst/>
                  <a:gdLst>
                    <a:gd name="T0" fmla="*/ 0 w 51"/>
                    <a:gd name="T1" fmla="*/ 0 h 73"/>
                    <a:gd name="T2" fmla="*/ 0 w 51"/>
                    <a:gd name="T3" fmla="*/ 0 h 73"/>
                    <a:gd name="T4" fmla="*/ 0 w 51"/>
                    <a:gd name="T5" fmla="*/ 0 h 73"/>
                    <a:gd name="T6" fmla="*/ 0 60000 65536"/>
                    <a:gd name="T7" fmla="*/ 0 60000 65536"/>
                    <a:gd name="T8" fmla="*/ 0 60000 65536"/>
                    <a:gd name="T9" fmla="*/ 0 w 51"/>
                    <a:gd name="T10" fmla="*/ 0 h 73"/>
                    <a:gd name="T11" fmla="*/ 51 w 51"/>
                    <a:gd name="T12" fmla="*/ 73 h 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1" h="73">
                      <a:moveTo>
                        <a:pt x="37" y="0"/>
                      </a:moveTo>
                      <a:cubicBezTo>
                        <a:pt x="50" y="21"/>
                        <a:pt x="31" y="72"/>
                        <a:pt x="1" y="61"/>
                      </a:cubicBezTo>
                      <a:cubicBezTo>
                        <a:pt x="0" y="27"/>
                        <a:pt x="7" y="2"/>
                        <a:pt x="37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17445" name="Freeform 15">
                  <a:extLst>
                    <a:ext uri="{FF2B5EF4-FFF2-40B4-BE49-F238E27FC236}">
                      <a16:creationId xmlns:a16="http://schemas.microsoft.com/office/drawing/2014/main" id="{17A49740-F177-4696-A7BA-1D11145713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" y="823"/>
                  <a:ext cx="12" cy="12"/>
                </a:xfrm>
                <a:custGeom>
                  <a:avLst/>
                  <a:gdLst>
                    <a:gd name="T0" fmla="*/ 0 w 51"/>
                    <a:gd name="T1" fmla="*/ 0 h 51"/>
                    <a:gd name="T2" fmla="*/ 0 w 51"/>
                    <a:gd name="T3" fmla="*/ 0 h 51"/>
                    <a:gd name="T4" fmla="*/ 0 w 51"/>
                    <a:gd name="T5" fmla="*/ 0 h 51"/>
                    <a:gd name="T6" fmla="*/ 0 w 51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1"/>
                    <a:gd name="T13" fmla="*/ 0 h 51"/>
                    <a:gd name="T14" fmla="*/ 51 w 51"/>
                    <a:gd name="T15" fmla="*/ 51 h 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1" h="51">
                      <a:moveTo>
                        <a:pt x="39" y="0"/>
                      </a:moveTo>
                      <a:cubicBezTo>
                        <a:pt x="37" y="11"/>
                        <a:pt x="48" y="9"/>
                        <a:pt x="50" y="18"/>
                      </a:cubicBezTo>
                      <a:cubicBezTo>
                        <a:pt x="42" y="33"/>
                        <a:pt x="36" y="50"/>
                        <a:pt x="10" y="46"/>
                      </a:cubicBezTo>
                      <a:cubicBezTo>
                        <a:pt x="0" y="20"/>
                        <a:pt x="17" y="5"/>
                        <a:pt x="39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17446" name="Freeform 16">
                  <a:extLst>
                    <a:ext uri="{FF2B5EF4-FFF2-40B4-BE49-F238E27FC236}">
                      <a16:creationId xmlns:a16="http://schemas.microsoft.com/office/drawing/2014/main" id="{BEB568E2-F05C-437B-93D0-ED4E8514DE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4" y="823"/>
                  <a:ext cx="13" cy="14"/>
                </a:xfrm>
                <a:custGeom>
                  <a:avLst/>
                  <a:gdLst>
                    <a:gd name="T0" fmla="*/ 0 w 58"/>
                    <a:gd name="T1" fmla="*/ 0 h 63"/>
                    <a:gd name="T2" fmla="*/ 0 w 58"/>
                    <a:gd name="T3" fmla="*/ 0 h 63"/>
                    <a:gd name="T4" fmla="*/ 0 w 58"/>
                    <a:gd name="T5" fmla="*/ 0 h 63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63"/>
                    <a:gd name="T11" fmla="*/ 58 w 58"/>
                    <a:gd name="T12" fmla="*/ 63 h 6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63">
                      <a:moveTo>
                        <a:pt x="43" y="4"/>
                      </a:moveTo>
                      <a:cubicBezTo>
                        <a:pt x="57" y="22"/>
                        <a:pt x="46" y="52"/>
                        <a:pt x="29" y="62"/>
                      </a:cubicBezTo>
                      <a:cubicBezTo>
                        <a:pt x="0" y="54"/>
                        <a:pt x="17" y="0"/>
                        <a:pt x="43" y="4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17447" name="Freeform 17">
                  <a:extLst>
                    <a:ext uri="{FF2B5EF4-FFF2-40B4-BE49-F238E27FC236}">
                      <a16:creationId xmlns:a16="http://schemas.microsoft.com/office/drawing/2014/main" id="{B9CC440A-95BD-41B0-9A5B-5213EF27A2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" y="512"/>
                  <a:ext cx="341" cy="398"/>
                </a:xfrm>
                <a:custGeom>
                  <a:avLst/>
                  <a:gdLst>
                    <a:gd name="T0" fmla="*/ 0 w 1504"/>
                    <a:gd name="T1" fmla="*/ 0 h 1754"/>
                    <a:gd name="T2" fmla="*/ 0 w 1504"/>
                    <a:gd name="T3" fmla="*/ 0 h 1754"/>
                    <a:gd name="T4" fmla="*/ 0 w 1504"/>
                    <a:gd name="T5" fmla="*/ 0 h 1754"/>
                    <a:gd name="T6" fmla="*/ 0 w 1504"/>
                    <a:gd name="T7" fmla="*/ 0 h 1754"/>
                    <a:gd name="T8" fmla="*/ 0 w 1504"/>
                    <a:gd name="T9" fmla="*/ 0 h 1754"/>
                    <a:gd name="T10" fmla="*/ 0 w 1504"/>
                    <a:gd name="T11" fmla="*/ 0 h 1754"/>
                    <a:gd name="T12" fmla="*/ 0 w 1504"/>
                    <a:gd name="T13" fmla="*/ 0 h 1754"/>
                    <a:gd name="T14" fmla="*/ 0 w 1504"/>
                    <a:gd name="T15" fmla="*/ 0 h 1754"/>
                    <a:gd name="T16" fmla="*/ 0 w 1504"/>
                    <a:gd name="T17" fmla="*/ 0 h 1754"/>
                    <a:gd name="T18" fmla="*/ 0 w 1504"/>
                    <a:gd name="T19" fmla="*/ 0 h 1754"/>
                    <a:gd name="T20" fmla="*/ 0 w 1504"/>
                    <a:gd name="T21" fmla="*/ 0 h 1754"/>
                    <a:gd name="T22" fmla="*/ 0 w 1504"/>
                    <a:gd name="T23" fmla="*/ 0 h 1754"/>
                    <a:gd name="T24" fmla="*/ 0 w 1504"/>
                    <a:gd name="T25" fmla="*/ 0 h 1754"/>
                    <a:gd name="T26" fmla="*/ 0 w 1504"/>
                    <a:gd name="T27" fmla="*/ 0 h 1754"/>
                    <a:gd name="T28" fmla="*/ 0 w 1504"/>
                    <a:gd name="T29" fmla="*/ 0 h 1754"/>
                    <a:gd name="T30" fmla="*/ 0 w 1504"/>
                    <a:gd name="T31" fmla="*/ 0 h 1754"/>
                    <a:gd name="T32" fmla="*/ 0 w 1504"/>
                    <a:gd name="T33" fmla="*/ 0 h 1754"/>
                    <a:gd name="T34" fmla="*/ 0 w 1504"/>
                    <a:gd name="T35" fmla="*/ 0 h 1754"/>
                    <a:gd name="T36" fmla="*/ 0 w 1504"/>
                    <a:gd name="T37" fmla="*/ 0 h 1754"/>
                    <a:gd name="T38" fmla="*/ 0 w 1504"/>
                    <a:gd name="T39" fmla="*/ 0 h 1754"/>
                    <a:gd name="T40" fmla="*/ 0 w 1504"/>
                    <a:gd name="T41" fmla="*/ 0 h 1754"/>
                    <a:gd name="T42" fmla="*/ 0 w 1504"/>
                    <a:gd name="T43" fmla="*/ 0 h 1754"/>
                    <a:gd name="T44" fmla="*/ 0 w 1504"/>
                    <a:gd name="T45" fmla="*/ 0 h 1754"/>
                    <a:gd name="T46" fmla="*/ 0 w 1504"/>
                    <a:gd name="T47" fmla="*/ 0 h 1754"/>
                    <a:gd name="T48" fmla="*/ 0 w 1504"/>
                    <a:gd name="T49" fmla="*/ 0 h 1754"/>
                    <a:gd name="T50" fmla="*/ 0 w 1504"/>
                    <a:gd name="T51" fmla="*/ 0 h 1754"/>
                    <a:gd name="T52" fmla="*/ 0 w 1504"/>
                    <a:gd name="T53" fmla="*/ 0 h 1754"/>
                    <a:gd name="T54" fmla="*/ 0 w 1504"/>
                    <a:gd name="T55" fmla="*/ 0 h 1754"/>
                    <a:gd name="T56" fmla="*/ 0 w 1504"/>
                    <a:gd name="T57" fmla="*/ 0 h 1754"/>
                    <a:gd name="T58" fmla="*/ 0 w 1504"/>
                    <a:gd name="T59" fmla="*/ 0 h 1754"/>
                    <a:gd name="T60" fmla="*/ 0 w 1504"/>
                    <a:gd name="T61" fmla="*/ 0 h 1754"/>
                    <a:gd name="T62" fmla="*/ 0 w 1504"/>
                    <a:gd name="T63" fmla="*/ 0 h 1754"/>
                    <a:gd name="T64" fmla="*/ 0 w 1504"/>
                    <a:gd name="T65" fmla="*/ 0 h 1754"/>
                    <a:gd name="T66" fmla="*/ 0 w 1504"/>
                    <a:gd name="T67" fmla="*/ 0 h 1754"/>
                    <a:gd name="T68" fmla="*/ 0 w 1504"/>
                    <a:gd name="T69" fmla="*/ 0 h 1754"/>
                    <a:gd name="T70" fmla="*/ 0 w 1504"/>
                    <a:gd name="T71" fmla="*/ 0 h 1754"/>
                    <a:gd name="T72" fmla="*/ 0 w 1504"/>
                    <a:gd name="T73" fmla="*/ 0 h 1754"/>
                    <a:gd name="T74" fmla="*/ 0 w 1504"/>
                    <a:gd name="T75" fmla="*/ 0 h 1754"/>
                    <a:gd name="T76" fmla="*/ 0 w 1504"/>
                    <a:gd name="T77" fmla="*/ 0 h 1754"/>
                    <a:gd name="T78" fmla="*/ 0 w 1504"/>
                    <a:gd name="T79" fmla="*/ 0 h 1754"/>
                    <a:gd name="T80" fmla="*/ 0 w 1504"/>
                    <a:gd name="T81" fmla="*/ 0 h 1754"/>
                    <a:gd name="T82" fmla="*/ 0 w 1504"/>
                    <a:gd name="T83" fmla="*/ 0 h 1754"/>
                    <a:gd name="T84" fmla="*/ 0 w 1504"/>
                    <a:gd name="T85" fmla="*/ 0 h 1754"/>
                    <a:gd name="T86" fmla="*/ 0 w 1504"/>
                    <a:gd name="T87" fmla="*/ 0 h 1754"/>
                    <a:gd name="T88" fmla="*/ 0 w 1504"/>
                    <a:gd name="T89" fmla="*/ 0 h 1754"/>
                    <a:gd name="T90" fmla="*/ 0 w 1504"/>
                    <a:gd name="T91" fmla="*/ 0 h 1754"/>
                    <a:gd name="T92" fmla="*/ 0 w 1504"/>
                    <a:gd name="T93" fmla="*/ 0 h 1754"/>
                    <a:gd name="T94" fmla="*/ 0 w 1504"/>
                    <a:gd name="T95" fmla="*/ 0 h 1754"/>
                    <a:gd name="T96" fmla="*/ 0 w 1504"/>
                    <a:gd name="T97" fmla="*/ 0 h 175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504"/>
                    <a:gd name="T148" fmla="*/ 0 h 1754"/>
                    <a:gd name="T149" fmla="*/ 1504 w 1504"/>
                    <a:gd name="T150" fmla="*/ 1754 h 175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504" h="1754">
                      <a:moveTo>
                        <a:pt x="1019" y="48"/>
                      </a:moveTo>
                      <a:cubicBezTo>
                        <a:pt x="1002" y="67"/>
                        <a:pt x="979" y="79"/>
                        <a:pt x="955" y="87"/>
                      </a:cubicBezTo>
                      <a:cubicBezTo>
                        <a:pt x="966" y="101"/>
                        <a:pt x="985" y="88"/>
                        <a:pt x="998" y="84"/>
                      </a:cubicBezTo>
                      <a:cubicBezTo>
                        <a:pt x="1045" y="67"/>
                        <a:pt x="1088" y="37"/>
                        <a:pt x="1140" y="35"/>
                      </a:cubicBezTo>
                      <a:cubicBezTo>
                        <a:pt x="1163" y="33"/>
                        <a:pt x="1186" y="33"/>
                        <a:pt x="1209" y="34"/>
                      </a:cubicBezTo>
                      <a:cubicBezTo>
                        <a:pt x="1243" y="44"/>
                        <a:pt x="1262" y="89"/>
                        <a:pt x="1242" y="119"/>
                      </a:cubicBezTo>
                      <a:cubicBezTo>
                        <a:pt x="1229" y="129"/>
                        <a:pt x="1216" y="140"/>
                        <a:pt x="1208" y="155"/>
                      </a:cubicBezTo>
                      <a:cubicBezTo>
                        <a:pt x="1196" y="161"/>
                        <a:pt x="1185" y="170"/>
                        <a:pt x="1180" y="184"/>
                      </a:cubicBezTo>
                      <a:cubicBezTo>
                        <a:pt x="1167" y="189"/>
                        <a:pt x="1155" y="196"/>
                        <a:pt x="1148" y="209"/>
                      </a:cubicBezTo>
                      <a:cubicBezTo>
                        <a:pt x="1124" y="240"/>
                        <a:pt x="1090" y="263"/>
                        <a:pt x="1068" y="296"/>
                      </a:cubicBezTo>
                      <a:cubicBezTo>
                        <a:pt x="1068" y="308"/>
                        <a:pt x="1088" y="297"/>
                        <a:pt x="1094" y="293"/>
                      </a:cubicBezTo>
                      <a:cubicBezTo>
                        <a:pt x="1108" y="283"/>
                        <a:pt x="1125" y="276"/>
                        <a:pt x="1142" y="277"/>
                      </a:cubicBezTo>
                      <a:cubicBezTo>
                        <a:pt x="1158" y="273"/>
                        <a:pt x="1170" y="262"/>
                        <a:pt x="1186" y="260"/>
                      </a:cubicBezTo>
                      <a:cubicBezTo>
                        <a:pt x="1226" y="251"/>
                        <a:pt x="1268" y="245"/>
                        <a:pt x="1309" y="248"/>
                      </a:cubicBezTo>
                      <a:cubicBezTo>
                        <a:pt x="1329" y="250"/>
                        <a:pt x="1354" y="253"/>
                        <a:pt x="1365" y="272"/>
                      </a:cubicBezTo>
                      <a:cubicBezTo>
                        <a:pt x="1374" y="285"/>
                        <a:pt x="1367" y="303"/>
                        <a:pt x="1354" y="310"/>
                      </a:cubicBezTo>
                      <a:cubicBezTo>
                        <a:pt x="1342" y="318"/>
                        <a:pt x="1326" y="320"/>
                        <a:pt x="1317" y="332"/>
                      </a:cubicBezTo>
                      <a:cubicBezTo>
                        <a:pt x="1309" y="339"/>
                        <a:pt x="1299" y="346"/>
                        <a:pt x="1288" y="344"/>
                      </a:cubicBezTo>
                      <a:cubicBezTo>
                        <a:pt x="1272" y="345"/>
                        <a:pt x="1259" y="357"/>
                        <a:pt x="1242" y="357"/>
                      </a:cubicBezTo>
                      <a:cubicBezTo>
                        <a:pt x="1182" y="365"/>
                        <a:pt x="1121" y="350"/>
                        <a:pt x="1061" y="363"/>
                      </a:cubicBezTo>
                      <a:cubicBezTo>
                        <a:pt x="1053" y="365"/>
                        <a:pt x="1033" y="350"/>
                        <a:pt x="1037" y="364"/>
                      </a:cubicBezTo>
                      <a:cubicBezTo>
                        <a:pt x="1046" y="373"/>
                        <a:pt x="1062" y="374"/>
                        <a:pt x="1070" y="385"/>
                      </a:cubicBezTo>
                      <a:cubicBezTo>
                        <a:pt x="1081" y="396"/>
                        <a:pt x="1095" y="400"/>
                        <a:pt x="1109" y="404"/>
                      </a:cubicBezTo>
                      <a:cubicBezTo>
                        <a:pt x="1124" y="413"/>
                        <a:pt x="1137" y="425"/>
                        <a:pt x="1152" y="434"/>
                      </a:cubicBezTo>
                      <a:cubicBezTo>
                        <a:pt x="1208" y="475"/>
                        <a:pt x="1262" y="520"/>
                        <a:pt x="1304" y="575"/>
                      </a:cubicBezTo>
                      <a:cubicBezTo>
                        <a:pt x="1413" y="680"/>
                        <a:pt x="1448" y="757"/>
                        <a:pt x="1454" y="864"/>
                      </a:cubicBezTo>
                      <a:cubicBezTo>
                        <a:pt x="1461" y="875"/>
                        <a:pt x="1467" y="888"/>
                        <a:pt x="1465" y="901"/>
                      </a:cubicBezTo>
                      <a:cubicBezTo>
                        <a:pt x="1468" y="916"/>
                        <a:pt x="1480" y="927"/>
                        <a:pt x="1481" y="942"/>
                      </a:cubicBezTo>
                      <a:cubicBezTo>
                        <a:pt x="1488" y="982"/>
                        <a:pt x="1481" y="1022"/>
                        <a:pt x="1487" y="1062"/>
                      </a:cubicBezTo>
                      <a:cubicBezTo>
                        <a:pt x="1493" y="1109"/>
                        <a:pt x="1494" y="1157"/>
                        <a:pt x="1484" y="1204"/>
                      </a:cubicBezTo>
                      <a:cubicBezTo>
                        <a:pt x="1480" y="1226"/>
                        <a:pt x="1479" y="1249"/>
                        <a:pt x="1470" y="1270"/>
                      </a:cubicBezTo>
                      <a:cubicBezTo>
                        <a:pt x="1464" y="1284"/>
                        <a:pt x="1452" y="1296"/>
                        <a:pt x="1451" y="1312"/>
                      </a:cubicBezTo>
                      <a:cubicBezTo>
                        <a:pt x="1448" y="1332"/>
                        <a:pt x="1448" y="1353"/>
                        <a:pt x="1437" y="1370"/>
                      </a:cubicBezTo>
                      <a:cubicBezTo>
                        <a:pt x="1420" y="1404"/>
                        <a:pt x="1391" y="1430"/>
                        <a:pt x="1379" y="1466"/>
                      </a:cubicBezTo>
                      <a:cubicBezTo>
                        <a:pt x="1355" y="1477"/>
                        <a:pt x="1340" y="1500"/>
                        <a:pt x="1318" y="1515"/>
                      </a:cubicBezTo>
                      <a:cubicBezTo>
                        <a:pt x="1218" y="1600"/>
                        <a:pt x="1104" y="1673"/>
                        <a:pt x="977" y="1712"/>
                      </a:cubicBezTo>
                      <a:cubicBezTo>
                        <a:pt x="851" y="1753"/>
                        <a:pt x="714" y="1753"/>
                        <a:pt x="587" y="1720"/>
                      </a:cubicBezTo>
                      <a:cubicBezTo>
                        <a:pt x="463" y="1691"/>
                        <a:pt x="347" y="1636"/>
                        <a:pt x="238" y="1572"/>
                      </a:cubicBezTo>
                      <a:cubicBezTo>
                        <a:pt x="212" y="1559"/>
                        <a:pt x="202" y="1527"/>
                        <a:pt x="174" y="1516"/>
                      </a:cubicBezTo>
                      <a:cubicBezTo>
                        <a:pt x="137" y="1464"/>
                        <a:pt x="87" y="1420"/>
                        <a:pt x="62" y="1359"/>
                      </a:cubicBezTo>
                      <a:cubicBezTo>
                        <a:pt x="53" y="1345"/>
                        <a:pt x="57" y="1324"/>
                        <a:pt x="41" y="1314"/>
                      </a:cubicBezTo>
                      <a:cubicBezTo>
                        <a:pt x="11" y="1187"/>
                        <a:pt x="0" y="1121"/>
                        <a:pt x="18" y="1014"/>
                      </a:cubicBezTo>
                      <a:cubicBezTo>
                        <a:pt x="16" y="996"/>
                        <a:pt x="18" y="979"/>
                        <a:pt x="27" y="964"/>
                      </a:cubicBezTo>
                      <a:cubicBezTo>
                        <a:pt x="35" y="942"/>
                        <a:pt x="41" y="919"/>
                        <a:pt x="43" y="896"/>
                      </a:cubicBezTo>
                      <a:cubicBezTo>
                        <a:pt x="58" y="883"/>
                        <a:pt x="66" y="863"/>
                        <a:pt x="68" y="843"/>
                      </a:cubicBezTo>
                      <a:cubicBezTo>
                        <a:pt x="83" y="834"/>
                        <a:pt x="86" y="815"/>
                        <a:pt x="92" y="800"/>
                      </a:cubicBezTo>
                      <a:cubicBezTo>
                        <a:pt x="93" y="789"/>
                        <a:pt x="89" y="768"/>
                        <a:pt x="105" y="768"/>
                      </a:cubicBezTo>
                      <a:cubicBezTo>
                        <a:pt x="121" y="771"/>
                        <a:pt x="128" y="749"/>
                        <a:pt x="134" y="737"/>
                      </a:cubicBezTo>
                      <a:cubicBezTo>
                        <a:pt x="142" y="726"/>
                        <a:pt x="156" y="721"/>
                        <a:pt x="159" y="706"/>
                      </a:cubicBezTo>
                      <a:cubicBezTo>
                        <a:pt x="164" y="692"/>
                        <a:pt x="177" y="685"/>
                        <a:pt x="187" y="676"/>
                      </a:cubicBezTo>
                      <a:cubicBezTo>
                        <a:pt x="200" y="662"/>
                        <a:pt x="205" y="642"/>
                        <a:pt x="218" y="628"/>
                      </a:cubicBezTo>
                      <a:cubicBezTo>
                        <a:pt x="233" y="609"/>
                        <a:pt x="251" y="592"/>
                        <a:pt x="263" y="571"/>
                      </a:cubicBezTo>
                      <a:cubicBezTo>
                        <a:pt x="270" y="561"/>
                        <a:pt x="283" y="560"/>
                        <a:pt x="290" y="550"/>
                      </a:cubicBezTo>
                      <a:cubicBezTo>
                        <a:pt x="299" y="540"/>
                        <a:pt x="307" y="530"/>
                        <a:pt x="319" y="524"/>
                      </a:cubicBezTo>
                      <a:cubicBezTo>
                        <a:pt x="331" y="515"/>
                        <a:pt x="332" y="497"/>
                        <a:pt x="345" y="488"/>
                      </a:cubicBezTo>
                      <a:cubicBezTo>
                        <a:pt x="371" y="469"/>
                        <a:pt x="396" y="449"/>
                        <a:pt x="423" y="431"/>
                      </a:cubicBezTo>
                      <a:cubicBezTo>
                        <a:pt x="473" y="396"/>
                        <a:pt x="529" y="357"/>
                        <a:pt x="591" y="350"/>
                      </a:cubicBezTo>
                      <a:cubicBezTo>
                        <a:pt x="658" y="343"/>
                        <a:pt x="728" y="340"/>
                        <a:pt x="795" y="346"/>
                      </a:cubicBezTo>
                      <a:cubicBezTo>
                        <a:pt x="838" y="351"/>
                        <a:pt x="879" y="362"/>
                        <a:pt x="923" y="360"/>
                      </a:cubicBezTo>
                      <a:cubicBezTo>
                        <a:pt x="938" y="357"/>
                        <a:pt x="1013" y="324"/>
                        <a:pt x="1029" y="325"/>
                      </a:cubicBezTo>
                      <a:cubicBezTo>
                        <a:pt x="1048" y="323"/>
                        <a:pt x="1030" y="380"/>
                        <a:pt x="1041" y="362"/>
                      </a:cubicBezTo>
                      <a:cubicBezTo>
                        <a:pt x="1015" y="358"/>
                        <a:pt x="952" y="378"/>
                        <a:pt x="928" y="381"/>
                      </a:cubicBezTo>
                      <a:cubicBezTo>
                        <a:pt x="913" y="373"/>
                        <a:pt x="897" y="397"/>
                        <a:pt x="882" y="394"/>
                      </a:cubicBezTo>
                      <a:cubicBezTo>
                        <a:pt x="788" y="399"/>
                        <a:pt x="681" y="330"/>
                        <a:pt x="600" y="367"/>
                      </a:cubicBezTo>
                      <a:cubicBezTo>
                        <a:pt x="582" y="355"/>
                        <a:pt x="602" y="296"/>
                        <a:pt x="589" y="279"/>
                      </a:cubicBezTo>
                      <a:cubicBezTo>
                        <a:pt x="576" y="263"/>
                        <a:pt x="564" y="246"/>
                        <a:pt x="547" y="233"/>
                      </a:cubicBezTo>
                      <a:cubicBezTo>
                        <a:pt x="531" y="232"/>
                        <a:pt x="528" y="213"/>
                        <a:pt x="520" y="202"/>
                      </a:cubicBezTo>
                      <a:cubicBezTo>
                        <a:pt x="499" y="169"/>
                        <a:pt x="465" y="147"/>
                        <a:pt x="442" y="115"/>
                      </a:cubicBezTo>
                      <a:cubicBezTo>
                        <a:pt x="439" y="100"/>
                        <a:pt x="444" y="84"/>
                        <a:pt x="453" y="72"/>
                      </a:cubicBezTo>
                      <a:cubicBezTo>
                        <a:pt x="471" y="69"/>
                        <a:pt x="490" y="66"/>
                        <a:pt x="508" y="61"/>
                      </a:cubicBezTo>
                      <a:cubicBezTo>
                        <a:pt x="580" y="44"/>
                        <a:pt x="651" y="20"/>
                        <a:pt x="726" y="16"/>
                      </a:cubicBezTo>
                      <a:cubicBezTo>
                        <a:pt x="741" y="21"/>
                        <a:pt x="741" y="45"/>
                        <a:pt x="759" y="47"/>
                      </a:cubicBezTo>
                      <a:cubicBezTo>
                        <a:pt x="777" y="47"/>
                        <a:pt x="793" y="40"/>
                        <a:pt x="811" y="36"/>
                      </a:cubicBezTo>
                      <a:cubicBezTo>
                        <a:pt x="861" y="21"/>
                        <a:pt x="913" y="0"/>
                        <a:pt x="967" y="8"/>
                      </a:cubicBezTo>
                      <a:cubicBezTo>
                        <a:pt x="990" y="11"/>
                        <a:pt x="1012" y="25"/>
                        <a:pt x="1019" y="48"/>
                      </a:cubicBezTo>
                      <a:close/>
                      <a:moveTo>
                        <a:pt x="748" y="83"/>
                      </a:moveTo>
                      <a:cubicBezTo>
                        <a:pt x="736" y="72"/>
                        <a:pt x="722" y="65"/>
                        <a:pt x="709" y="55"/>
                      </a:cubicBezTo>
                      <a:cubicBezTo>
                        <a:pt x="651" y="59"/>
                        <a:pt x="596" y="83"/>
                        <a:pt x="538" y="87"/>
                      </a:cubicBezTo>
                      <a:cubicBezTo>
                        <a:pt x="533" y="100"/>
                        <a:pt x="506" y="92"/>
                        <a:pt x="508" y="108"/>
                      </a:cubicBezTo>
                      <a:cubicBezTo>
                        <a:pt x="590" y="115"/>
                        <a:pt x="671" y="86"/>
                        <a:pt x="754" y="94"/>
                      </a:cubicBezTo>
                      <a:cubicBezTo>
                        <a:pt x="774" y="97"/>
                        <a:pt x="793" y="103"/>
                        <a:pt x="809" y="115"/>
                      </a:cubicBezTo>
                      <a:cubicBezTo>
                        <a:pt x="813" y="136"/>
                        <a:pt x="809" y="159"/>
                        <a:pt x="823" y="176"/>
                      </a:cubicBezTo>
                      <a:cubicBezTo>
                        <a:pt x="838" y="180"/>
                        <a:pt x="850" y="164"/>
                        <a:pt x="864" y="163"/>
                      </a:cubicBezTo>
                      <a:cubicBezTo>
                        <a:pt x="880" y="157"/>
                        <a:pt x="895" y="144"/>
                        <a:pt x="895" y="126"/>
                      </a:cubicBezTo>
                      <a:cubicBezTo>
                        <a:pt x="899" y="99"/>
                        <a:pt x="924" y="82"/>
                        <a:pt x="946" y="70"/>
                      </a:cubicBezTo>
                      <a:cubicBezTo>
                        <a:pt x="951" y="65"/>
                        <a:pt x="969" y="58"/>
                        <a:pt x="965" y="51"/>
                      </a:cubicBezTo>
                      <a:cubicBezTo>
                        <a:pt x="892" y="54"/>
                        <a:pt x="821" y="77"/>
                        <a:pt x="748" y="83"/>
                      </a:cubicBezTo>
                      <a:close/>
                      <a:moveTo>
                        <a:pt x="1165" y="66"/>
                      </a:moveTo>
                      <a:cubicBezTo>
                        <a:pt x="1141" y="67"/>
                        <a:pt x="1116" y="68"/>
                        <a:pt x="1092" y="73"/>
                      </a:cubicBezTo>
                      <a:cubicBezTo>
                        <a:pt x="1079" y="87"/>
                        <a:pt x="1059" y="86"/>
                        <a:pt x="1042" y="86"/>
                      </a:cubicBezTo>
                      <a:cubicBezTo>
                        <a:pt x="1026" y="90"/>
                        <a:pt x="1014" y="103"/>
                        <a:pt x="998" y="105"/>
                      </a:cubicBezTo>
                      <a:cubicBezTo>
                        <a:pt x="982" y="109"/>
                        <a:pt x="966" y="113"/>
                        <a:pt x="951" y="119"/>
                      </a:cubicBezTo>
                      <a:cubicBezTo>
                        <a:pt x="938" y="118"/>
                        <a:pt x="911" y="115"/>
                        <a:pt x="915" y="136"/>
                      </a:cubicBezTo>
                      <a:cubicBezTo>
                        <a:pt x="924" y="147"/>
                        <a:pt x="938" y="136"/>
                        <a:pt x="949" y="133"/>
                      </a:cubicBezTo>
                      <a:cubicBezTo>
                        <a:pt x="960" y="129"/>
                        <a:pt x="973" y="123"/>
                        <a:pt x="985" y="127"/>
                      </a:cubicBezTo>
                      <a:cubicBezTo>
                        <a:pt x="999" y="135"/>
                        <a:pt x="1003" y="156"/>
                        <a:pt x="1020" y="159"/>
                      </a:cubicBezTo>
                      <a:cubicBezTo>
                        <a:pt x="1050" y="163"/>
                        <a:pt x="1076" y="145"/>
                        <a:pt x="1105" y="146"/>
                      </a:cubicBezTo>
                      <a:cubicBezTo>
                        <a:pt x="1119" y="146"/>
                        <a:pt x="1132" y="143"/>
                        <a:pt x="1143" y="134"/>
                      </a:cubicBezTo>
                      <a:cubicBezTo>
                        <a:pt x="1157" y="125"/>
                        <a:pt x="1173" y="122"/>
                        <a:pt x="1189" y="119"/>
                      </a:cubicBezTo>
                      <a:cubicBezTo>
                        <a:pt x="1203" y="114"/>
                        <a:pt x="1217" y="105"/>
                        <a:pt x="1222" y="91"/>
                      </a:cubicBezTo>
                      <a:cubicBezTo>
                        <a:pt x="1223" y="74"/>
                        <a:pt x="1204" y="65"/>
                        <a:pt x="1189" y="66"/>
                      </a:cubicBezTo>
                      <a:cubicBezTo>
                        <a:pt x="1181" y="65"/>
                        <a:pt x="1173" y="65"/>
                        <a:pt x="1165" y="66"/>
                      </a:cubicBezTo>
                      <a:close/>
                      <a:moveTo>
                        <a:pt x="620" y="137"/>
                      </a:moveTo>
                      <a:cubicBezTo>
                        <a:pt x="590" y="139"/>
                        <a:pt x="558" y="125"/>
                        <a:pt x="529" y="139"/>
                      </a:cubicBezTo>
                      <a:cubicBezTo>
                        <a:pt x="519" y="151"/>
                        <a:pt x="543" y="158"/>
                        <a:pt x="548" y="168"/>
                      </a:cubicBezTo>
                      <a:cubicBezTo>
                        <a:pt x="562" y="182"/>
                        <a:pt x="576" y="196"/>
                        <a:pt x="595" y="205"/>
                      </a:cubicBezTo>
                      <a:cubicBezTo>
                        <a:pt x="593" y="222"/>
                        <a:pt x="615" y="226"/>
                        <a:pt x="624" y="237"/>
                      </a:cubicBezTo>
                      <a:cubicBezTo>
                        <a:pt x="651" y="264"/>
                        <a:pt x="670" y="300"/>
                        <a:pt x="705" y="316"/>
                      </a:cubicBezTo>
                      <a:cubicBezTo>
                        <a:pt x="720" y="322"/>
                        <a:pt x="736" y="324"/>
                        <a:pt x="752" y="322"/>
                      </a:cubicBezTo>
                      <a:cubicBezTo>
                        <a:pt x="716" y="294"/>
                        <a:pt x="695" y="253"/>
                        <a:pt x="663" y="222"/>
                      </a:cubicBezTo>
                      <a:cubicBezTo>
                        <a:pt x="659" y="203"/>
                        <a:pt x="643" y="186"/>
                        <a:pt x="649" y="166"/>
                      </a:cubicBezTo>
                      <a:cubicBezTo>
                        <a:pt x="655" y="150"/>
                        <a:pt x="674" y="145"/>
                        <a:pt x="681" y="130"/>
                      </a:cubicBezTo>
                      <a:cubicBezTo>
                        <a:pt x="660" y="130"/>
                        <a:pt x="640" y="136"/>
                        <a:pt x="620" y="137"/>
                      </a:cubicBezTo>
                      <a:close/>
                      <a:moveTo>
                        <a:pt x="691" y="187"/>
                      </a:moveTo>
                      <a:cubicBezTo>
                        <a:pt x="722" y="200"/>
                        <a:pt x="757" y="194"/>
                        <a:pt x="789" y="187"/>
                      </a:cubicBezTo>
                      <a:cubicBezTo>
                        <a:pt x="803" y="182"/>
                        <a:pt x="787" y="167"/>
                        <a:pt x="791" y="156"/>
                      </a:cubicBezTo>
                      <a:cubicBezTo>
                        <a:pt x="788" y="138"/>
                        <a:pt x="765" y="149"/>
                        <a:pt x="753" y="149"/>
                      </a:cubicBezTo>
                      <a:cubicBezTo>
                        <a:pt x="729" y="155"/>
                        <a:pt x="708" y="169"/>
                        <a:pt x="691" y="187"/>
                      </a:cubicBezTo>
                      <a:close/>
                      <a:moveTo>
                        <a:pt x="930" y="176"/>
                      </a:moveTo>
                      <a:cubicBezTo>
                        <a:pt x="927" y="189"/>
                        <a:pt x="912" y="189"/>
                        <a:pt x="901" y="190"/>
                      </a:cubicBezTo>
                      <a:cubicBezTo>
                        <a:pt x="888" y="192"/>
                        <a:pt x="880" y="204"/>
                        <a:pt x="869" y="209"/>
                      </a:cubicBezTo>
                      <a:cubicBezTo>
                        <a:pt x="830" y="230"/>
                        <a:pt x="786" y="236"/>
                        <a:pt x="743" y="241"/>
                      </a:cubicBezTo>
                      <a:cubicBezTo>
                        <a:pt x="736" y="243"/>
                        <a:pt x="716" y="241"/>
                        <a:pt x="729" y="250"/>
                      </a:cubicBezTo>
                      <a:cubicBezTo>
                        <a:pt x="748" y="270"/>
                        <a:pt x="775" y="286"/>
                        <a:pt x="784" y="314"/>
                      </a:cubicBezTo>
                      <a:cubicBezTo>
                        <a:pt x="783" y="328"/>
                        <a:pt x="792" y="343"/>
                        <a:pt x="807" y="338"/>
                      </a:cubicBezTo>
                      <a:cubicBezTo>
                        <a:pt x="873" y="342"/>
                        <a:pt x="942" y="346"/>
                        <a:pt x="1005" y="323"/>
                      </a:cubicBezTo>
                      <a:cubicBezTo>
                        <a:pt x="1018" y="315"/>
                        <a:pt x="1026" y="301"/>
                        <a:pt x="1038" y="291"/>
                      </a:cubicBezTo>
                      <a:cubicBezTo>
                        <a:pt x="1073" y="254"/>
                        <a:pt x="1109" y="217"/>
                        <a:pt x="1144" y="180"/>
                      </a:cubicBezTo>
                      <a:cubicBezTo>
                        <a:pt x="1089" y="190"/>
                        <a:pt x="1031" y="199"/>
                        <a:pt x="976" y="183"/>
                      </a:cubicBezTo>
                      <a:cubicBezTo>
                        <a:pt x="949" y="201"/>
                        <a:pt x="947" y="237"/>
                        <a:pt x="931" y="263"/>
                      </a:cubicBezTo>
                      <a:cubicBezTo>
                        <a:pt x="920" y="273"/>
                        <a:pt x="915" y="287"/>
                        <a:pt x="910" y="300"/>
                      </a:cubicBezTo>
                      <a:cubicBezTo>
                        <a:pt x="897" y="312"/>
                        <a:pt x="880" y="300"/>
                        <a:pt x="890" y="285"/>
                      </a:cubicBezTo>
                      <a:cubicBezTo>
                        <a:pt x="896" y="266"/>
                        <a:pt x="910" y="251"/>
                        <a:pt x="920" y="233"/>
                      </a:cubicBezTo>
                      <a:cubicBezTo>
                        <a:pt x="922" y="217"/>
                        <a:pt x="932" y="206"/>
                        <a:pt x="941" y="194"/>
                      </a:cubicBezTo>
                      <a:cubicBezTo>
                        <a:pt x="944" y="186"/>
                        <a:pt x="951" y="171"/>
                        <a:pt x="936" y="176"/>
                      </a:cubicBezTo>
                      <a:cubicBezTo>
                        <a:pt x="934" y="176"/>
                        <a:pt x="932" y="176"/>
                        <a:pt x="930" y="176"/>
                      </a:cubicBezTo>
                      <a:close/>
                      <a:moveTo>
                        <a:pt x="1112" y="319"/>
                      </a:moveTo>
                      <a:cubicBezTo>
                        <a:pt x="1148" y="331"/>
                        <a:pt x="1186" y="317"/>
                        <a:pt x="1222" y="311"/>
                      </a:cubicBezTo>
                      <a:cubicBezTo>
                        <a:pt x="1243" y="306"/>
                        <a:pt x="1263" y="301"/>
                        <a:pt x="1284" y="296"/>
                      </a:cubicBezTo>
                      <a:cubicBezTo>
                        <a:pt x="1291" y="295"/>
                        <a:pt x="1312" y="285"/>
                        <a:pt x="1301" y="279"/>
                      </a:cubicBezTo>
                      <a:cubicBezTo>
                        <a:pt x="1242" y="280"/>
                        <a:pt x="1181" y="283"/>
                        <a:pt x="1127" y="309"/>
                      </a:cubicBezTo>
                      <a:cubicBezTo>
                        <a:pt x="1122" y="312"/>
                        <a:pt x="1117" y="315"/>
                        <a:pt x="1112" y="319"/>
                      </a:cubicBezTo>
                      <a:close/>
                      <a:moveTo>
                        <a:pt x="1215" y="533"/>
                      </a:moveTo>
                      <a:cubicBezTo>
                        <a:pt x="1217" y="521"/>
                        <a:pt x="1205" y="515"/>
                        <a:pt x="1197" y="512"/>
                      </a:cubicBezTo>
                      <a:cubicBezTo>
                        <a:pt x="1190" y="498"/>
                        <a:pt x="1176" y="489"/>
                        <a:pt x="1162" y="485"/>
                      </a:cubicBezTo>
                      <a:cubicBezTo>
                        <a:pt x="1147" y="475"/>
                        <a:pt x="1141" y="454"/>
                        <a:pt x="1122" y="450"/>
                      </a:cubicBezTo>
                      <a:cubicBezTo>
                        <a:pt x="1108" y="444"/>
                        <a:pt x="1095" y="435"/>
                        <a:pt x="1082" y="428"/>
                      </a:cubicBezTo>
                      <a:cubicBezTo>
                        <a:pt x="1067" y="423"/>
                        <a:pt x="1056" y="410"/>
                        <a:pt x="1046" y="398"/>
                      </a:cubicBezTo>
                      <a:cubicBezTo>
                        <a:pt x="1037" y="384"/>
                        <a:pt x="1017" y="378"/>
                        <a:pt x="1004" y="391"/>
                      </a:cubicBezTo>
                      <a:cubicBezTo>
                        <a:pt x="994" y="401"/>
                        <a:pt x="981" y="406"/>
                        <a:pt x="967" y="408"/>
                      </a:cubicBezTo>
                      <a:cubicBezTo>
                        <a:pt x="926" y="416"/>
                        <a:pt x="885" y="411"/>
                        <a:pt x="844" y="408"/>
                      </a:cubicBezTo>
                      <a:cubicBezTo>
                        <a:pt x="809" y="405"/>
                        <a:pt x="774" y="404"/>
                        <a:pt x="739" y="400"/>
                      </a:cubicBezTo>
                      <a:cubicBezTo>
                        <a:pt x="694" y="394"/>
                        <a:pt x="650" y="382"/>
                        <a:pt x="609" y="361"/>
                      </a:cubicBezTo>
                      <a:cubicBezTo>
                        <a:pt x="597" y="371"/>
                        <a:pt x="585" y="381"/>
                        <a:pt x="570" y="386"/>
                      </a:cubicBezTo>
                      <a:cubicBezTo>
                        <a:pt x="547" y="416"/>
                        <a:pt x="512" y="436"/>
                        <a:pt x="492" y="468"/>
                      </a:cubicBezTo>
                      <a:cubicBezTo>
                        <a:pt x="475" y="470"/>
                        <a:pt x="465" y="487"/>
                        <a:pt x="450" y="492"/>
                      </a:cubicBezTo>
                      <a:cubicBezTo>
                        <a:pt x="411" y="531"/>
                        <a:pt x="377" y="575"/>
                        <a:pt x="335" y="611"/>
                      </a:cubicBezTo>
                      <a:cubicBezTo>
                        <a:pt x="331" y="632"/>
                        <a:pt x="309" y="640"/>
                        <a:pt x="299" y="657"/>
                      </a:cubicBezTo>
                      <a:cubicBezTo>
                        <a:pt x="276" y="689"/>
                        <a:pt x="256" y="723"/>
                        <a:pt x="231" y="754"/>
                      </a:cubicBezTo>
                      <a:cubicBezTo>
                        <a:pt x="209" y="782"/>
                        <a:pt x="185" y="809"/>
                        <a:pt x="166" y="840"/>
                      </a:cubicBezTo>
                      <a:cubicBezTo>
                        <a:pt x="167" y="852"/>
                        <a:pt x="181" y="861"/>
                        <a:pt x="170" y="873"/>
                      </a:cubicBezTo>
                      <a:cubicBezTo>
                        <a:pt x="161" y="891"/>
                        <a:pt x="148" y="906"/>
                        <a:pt x="135" y="921"/>
                      </a:cubicBezTo>
                      <a:cubicBezTo>
                        <a:pt x="133" y="952"/>
                        <a:pt x="116" y="943"/>
                        <a:pt x="111" y="1010"/>
                      </a:cubicBezTo>
                      <a:cubicBezTo>
                        <a:pt x="100" y="1118"/>
                        <a:pt x="76" y="1181"/>
                        <a:pt x="137" y="1328"/>
                      </a:cubicBezTo>
                      <a:cubicBezTo>
                        <a:pt x="148" y="1339"/>
                        <a:pt x="154" y="1353"/>
                        <a:pt x="160" y="1367"/>
                      </a:cubicBezTo>
                      <a:cubicBezTo>
                        <a:pt x="166" y="1382"/>
                        <a:pt x="180" y="1390"/>
                        <a:pt x="192" y="1398"/>
                      </a:cubicBezTo>
                      <a:cubicBezTo>
                        <a:pt x="196" y="1411"/>
                        <a:pt x="202" y="1424"/>
                        <a:pt x="218" y="1422"/>
                      </a:cubicBezTo>
                      <a:cubicBezTo>
                        <a:pt x="233" y="1428"/>
                        <a:pt x="231" y="1448"/>
                        <a:pt x="237" y="1461"/>
                      </a:cubicBezTo>
                      <a:cubicBezTo>
                        <a:pt x="245" y="1476"/>
                        <a:pt x="263" y="1480"/>
                        <a:pt x="275" y="1489"/>
                      </a:cubicBezTo>
                      <a:cubicBezTo>
                        <a:pt x="297" y="1501"/>
                        <a:pt x="316" y="1517"/>
                        <a:pt x="338" y="1530"/>
                      </a:cubicBezTo>
                      <a:cubicBezTo>
                        <a:pt x="355" y="1539"/>
                        <a:pt x="376" y="1544"/>
                        <a:pt x="390" y="1559"/>
                      </a:cubicBezTo>
                      <a:cubicBezTo>
                        <a:pt x="409" y="1576"/>
                        <a:pt x="435" y="1577"/>
                        <a:pt x="456" y="1590"/>
                      </a:cubicBezTo>
                      <a:cubicBezTo>
                        <a:pt x="466" y="1605"/>
                        <a:pt x="485" y="1597"/>
                        <a:pt x="499" y="1603"/>
                      </a:cubicBezTo>
                      <a:cubicBezTo>
                        <a:pt x="517" y="1621"/>
                        <a:pt x="542" y="1625"/>
                        <a:pt x="565" y="1632"/>
                      </a:cubicBezTo>
                      <a:cubicBezTo>
                        <a:pt x="603" y="1642"/>
                        <a:pt x="642" y="1646"/>
                        <a:pt x="681" y="1648"/>
                      </a:cubicBezTo>
                      <a:cubicBezTo>
                        <a:pt x="701" y="1666"/>
                        <a:pt x="731" y="1663"/>
                        <a:pt x="756" y="1662"/>
                      </a:cubicBezTo>
                      <a:cubicBezTo>
                        <a:pt x="771" y="1657"/>
                        <a:pt x="783" y="1670"/>
                        <a:pt x="796" y="1670"/>
                      </a:cubicBezTo>
                      <a:cubicBezTo>
                        <a:pt x="818" y="1671"/>
                        <a:pt x="839" y="1670"/>
                        <a:pt x="861" y="1666"/>
                      </a:cubicBezTo>
                      <a:cubicBezTo>
                        <a:pt x="881" y="1663"/>
                        <a:pt x="902" y="1661"/>
                        <a:pt x="923" y="1663"/>
                      </a:cubicBezTo>
                      <a:cubicBezTo>
                        <a:pt x="947" y="1662"/>
                        <a:pt x="967" y="1643"/>
                        <a:pt x="992" y="1648"/>
                      </a:cubicBezTo>
                      <a:cubicBezTo>
                        <a:pt x="1042" y="1648"/>
                        <a:pt x="1084" y="1615"/>
                        <a:pt x="1133" y="1609"/>
                      </a:cubicBezTo>
                      <a:cubicBezTo>
                        <a:pt x="1147" y="1592"/>
                        <a:pt x="1169" y="1584"/>
                        <a:pt x="1190" y="1580"/>
                      </a:cubicBezTo>
                      <a:cubicBezTo>
                        <a:pt x="1207" y="1562"/>
                        <a:pt x="1232" y="1553"/>
                        <a:pt x="1253" y="1542"/>
                      </a:cubicBezTo>
                      <a:cubicBezTo>
                        <a:pt x="1262" y="1527"/>
                        <a:pt x="1273" y="1514"/>
                        <a:pt x="1287" y="1504"/>
                      </a:cubicBezTo>
                      <a:cubicBezTo>
                        <a:pt x="1305" y="1489"/>
                        <a:pt x="1325" y="1474"/>
                        <a:pt x="1338" y="1453"/>
                      </a:cubicBezTo>
                      <a:cubicBezTo>
                        <a:pt x="1339" y="1441"/>
                        <a:pt x="1355" y="1437"/>
                        <a:pt x="1355" y="1424"/>
                      </a:cubicBezTo>
                      <a:cubicBezTo>
                        <a:pt x="1361" y="1409"/>
                        <a:pt x="1368" y="1393"/>
                        <a:pt x="1381" y="1384"/>
                      </a:cubicBezTo>
                      <a:cubicBezTo>
                        <a:pt x="1392" y="1372"/>
                        <a:pt x="1389" y="1355"/>
                        <a:pt x="1399" y="1343"/>
                      </a:cubicBezTo>
                      <a:cubicBezTo>
                        <a:pt x="1409" y="1334"/>
                        <a:pt x="1411" y="1323"/>
                        <a:pt x="1413" y="1310"/>
                      </a:cubicBezTo>
                      <a:cubicBezTo>
                        <a:pt x="1422" y="1302"/>
                        <a:pt x="1426" y="1292"/>
                        <a:pt x="1429" y="1279"/>
                      </a:cubicBezTo>
                      <a:cubicBezTo>
                        <a:pt x="1432" y="1261"/>
                        <a:pt x="1439" y="1245"/>
                        <a:pt x="1445" y="1228"/>
                      </a:cubicBezTo>
                      <a:cubicBezTo>
                        <a:pt x="1454" y="1204"/>
                        <a:pt x="1456" y="1178"/>
                        <a:pt x="1460" y="1153"/>
                      </a:cubicBezTo>
                      <a:cubicBezTo>
                        <a:pt x="1468" y="1094"/>
                        <a:pt x="1459" y="1036"/>
                        <a:pt x="1453" y="978"/>
                      </a:cubicBezTo>
                      <a:cubicBezTo>
                        <a:pt x="1452" y="954"/>
                        <a:pt x="1448" y="931"/>
                        <a:pt x="1441" y="909"/>
                      </a:cubicBezTo>
                      <a:cubicBezTo>
                        <a:pt x="1358" y="750"/>
                        <a:pt x="1503" y="872"/>
                        <a:pt x="1309" y="625"/>
                      </a:cubicBezTo>
                      <a:cubicBezTo>
                        <a:pt x="1299" y="615"/>
                        <a:pt x="1287" y="604"/>
                        <a:pt x="1283" y="590"/>
                      </a:cubicBezTo>
                      <a:cubicBezTo>
                        <a:pt x="1263" y="568"/>
                        <a:pt x="1236" y="553"/>
                        <a:pt x="1215" y="53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</p:grpSp>
        </p:grpSp>
      </p:grpSp>
      <p:grpSp>
        <p:nvGrpSpPr>
          <p:cNvPr id="6" name="Group 18">
            <a:extLst>
              <a:ext uri="{FF2B5EF4-FFF2-40B4-BE49-F238E27FC236}">
                <a16:creationId xmlns:a16="http://schemas.microsoft.com/office/drawing/2014/main" id="{1BF0C299-5CCF-4411-ACA0-AF3FC09FA86B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2074863"/>
            <a:ext cx="531812" cy="623887"/>
            <a:chOff x="113" y="1307"/>
            <a:chExt cx="335" cy="393"/>
          </a:xfrm>
        </p:grpSpPr>
        <p:grpSp>
          <p:nvGrpSpPr>
            <p:cNvPr id="17428" name="Group 19">
              <a:extLst>
                <a:ext uri="{FF2B5EF4-FFF2-40B4-BE49-F238E27FC236}">
                  <a16:creationId xmlns:a16="http://schemas.microsoft.com/office/drawing/2014/main" id="{6B893305-BC56-44A5-A899-034F42C160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" y="1307"/>
              <a:ext cx="335" cy="393"/>
              <a:chOff x="113" y="1307"/>
              <a:chExt cx="335" cy="393"/>
            </a:xfrm>
          </p:grpSpPr>
          <p:grpSp>
            <p:nvGrpSpPr>
              <p:cNvPr id="17429" name="Group 20">
                <a:extLst>
                  <a:ext uri="{FF2B5EF4-FFF2-40B4-BE49-F238E27FC236}">
                    <a16:creationId xmlns:a16="http://schemas.microsoft.com/office/drawing/2014/main" id="{A9D03F3B-2873-4FBB-B8B9-EC225D9555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3" y="1307"/>
                <a:ext cx="335" cy="393"/>
                <a:chOff x="113" y="1307"/>
                <a:chExt cx="335" cy="393"/>
              </a:xfrm>
            </p:grpSpPr>
            <p:grpSp>
              <p:nvGrpSpPr>
                <p:cNvPr id="17430" name="Group 21">
                  <a:extLst>
                    <a:ext uri="{FF2B5EF4-FFF2-40B4-BE49-F238E27FC236}">
                      <a16:creationId xmlns:a16="http://schemas.microsoft.com/office/drawing/2014/main" id="{ACCBD35D-4A44-42AD-9A9D-D2201D534A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4" y="1310"/>
                  <a:ext cx="322" cy="385"/>
                  <a:chOff x="124" y="1310"/>
                  <a:chExt cx="322" cy="385"/>
                </a:xfrm>
              </p:grpSpPr>
              <p:sp>
                <p:nvSpPr>
                  <p:cNvPr id="17436" name="Freeform 22">
                    <a:extLst>
                      <a:ext uri="{FF2B5EF4-FFF2-40B4-BE49-F238E27FC236}">
                        <a16:creationId xmlns:a16="http://schemas.microsoft.com/office/drawing/2014/main" id="{35B6AA49-0130-496E-8FDF-F475367A95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4" y="1380"/>
                    <a:ext cx="333" cy="316"/>
                  </a:xfrm>
                  <a:custGeom>
                    <a:avLst/>
                    <a:gdLst>
                      <a:gd name="T0" fmla="*/ 0 w 1469"/>
                      <a:gd name="T1" fmla="*/ 0 h 1393"/>
                      <a:gd name="T2" fmla="*/ 0 w 1469"/>
                      <a:gd name="T3" fmla="*/ 0 h 1393"/>
                      <a:gd name="T4" fmla="*/ 0 w 1469"/>
                      <a:gd name="T5" fmla="*/ 0 h 1393"/>
                      <a:gd name="T6" fmla="*/ 0 w 1469"/>
                      <a:gd name="T7" fmla="*/ 0 h 1393"/>
                      <a:gd name="T8" fmla="*/ 0 w 1469"/>
                      <a:gd name="T9" fmla="*/ 0 h 13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69"/>
                      <a:gd name="T16" fmla="*/ 0 h 1393"/>
                      <a:gd name="T17" fmla="*/ 1469 w 1469"/>
                      <a:gd name="T18" fmla="*/ 1393 h 13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69" h="1393">
                        <a:moveTo>
                          <a:pt x="1468" y="731"/>
                        </a:moveTo>
                        <a:cubicBezTo>
                          <a:pt x="1468" y="1111"/>
                          <a:pt x="1164" y="1392"/>
                          <a:pt x="767" y="1392"/>
                        </a:cubicBezTo>
                        <a:cubicBezTo>
                          <a:pt x="371" y="1392"/>
                          <a:pt x="0" y="1080"/>
                          <a:pt x="49" y="704"/>
                        </a:cubicBezTo>
                        <a:cubicBezTo>
                          <a:pt x="95" y="356"/>
                          <a:pt x="368" y="0"/>
                          <a:pt x="764" y="3"/>
                        </a:cubicBezTo>
                        <a:cubicBezTo>
                          <a:pt x="1164" y="6"/>
                          <a:pt x="1462" y="348"/>
                          <a:pt x="1468" y="731"/>
                        </a:cubicBezTo>
                      </a:path>
                    </a:pathLst>
                  </a:custGeom>
                  <a:solidFill>
                    <a:srgbClr val="C17D1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7437" name="Freeform 23">
                    <a:extLst>
                      <a:ext uri="{FF2B5EF4-FFF2-40B4-BE49-F238E27FC236}">
                        <a16:creationId xmlns:a16="http://schemas.microsoft.com/office/drawing/2014/main" id="{7645211C-DF5B-46F8-9EB8-641C8E330A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" y="1325"/>
                    <a:ext cx="171" cy="61"/>
                  </a:xfrm>
                  <a:custGeom>
                    <a:avLst/>
                    <a:gdLst>
                      <a:gd name="T0" fmla="*/ 0 w 752"/>
                      <a:gd name="T1" fmla="*/ 0 h 269"/>
                      <a:gd name="T2" fmla="*/ 0 w 752"/>
                      <a:gd name="T3" fmla="*/ 0 h 269"/>
                      <a:gd name="T4" fmla="*/ 0 w 752"/>
                      <a:gd name="T5" fmla="*/ 0 h 269"/>
                      <a:gd name="T6" fmla="*/ 0 w 752"/>
                      <a:gd name="T7" fmla="*/ 0 h 269"/>
                      <a:gd name="T8" fmla="*/ 0 w 752"/>
                      <a:gd name="T9" fmla="*/ 0 h 269"/>
                      <a:gd name="T10" fmla="*/ 0 w 752"/>
                      <a:gd name="T11" fmla="*/ 0 h 269"/>
                      <a:gd name="T12" fmla="*/ 0 w 752"/>
                      <a:gd name="T13" fmla="*/ 0 h 269"/>
                      <a:gd name="T14" fmla="*/ 0 w 752"/>
                      <a:gd name="T15" fmla="*/ 0 h 269"/>
                      <a:gd name="T16" fmla="*/ 0 w 752"/>
                      <a:gd name="T17" fmla="*/ 0 h 269"/>
                      <a:gd name="T18" fmla="*/ 0 w 752"/>
                      <a:gd name="T19" fmla="*/ 0 h 269"/>
                      <a:gd name="T20" fmla="*/ 0 w 752"/>
                      <a:gd name="T21" fmla="*/ 0 h 26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52"/>
                      <a:gd name="T34" fmla="*/ 0 h 269"/>
                      <a:gd name="T35" fmla="*/ 752 w 752"/>
                      <a:gd name="T36" fmla="*/ 269 h 26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52" h="269">
                        <a:moveTo>
                          <a:pt x="205" y="222"/>
                        </a:moveTo>
                        <a:cubicBezTo>
                          <a:pt x="171" y="171"/>
                          <a:pt x="0" y="0"/>
                          <a:pt x="0" y="0"/>
                        </a:cubicBezTo>
                        <a:lnTo>
                          <a:pt x="313" y="23"/>
                        </a:lnTo>
                        <a:lnTo>
                          <a:pt x="244" y="102"/>
                        </a:lnTo>
                        <a:lnTo>
                          <a:pt x="301" y="131"/>
                        </a:lnTo>
                        <a:lnTo>
                          <a:pt x="512" y="63"/>
                        </a:lnTo>
                        <a:lnTo>
                          <a:pt x="608" y="85"/>
                        </a:lnTo>
                        <a:lnTo>
                          <a:pt x="751" y="40"/>
                        </a:lnTo>
                        <a:lnTo>
                          <a:pt x="597" y="222"/>
                        </a:lnTo>
                        <a:lnTo>
                          <a:pt x="500" y="268"/>
                        </a:lnTo>
                        <a:lnTo>
                          <a:pt x="205" y="222"/>
                        </a:lnTo>
                      </a:path>
                    </a:pathLst>
                  </a:custGeom>
                  <a:solidFill>
                    <a:srgbClr val="C17D11"/>
                  </a:solidFill>
                  <a:ln w="828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7438" name="Freeform 24">
                    <a:extLst>
                      <a:ext uri="{FF2B5EF4-FFF2-40B4-BE49-F238E27FC236}">
                        <a16:creationId xmlns:a16="http://schemas.microsoft.com/office/drawing/2014/main" id="{918CA0E0-171A-488F-ACEE-F834FAAC94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7" y="1310"/>
                    <a:ext cx="164" cy="46"/>
                  </a:xfrm>
                  <a:custGeom>
                    <a:avLst/>
                    <a:gdLst>
                      <a:gd name="T0" fmla="*/ 0 w 724"/>
                      <a:gd name="T1" fmla="*/ 0 h 201"/>
                      <a:gd name="T2" fmla="*/ 0 w 724"/>
                      <a:gd name="T3" fmla="*/ 0 h 201"/>
                      <a:gd name="T4" fmla="*/ 0 w 724"/>
                      <a:gd name="T5" fmla="*/ 0 h 201"/>
                      <a:gd name="T6" fmla="*/ 0 w 724"/>
                      <a:gd name="T7" fmla="*/ 0 h 201"/>
                      <a:gd name="T8" fmla="*/ 0 w 724"/>
                      <a:gd name="T9" fmla="*/ 0 h 201"/>
                      <a:gd name="T10" fmla="*/ 0 w 724"/>
                      <a:gd name="T11" fmla="*/ 0 h 201"/>
                      <a:gd name="T12" fmla="*/ 0 w 724"/>
                      <a:gd name="T13" fmla="*/ 0 h 201"/>
                      <a:gd name="T14" fmla="*/ 0 w 724"/>
                      <a:gd name="T15" fmla="*/ 0 h 201"/>
                      <a:gd name="T16" fmla="*/ 0 w 724"/>
                      <a:gd name="T17" fmla="*/ 0 h 201"/>
                      <a:gd name="T18" fmla="*/ 0 w 724"/>
                      <a:gd name="T19" fmla="*/ 0 h 201"/>
                      <a:gd name="T20" fmla="*/ 0 w 724"/>
                      <a:gd name="T21" fmla="*/ 0 h 201"/>
                      <a:gd name="T22" fmla="*/ 0 w 724"/>
                      <a:gd name="T23" fmla="*/ 0 h 201"/>
                      <a:gd name="T24" fmla="*/ 0 w 724"/>
                      <a:gd name="T25" fmla="*/ 0 h 201"/>
                      <a:gd name="T26" fmla="*/ 0 w 724"/>
                      <a:gd name="T27" fmla="*/ 0 h 201"/>
                      <a:gd name="T28" fmla="*/ 0 w 724"/>
                      <a:gd name="T29" fmla="*/ 0 h 201"/>
                      <a:gd name="T30" fmla="*/ 0 w 724"/>
                      <a:gd name="T31" fmla="*/ 0 h 201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24"/>
                      <a:gd name="T49" fmla="*/ 0 h 201"/>
                      <a:gd name="T50" fmla="*/ 724 w 724"/>
                      <a:gd name="T51" fmla="*/ 201 h 201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24" h="201">
                        <a:moveTo>
                          <a:pt x="0" y="63"/>
                        </a:moveTo>
                        <a:lnTo>
                          <a:pt x="199" y="0"/>
                        </a:lnTo>
                        <a:lnTo>
                          <a:pt x="239" y="51"/>
                        </a:lnTo>
                        <a:lnTo>
                          <a:pt x="477" y="13"/>
                        </a:lnTo>
                        <a:lnTo>
                          <a:pt x="426" y="74"/>
                        </a:lnTo>
                        <a:lnTo>
                          <a:pt x="443" y="94"/>
                        </a:lnTo>
                        <a:lnTo>
                          <a:pt x="614" y="23"/>
                        </a:lnTo>
                        <a:lnTo>
                          <a:pt x="699" y="28"/>
                        </a:lnTo>
                        <a:lnTo>
                          <a:pt x="723" y="74"/>
                        </a:lnTo>
                        <a:lnTo>
                          <a:pt x="676" y="125"/>
                        </a:lnTo>
                        <a:lnTo>
                          <a:pt x="546" y="153"/>
                        </a:lnTo>
                        <a:lnTo>
                          <a:pt x="460" y="125"/>
                        </a:lnTo>
                        <a:lnTo>
                          <a:pt x="233" y="200"/>
                        </a:lnTo>
                        <a:lnTo>
                          <a:pt x="182" y="171"/>
                        </a:lnTo>
                        <a:lnTo>
                          <a:pt x="261" y="85"/>
                        </a:lnTo>
                        <a:lnTo>
                          <a:pt x="0" y="63"/>
                        </a:lnTo>
                      </a:path>
                    </a:pathLst>
                  </a:custGeom>
                  <a:solidFill>
                    <a:srgbClr val="8F590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7439" name="Freeform 25">
                    <a:extLst>
                      <a:ext uri="{FF2B5EF4-FFF2-40B4-BE49-F238E27FC236}">
                        <a16:creationId xmlns:a16="http://schemas.microsoft.com/office/drawing/2014/main" id="{E41C3BE8-0E05-47C8-A8E7-2BEF5C208A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5" y="1365"/>
                    <a:ext cx="169" cy="32"/>
                  </a:xfrm>
                  <a:custGeom>
                    <a:avLst/>
                    <a:gdLst>
                      <a:gd name="T0" fmla="*/ 0 w 746"/>
                      <a:gd name="T1" fmla="*/ 0 h 141"/>
                      <a:gd name="T2" fmla="*/ 0 w 746"/>
                      <a:gd name="T3" fmla="*/ 0 h 141"/>
                      <a:gd name="T4" fmla="*/ 0 w 746"/>
                      <a:gd name="T5" fmla="*/ 0 h 141"/>
                      <a:gd name="T6" fmla="*/ 0 w 746"/>
                      <a:gd name="T7" fmla="*/ 0 h 141"/>
                      <a:gd name="T8" fmla="*/ 0 w 746"/>
                      <a:gd name="T9" fmla="*/ 0 h 141"/>
                      <a:gd name="T10" fmla="*/ 0 w 746"/>
                      <a:gd name="T11" fmla="*/ 0 h 141"/>
                      <a:gd name="T12" fmla="*/ 0 w 746"/>
                      <a:gd name="T13" fmla="*/ 0 h 141"/>
                      <a:gd name="T14" fmla="*/ 0 w 746"/>
                      <a:gd name="T15" fmla="*/ 0 h 141"/>
                      <a:gd name="T16" fmla="*/ 0 w 746"/>
                      <a:gd name="T17" fmla="*/ 0 h 14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6"/>
                      <a:gd name="T28" fmla="*/ 0 h 141"/>
                      <a:gd name="T29" fmla="*/ 746 w 746"/>
                      <a:gd name="T30" fmla="*/ 141 h 14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6" h="141">
                        <a:moveTo>
                          <a:pt x="0" y="102"/>
                        </a:moveTo>
                        <a:cubicBezTo>
                          <a:pt x="6" y="94"/>
                          <a:pt x="53" y="53"/>
                          <a:pt x="53" y="53"/>
                        </a:cubicBezTo>
                        <a:lnTo>
                          <a:pt x="368" y="92"/>
                        </a:lnTo>
                        <a:lnTo>
                          <a:pt x="664" y="0"/>
                        </a:lnTo>
                        <a:lnTo>
                          <a:pt x="745" y="15"/>
                        </a:lnTo>
                        <a:lnTo>
                          <a:pt x="729" y="62"/>
                        </a:lnTo>
                        <a:lnTo>
                          <a:pt x="444" y="93"/>
                        </a:lnTo>
                        <a:lnTo>
                          <a:pt x="346" y="140"/>
                        </a:lnTo>
                        <a:lnTo>
                          <a:pt x="0" y="102"/>
                        </a:lnTo>
                      </a:path>
                    </a:pathLst>
                  </a:custGeom>
                  <a:solidFill>
                    <a:srgbClr val="EDD400"/>
                  </a:solidFill>
                  <a:ln w="504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</p:grpSp>
            <p:sp>
              <p:nvSpPr>
                <p:cNvPr id="17431" name="Freeform 26">
                  <a:extLst>
                    <a:ext uri="{FF2B5EF4-FFF2-40B4-BE49-F238E27FC236}">
                      <a16:creationId xmlns:a16="http://schemas.microsoft.com/office/drawing/2014/main" id="{76714350-19FC-4A21-80B7-F85A5FA4B2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1" y="1438"/>
                  <a:ext cx="126" cy="152"/>
                </a:xfrm>
                <a:custGeom>
                  <a:avLst/>
                  <a:gdLst>
                    <a:gd name="T0" fmla="*/ 0 w 555"/>
                    <a:gd name="T1" fmla="*/ 0 h 672"/>
                    <a:gd name="T2" fmla="*/ 0 w 555"/>
                    <a:gd name="T3" fmla="*/ 0 h 672"/>
                    <a:gd name="T4" fmla="*/ 0 w 555"/>
                    <a:gd name="T5" fmla="*/ 0 h 672"/>
                    <a:gd name="T6" fmla="*/ 0 w 555"/>
                    <a:gd name="T7" fmla="*/ 0 h 672"/>
                    <a:gd name="T8" fmla="*/ 0 w 555"/>
                    <a:gd name="T9" fmla="*/ 0 h 672"/>
                    <a:gd name="T10" fmla="*/ 0 w 555"/>
                    <a:gd name="T11" fmla="*/ 0 h 672"/>
                    <a:gd name="T12" fmla="*/ 0 w 555"/>
                    <a:gd name="T13" fmla="*/ 0 h 672"/>
                    <a:gd name="T14" fmla="*/ 0 w 555"/>
                    <a:gd name="T15" fmla="*/ 0 h 672"/>
                    <a:gd name="T16" fmla="*/ 0 w 555"/>
                    <a:gd name="T17" fmla="*/ 0 h 672"/>
                    <a:gd name="T18" fmla="*/ 0 w 555"/>
                    <a:gd name="T19" fmla="*/ 0 h 672"/>
                    <a:gd name="T20" fmla="*/ 0 w 555"/>
                    <a:gd name="T21" fmla="*/ 0 h 672"/>
                    <a:gd name="T22" fmla="*/ 0 w 555"/>
                    <a:gd name="T23" fmla="*/ 0 h 672"/>
                    <a:gd name="T24" fmla="*/ 0 w 555"/>
                    <a:gd name="T25" fmla="*/ 0 h 672"/>
                    <a:gd name="T26" fmla="*/ 0 w 555"/>
                    <a:gd name="T27" fmla="*/ 0 h 672"/>
                    <a:gd name="T28" fmla="*/ 0 w 555"/>
                    <a:gd name="T29" fmla="*/ 0 h 672"/>
                    <a:gd name="T30" fmla="*/ 0 w 555"/>
                    <a:gd name="T31" fmla="*/ 0 h 672"/>
                    <a:gd name="T32" fmla="*/ 0 w 555"/>
                    <a:gd name="T33" fmla="*/ 0 h 672"/>
                    <a:gd name="T34" fmla="*/ 0 w 555"/>
                    <a:gd name="T35" fmla="*/ 0 h 672"/>
                    <a:gd name="T36" fmla="*/ 0 w 555"/>
                    <a:gd name="T37" fmla="*/ 0 h 672"/>
                    <a:gd name="T38" fmla="*/ 0 w 555"/>
                    <a:gd name="T39" fmla="*/ 0 h 672"/>
                    <a:gd name="T40" fmla="*/ 0 w 555"/>
                    <a:gd name="T41" fmla="*/ 0 h 672"/>
                    <a:gd name="T42" fmla="*/ 0 w 555"/>
                    <a:gd name="T43" fmla="*/ 0 h 672"/>
                    <a:gd name="T44" fmla="*/ 0 w 555"/>
                    <a:gd name="T45" fmla="*/ 0 h 672"/>
                    <a:gd name="T46" fmla="*/ 0 w 555"/>
                    <a:gd name="T47" fmla="*/ 0 h 672"/>
                    <a:gd name="T48" fmla="*/ 0 w 555"/>
                    <a:gd name="T49" fmla="*/ 0 h 672"/>
                    <a:gd name="T50" fmla="*/ 0 w 555"/>
                    <a:gd name="T51" fmla="*/ 0 h 672"/>
                    <a:gd name="T52" fmla="*/ 0 w 555"/>
                    <a:gd name="T53" fmla="*/ 0 h 672"/>
                    <a:gd name="T54" fmla="*/ 0 w 555"/>
                    <a:gd name="T55" fmla="*/ 0 h 672"/>
                    <a:gd name="T56" fmla="*/ 0 w 555"/>
                    <a:gd name="T57" fmla="*/ 0 h 672"/>
                    <a:gd name="T58" fmla="*/ 0 w 555"/>
                    <a:gd name="T59" fmla="*/ 0 h 672"/>
                    <a:gd name="T60" fmla="*/ 0 w 555"/>
                    <a:gd name="T61" fmla="*/ 0 h 672"/>
                    <a:gd name="T62" fmla="*/ 0 w 555"/>
                    <a:gd name="T63" fmla="*/ 0 h 672"/>
                    <a:gd name="T64" fmla="*/ 0 w 555"/>
                    <a:gd name="T65" fmla="*/ 0 h 672"/>
                    <a:gd name="T66" fmla="*/ 0 w 555"/>
                    <a:gd name="T67" fmla="*/ 0 h 672"/>
                    <a:gd name="T68" fmla="*/ 0 w 555"/>
                    <a:gd name="T69" fmla="*/ 0 h 672"/>
                    <a:gd name="T70" fmla="*/ 0 w 555"/>
                    <a:gd name="T71" fmla="*/ 0 h 672"/>
                    <a:gd name="T72" fmla="*/ 0 w 555"/>
                    <a:gd name="T73" fmla="*/ 0 h 672"/>
                    <a:gd name="T74" fmla="*/ 0 w 555"/>
                    <a:gd name="T75" fmla="*/ 0 h 672"/>
                    <a:gd name="T76" fmla="*/ 0 w 555"/>
                    <a:gd name="T77" fmla="*/ 0 h 672"/>
                    <a:gd name="T78" fmla="*/ 0 w 555"/>
                    <a:gd name="T79" fmla="*/ 0 h 672"/>
                    <a:gd name="T80" fmla="*/ 0 w 555"/>
                    <a:gd name="T81" fmla="*/ 0 h 672"/>
                    <a:gd name="T82" fmla="*/ 0 w 555"/>
                    <a:gd name="T83" fmla="*/ 0 h 672"/>
                    <a:gd name="T84" fmla="*/ 0 w 555"/>
                    <a:gd name="T85" fmla="*/ 0 h 672"/>
                    <a:gd name="T86" fmla="*/ 0 w 555"/>
                    <a:gd name="T87" fmla="*/ 0 h 672"/>
                    <a:gd name="T88" fmla="*/ 0 w 555"/>
                    <a:gd name="T89" fmla="*/ 0 h 672"/>
                    <a:gd name="T90" fmla="*/ 0 w 555"/>
                    <a:gd name="T91" fmla="*/ 0 h 672"/>
                    <a:gd name="T92" fmla="*/ 0 w 555"/>
                    <a:gd name="T93" fmla="*/ 0 h 672"/>
                    <a:gd name="T94" fmla="*/ 0 w 555"/>
                    <a:gd name="T95" fmla="*/ 0 h 672"/>
                    <a:gd name="T96" fmla="*/ 0 w 555"/>
                    <a:gd name="T97" fmla="*/ 0 h 672"/>
                    <a:gd name="T98" fmla="*/ 0 w 555"/>
                    <a:gd name="T99" fmla="*/ 0 h 672"/>
                    <a:gd name="T100" fmla="*/ 0 w 555"/>
                    <a:gd name="T101" fmla="*/ 0 h 672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555"/>
                    <a:gd name="T154" fmla="*/ 0 h 672"/>
                    <a:gd name="T155" fmla="*/ 555 w 555"/>
                    <a:gd name="T156" fmla="*/ 672 h 672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555" h="672">
                      <a:moveTo>
                        <a:pt x="232" y="0"/>
                      </a:moveTo>
                      <a:cubicBezTo>
                        <a:pt x="243" y="32"/>
                        <a:pt x="254" y="64"/>
                        <a:pt x="272" y="89"/>
                      </a:cubicBezTo>
                      <a:cubicBezTo>
                        <a:pt x="351" y="78"/>
                        <a:pt x="388" y="82"/>
                        <a:pt x="461" y="100"/>
                      </a:cubicBezTo>
                      <a:cubicBezTo>
                        <a:pt x="460" y="121"/>
                        <a:pt x="485" y="116"/>
                        <a:pt x="489" y="132"/>
                      </a:cubicBezTo>
                      <a:cubicBezTo>
                        <a:pt x="496" y="159"/>
                        <a:pt x="475" y="158"/>
                        <a:pt x="468" y="171"/>
                      </a:cubicBezTo>
                      <a:cubicBezTo>
                        <a:pt x="388" y="185"/>
                        <a:pt x="373" y="102"/>
                        <a:pt x="286" y="139"/>
                      </a:cubicBezTo>
                      <a:cubicBezTo>
                        <a:pt x="303" y="175"/>
                        <a:pt x="310" y="222"/>
                        <a:pt x="332" y="253"/>
                      </a:cubicBezTo>
                      <a:cubicBezTo>
                        <a:pt x="389" y="246"/>
                        <a:pt x="456" y="258"/>
                        <a:pt x="496" y="282"/>
                      </a:cubicBezTo>
                      <a:cubicBezTo>
                        <a:pt x="525" y="299"/>
                        <a:pt x="554" y="317"/>
                        <a:pt x="546" y="364"/>
                      </a:cubicBezTo>
                      <a:cubicBezTo>
                        <a:pt x="544" y="379"/>
                        <a:pt x="540" y="406"/>
                        <a:pt x="532" y="424"/>
                      </a:cubicBezTo>
                      <a:cubicBezTo>
                        <a:pt x="530" y="429"/>
                        <a:pt x="522" y="429"/>
                        <a:pt x="518" y="435"/>
                      </a:cubicBezTo>
                      <a:cubicBezTo>
                        <a:pt x="510" y="445"/>
                        <a:pt x="507" y="462"/>
                        <a:pt x="503" y="467"/>
                      </a:cubicBezTo>
                      <a:cubicBezTo>
                        <a:pt x="490" y="483"/>
                        <a:pt x="471" y="482"/>
                        <a:pt x="461" y="506"/>
                      </a:cubicBezTo>
                      <a:cubicBezTo>
                        <a:pt x="440" y="503"/>
                        <a:pt x="441" y="520"/>
                        <a:pt x="429" y="524"/>
                      </a:cubicBezTo>
                      <a:cubicBezTo>
                        <a:pt x="433" y="543"/>
                        <a:pt x="438" y="574"/>
                        <a:pt x="453" y="592"/>
                      </a:cubicBezTo>
                      <a:cubicBezTo>
                        <a:pt x="446" y="619"/>
                        <a:pt x="471" y="641"/>
                        <a:pt x="439" y="649"/>
                      </a:cubicBezTo>
                      <a:cubicBezTo>
                        <a:pt x="413" y="627"/>
                        <a:pt x="416" y="575"/>
                        <a:pt x="400" y="542"/>
                      </a:cubicBezTo>
                      <a:cubicBezTo>
                        <a:pt x="360" y="546"/>
                        <a:pt x="328" y="559"/>
                        <a:pt x="297" y="563"/>
                      </a:cubicBezTo>
                      <a:cubicBezTo>
                        <a:pt x="294" y="606"/>
                        <a:pt x="333" y="633"/>
                        <a:pt x="314" y="671"/>
                      </a:cubicBezTo>
                      <a:cubicBezTo>
                        <a:pt x="261" y="671"/>
                        <a:pt x="290" y="587"/>
                        <a:pt x="257" y="563"/>
                      </a:cubicBezTo>
                      <a:cubicBezTo>
                        <a:pt x="180" y="568"/>
                        <a:pt x="119" y="563"/>
                        <a:pt x="76" y="528"/>
                      </a:cubicBezTo>
                      <a:cubicBezTo>
                        <a:pt x="63" y="503"/>
                        <a:pt x="68" y="473"/>
                        <a:pt x="93" y="467"/>
                      </a:cubicBezTo>
                      <a:cubicBezTo>
                        <a:pt x="139" y="457"/>
                        <a:pt x="202" y="552"/>
                        <a:pt x="250" y="517"/>
                      </a:cubicBezTo>
                      <a:cubicBezTo>
                        <a:pt x="235" y="476"/>
                        <a:pt x="233" y="422"/>
                        <a:pt x="211" y="389"/>
                      </a:cubicBezTo>
                      <a:cubicBezTo>
                        <a:pt x="105" y="409"/>
                        <a:pt x="0" y="346"/>
                        <a:pt x="36" y="225"/>
                      </a:cubicBezTo>
                      <a:cubicBezTo>
                        <a:pt x="57" y="211"/>
                        <a:pt x="67" y="186"/>
                        <a:pt x="86" y="171"/>
                      </a:cubicBezTo>
                      <a:cubicBezTo>
                        <a:pt x="98" y="162"/>
                        <a:pt x="115" y="164"/>
                        <a:pt x="122" y="150"/>
                      </a:cubicBezTo>
                      <a:cubicBezTo>
                        <a:pt x="123" y="101"/>
                        <a:pt x="70" y="76"/>
                        <a:pt x="90" y="32"/>
                      </a:cubicBezTo>
                      <a:cubicBezTo>
                        <a:pt x="134" y="41"/>
                        <a:pt x="121" y="106"/>
                        <a:pt x="147" y="132"/>
                      </a:cubicBezTo>
                      <a:cubicBezTo>
                        <a:pt x="185" y="128"/>
                        <a:pt x="207" y="108"/>
                        <a:pt x="240" y="100"/>
                      </a:cubicBezTo>
                      <a:cubicBezTo>
                        <a:pt x="235" y="63"/>
                        <a:pt x="196" y="39"/>
                        <a:pt x="215" y="0"/>
                      </a:cubicBezTo>
                      <a:cubicBezTo>
                        <a:pt x="221" y="0"/>
                        <a:pt x="227" y="0"/>
                        <a:pt x="232" y="0"/>
                      </a:cubicBezTo>
                      <a:close/>
                      <a:moveTo>
                        <a:pt x="165" y="182"/>
                      </a:moveTo>
                      <a:cubicBezTo>
                        <a:pt x="175" y="220"/>
                        <a:pt x="189" y="255"/>
                        <a:pt x="211" y="282"/>
                      </a:cubicBezTo>
                      <a:cubicBezTo>
                        <a:pt x="244" y="270"/>
                        <a:pt x="272" y="272"/>
                        <a:pt x="304" y="257"/>
                      </a:cubicBezTo>
                      <a:cubicBezTo>
                        <a:pt x="296" y="216"/>
                        <a:pt x="270" y="193"/>
                        <a:pt x="265" y="150"/>
                      </a:cubicBezTo>
                      <a:cubicBezTo>
                        <a:pt x="219" y="148"/>
                        <a:pt x="195" y="168"/>
                        <a:pt x="165" y="182"/>
                      </a:cubicBezTo>
                      <a:close/>
                      <a:moveTo>
                        <a:pt x="136" y="196"/>
                      </a:moveTo>
                      <a:cubicBezTo>
                        <a:pt x="113" y="221"/>
                        <a:pt x="72" y="230"/>
                        <a:pt x="76" y="282"/>
                      </a:cubicBezTo>
                      <a:cubicBezTo>
                        <a:pt x="105" y="305"/>
                        <a:pt x="144" y="292"/>
                        <a:pt x="179" y="289"/>
                      </a:cubicBezTo>
                      <a:cubicBezTo>
                        <a:pt x="171" y="251"/>
                        <a:pt x="158" y="220"/>
                        <a:pt x="136" y="196"/>
                      </a:cubicBezTo>
                      <a:close/>
                      <a:moveTo>
                        <a:pt x="371" y="374"/>
                      </a:moveTo>
                      <a:cubicBezTo>
                        <a:pt x="393" y="400"/>
                        <a:pt x="398" y="443"/>
                        <a:pt x="414" y="474"/>
                      </a:cubicBezTo>
                      <a:cubicBezTo>
                        <a:pt x="458" y="458"/>
                        <a:pt x="518" y="416"/>
                        <a:pt x="486" y="356"/>
                      </a:cubicBezTo>
                      <a:cubicBezTo>
                        <a:pt x="452" y="350"/>
                        <a:pt x="380" y="335"/>
                        <a:pt x="371" y="374"/>
                      </a:cubicBezTo>
                      <a:close/>
                      <a:moveTo>
                        <a:pt x="240" y="399"/>
                      </a:moveTo>
                      <a:cubicBezTo>
                        <a:pt x="260" y="433"/>
                        <a:pt x="257" y="489"/>
                        <a:pt x="282" y="517"/>
                      </a:cubicBezTo>
                      <a:cubicBezTo>
                        <a:pt x="318" y="510"/>
                        <a:pt x="355" y="508"/>
                        <a:pt x="386" y="488"/>
                      </a:cubicBezTo>
                      <a:cubicBezTo>
                        <a:pt x="378" y="454"/>
                        <a:pt x="369" y="422"/>
                        <a:pt x="354" y="396"/>
                      </a:cubicBezTo>
                      <a:cubicBezTo>
                        <a:pt x="353" y="380"/>
                        <a:pt x="351" y="365"/>
                        <a:pt x="336" y="364"/>
                      </a:cubicBezTo>
                      <a:cubicBezTo>
                        <a:pt x="310" y="373"/>
                        <a:pt x="254" y="368"/>
                        <a:pt x="240" y="39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17432" name="Freeform 27">
                  <a:extLst>
                    <a:ext uri="{FF2B5EF4-FFF2-40B4-BE49-F238E27FC236}">
                      <a16:creationId xmlns:a16="http://schemas.microsoft.com/office/drawing/2014/main" id="{E90EA088-D451-4638-AC87-C9EE59982C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" y="1585"/>
                  <a:ext cx="12" cy="17"/>
                </a:xfrm>
                <a:custGeom>
                  <a:avLst/>
                  <a:gdLst>
                    <a:gd name="T0" fmla="*/ 0 w 51"/>
                    <a:gd name="T1" fmla="*/ 0 h 73"/>
                    <a:gd name="T2" fmla="*/ 0 w 51"/>
                    <a:gd name="T3" fmla="*/ 0 h 73"/>
                    <a:gd name="T4" fmla="*/ 0 w 51"/>
                    <a:gd name="T5" fmla="*/ 0 h 73"/>
                    <a:gd name="T6" fmla="*/ 0 60000 65536"/>
                    <a:gd name="T7" fmla="*/ 0 60000 65536"/>
                    <a:gd name="T8" fmla="*/ 0 60000 65536"/>
                    <a:gd name="T9" fmla="*/ 0 w 51"/>
                    <a:gd name="T10" fmla="*/ 0 h 73"/>
                    <a:gd name="T11" fmla="*/ 51 w 51"/>
                    <a:gd name="T12" fmla="*/ 73 h 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1" h="73">
                      <a:moveTo>
                        <a:pt x="37" y="0"/>
                      </a:moveTo>
                      <a:cubicBezTo>
                        <a:pt x="50" y="21"/>
                        <a:pt x="31" y="72"/>
                        <a:pt x="1" y="61"/>
                      </a:cubicBezTo>
                      <a:cubicBezTo>
                        <a:pt x="0" y="27"/>
                        <a:pt x="7" y="2"/>
                        <a:pt x="37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17433" name="Freeform 28">
                  <a:extLst>
                    <a:ext uri="{FF2B5EF4-FFF2-40B4-BE49-F238E27FC236}">
                      <a16:creationId xmlns:a16="http://schemas.microsoft.com/office/drawing/2014/main" id="{ABC2A315-C698-441E-9118-2DD71A3EB5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" y="1617"/>
                  <a:ext cx="12" cy="12"/>
                </a:xfrm>
                <a:custGeom>
                  <a:avLst/>
                  <a:gdLst>
                    <a:gd name="T0" fmla="*/ 0 w 51"/>
                    <a:gd name="T1" fmla="*/ 0 h 51"/>
                    <a:gd name="T2" fmla="*/ 0 w 51"/>
                    <a:gd name="T3" fmla="*/ 0 h 51"/>
                    <a:gd name="T4" fmla="*/ 0 w 51"/>
                    <a:gd name="T5" fmla="*/ 0 h 51"/>
                    <a:gd name="T6" fmla="*/ 0 w 51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1"/>
                    <a:gd name="T13" fmla="*/ 0 h 51"/>
                    <a:gd name="T14" fmla="*/ 51 w 51"/>
                    <a:gd name="T15" fmla="*/ 51 h 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1" h="51">
                      <a:moveTo>
                        <a:pt x="39" y="0"/>
                      </a:moveTo>
                      <a:cubicBezTo>
                        <a:pt x="37" y="11"/>
                        <a:pt x="48" y="9"/>
                        <a:pt x="50" y="18"/>
                      </a:cubicBezTo>
                      <a:cubicBezTo>
                        <a:pt x="42" y="33"/>
                        <a:pt x="36" y="50"/>
                        <a:pt x="10" y="46"/>
                      </a:cubicBezTo>
                      <a:cubicBezTo>
                        <a:pt x="0" y="20"/>
                        <a:pt x="17" y="5"/>
                        <a:pt x="39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17434" name="Freeform 29">
                  <a:extLst>
                    <a:ext uri="{FF2B5EF4-FFF2-40B4-BE49-F238E27FC236}">
                      <a16:creationId xmlns:a16="http://schemas.microsoft.com/office/drawing/2014/main" id="{5CFD691D-6CAF-42CF-9129-407B9D9975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9" y="1617"/>
                  <a:ext cx="13" cy="14"/>
                </a:xfrm>
                <a:custGeom>
                  <a:avLst/>
                  <a:gdLst>
                    <a:gd name="T0" fmla="*/ 0 w 58"/>
                    <a:gd name="T1" fmla="*/ 0 h 63"/>
                    <a:gd name="T2" fmla="*/ 0 w 58"/>
                    <a:gd name="T3" fmla="*/ 0 h 63"/>
                    <a:gd name="T4" fmla="*/ 0 w 58"/>
                    <a:gd name="T5" fmla="*/ 0 h 63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63"/>
                    <a:gd name="T11" fmla="*/ 58 w 58"/>
                    <a:gd name="T12" fmla="*/ 63 h 6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63">
                      <a:moveTo>
                        <a:pt x="43" y="4"/>
                      </a:moveTo>
                      <a:cubicBezTo>
                        <a:pt x="57" y="22"/>
                        <a:pt x="46" y="52"/>
                        <a:pt x="29" y="62"/>
                      </a:cubicBezTo>
                      <a:cubicBezTo>
                        <a:pt x="0" y="54"/>
                        <a:pt x="17" y="0"/>
                        <a:pt x="43" y="4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17435" name="Freeform 30">
                  <a:extLst>
                    <a:ext uri="{FF2B5EF4-FFF2-40B4-BE49-F238E27FC236}">
                      <a16:creationId xmlns:a16="http://schemas.microsoft.com/office/drawing/2014/main" id="{9B7D21D7-65E5-4317-84B3-AA02B1413D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" y="1306"/>
                  <a:ext cx="341" cy="398"/>
                </a:xfrm>
                <a:custGeom>
                  <a:avLst/>
                  <a:gdLst>
                    <a:gd name="T0" fmla="*/ 0 w 1504"/>
                    <a:gd name="T1" fmla="*/ 0 h 1754"/>
                    <a:gd name="T2" fmla="*/ 0 w 1504"/>
                    <a:gd name="T3" fmla="*/ 0 h 1754"/>
                    <a:gd name="T4" fmla="*/ 0 w 1504"/>
                    <a:gd name="T5" fmla="*/ 0 h 1754"/>
                    <a:gd name="T6" fmla="*/ 0 w 1504"/>
                    <a:gd name="T7" fmla="*/ 0 h 1754"/>
                    <a:gd name="T8" fmla="*/ 0 w 1504"/>
                    <a:gd name="T9" fmla="*/ 0 h 1754"/>
                    <a:gd name="T10" fmla="*/ 0 w 1504"/>
                    <a:gd name="T11" fmla="*/ 0 h 1754"/>
                    <a:gd name="T12" fmla="*/ 0 w 1504"/>
                    <a:gd name="T13" fmla="*/ 0 h 1754"/>
                    <a:gd name="T14" fmla="*/ 0 w 1504"/>
                    <a:gd name="T15" fmla="*/ 0 h 1754"/>
                    <a:gd name="T16" fmla="*/ 0 w 1504"/>
                    <a:gd name="T17" fmla="*/ 0 h 1754"/>
                    <a:gd name="T18" fmla="*/ 0 w 1504"/>
                    <a:gd name="T19" fmla="*/ 0 h 1754"/>
                    <a:gd name="T20" fmla="*/ 0 w 1504"/>
                    <a:gd name="T21" fmla="*/ 0 h 1754"/>
                    <a:gd name="T22" fmla="*/ 0 w 1504"/>
                    <a:gd name="T23" fmla="*/ 0 h 1754"/>
                    <a:gd name="T24" fmla="*/ 0 w 1504"/>
                    <a:gd name="T25" fmla="*/ 0 h 1754"/>
                    <a:gd name="T26" fmla="*/ 0 w 1504"/>
                    <a:gd name="T27" fmla="*/ 0 h 1754"/>
                    <a:gd name="T28" fmla="*/ 0 w 1504"/>
                    <a:gd name="T29" fmla="*/ 0 h 1754"/>
                    <a:gd name="T30" fmla="*/ 0 w 1504"/>
                    <a:gd name="T31" fmla="*/ 0 h 1754"/>
                    <a:gd name="T32" fmla="*/ 0 w 1504"/>
                    <a:gd name="T33" fmla="*/ 0 h 1754"/>
                    <a:gd name="T34" fmla="*/ 0 w 1504"/>
                    <a:gd name="T35" fmla="*/ 0 h 1754"/>
                    <a:gd name="T36" fmla="*/ 0 w 1504"/>
                    <a:gd name="T37" fmla="*/ 0 h 1754"/>
                    <a:gd name="T38" fmla="*/ 0 w 1504"/>
                    <a:gd name="T39" fmla="*/ 0 h 1754"/>
                    <a:gd name="T40" fmla="*/ 0 w 1504"/>
                    <a:gd name="T41" fmla="*/ 0 h 1754"/>
                    <a:gd name="T42" fmla="*/ 0 w 1504"/>
                    <a:gd name="T43" fmla="*/ 0 h 1754"/>
                    <a:gd name="T44" fmla="*/ 0 w 1504"/>
                    <a:gd name="T45" fmla="*/ 0 h 1754"/>
                    <a:gd name="T46" fmla="*/ 0 w 1504"/>
                    <a:gd name="T47" fmla="*/ 0 h 1754"/>
                    <a:gd name="T48" fmla="*/ 0 w 1504"/>
                    <a:gd name="T49" fmla="*/ 0 h 1754"/>
                    <a:gd name="T50" fmla="*/ 0 w 1504"/>
                    <a:gd name="T51" fmla="*/ 0 h 1754"/>
                    <a:gd name="T52" fmla="*/ 0 w 1504"/>
                    <a:gd name="T53" fmla="*/ 0 h 1754"/>
                    <a:gd name="T54" fmla="*/ 0 w 1504"/>
                    <a:gd name="T55" fmla="*/ 0 h 1754"/>
                    <a:gd name="T56" fmla="*/ 0 w 1504"/>
                    <a:gd name="T57" fmla="*/ 0 h 1754"/>
                    <a:gd name="T58" fmla="*/ 0 w 1504"/>
                    <a:gd name="T59" fmla="*/ 0 h 1754"/>
                    <a:gd name="T60" fmla="*/ 0 w 1504"/>
                    <a:gd name="T61" fmla="*/ 0 h 1754"/>
                    <a:gd name="T62" fmla="*/ 0 w 1504"/>
                    <a:gd name="T63" fmla="*/ 0 h 1754"/>
                    <a:gd name="T64" fmla="*/ 0 w 1504"/>
                    <a:gd name="T65" fmla="*/ 0 h 1754"/>
                    <a:gd name="T66" fmla="*/ 0 w 1504"/>
                    <a:gd name="T67" fmla="*/ 0 h 1754"/>
                    <a:gd name="T68" fmla="*/ 0 w 1504"/>
                    <a:gd name="T69" fmla="*/ 0 h 1754"/>
                    <a:gd name="T70" fmla="*/ 0 w 1504"/>
                    <a:gd name="T71" fmla="*/ 0 h 1754"/>
                    <a:gd name="T72" fmla="*/ 0 w 1504"/>
                    <a:gd name="T73" fmla="*/ 0 h 1754"/>
                    <a:gd name="T74" fmla="*/ 0 w 1504"/>
                    <a:gd name="T75" fmla="*/ 0 h 1754"/>
                    <a:gd name="T76" fmla="*/ 0 w 1504"/>
                    <a:gd name="T77" fmla="*/ 0 h 1754"/>
                    <a:gd name="T78" fmla="*/ 0 w 1504"/>
                    <a:gd name="T79" fmla="*/ 0 h 1754"/>
                    <a:gd name="T80" fmla="*/ 0 w 1504"/>
                    <a:gd name="T81" fmla="*/ 0 h 1754"/>
                    <a:gd name="T82" fmla="*/ 0 w 1504"/>
                    <a:gd name="T83" fmla="*/ 0 h 1754"/>
                    <a:gd name="T84" fmla="*/ 0 w 1504"/>
                    <a:gd name="T85" fmla="*/ 0 h 1754"/>
                    <a:gd name="T86" fmla="*/ 0 w 1504"/>
                    <a:gd name="T87" fmla="*/ 0 h 1754"/>
                    <a:gd name="T88" fmla="*/ 0 w 1504"/>
                    <a:gd name="T89" fmla="*/ 0 h 1754"/>
                    <a:gd name="T90" fmla="*/ 0 w 1504"/>
                    <a:gd name="T91" fmla="*/ 0 h 1754"/>
                    <a:gd name="T92" fmla="*/ 0 w 1504"/>
                    <a:gd name="T93" fmla="*/ 0 h 1754"/>
                    <a:gd name="T94" fmla="*/ 0 w 1504"/>
                    <a:gd name="T95" fmla="*/ 0 h 1754"/>
                    <a:gd name="T96" fmla="*/ 0 w 1504"/>
                    <a:gd name="T97" fmla="*/ 0 h 175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504"/>
                    <a:gd name="T148" fmla="*/ 0 h 1754"/>
                    <a:gd name="T149" fmla="*/ 1504 w 1504"/>
                    <a:gd name="T150" fmla="*/ 1754 h 175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504" h="1754">
                      <a:moveTo>
                        <a:pt x="1019" y="48"/>
                      </a:moveTo>
                      <a:cubicBezTo>
                        <a:pt x="1002" y="67"/>
                        <a:pt x="979" y="79"/>
                        <a:pt x="955" y="87"/>
                      </a:cubicBezTo>
                      <a:cubicBezTo>
                        <a:pt x="966" y="101"/>
                        <a:pt x="985" y="88"/>
                        <a:pt x="998" y="84"/>
                      </a:cubicBezTo>
                      <a:cubicBezTo>
                        <a:pt x="1045" y="67"/>
                        <a:pt x="1088" y="37"/>
                        <a:pt x="1140" y="35"/>
                      </a:cubicBezTo>
                      <a:cubicBezTo>
                        <a:pt x="1163" y="33"/>
                        <a:pt x="1186" y="33"/>
                        <a:pt x="1209" y="34"/>
                      </a:cubicBezTo>
                      <a:cubicBezTo>
                        <a:pt x="1243" y="44"/>
                        <a:pt x="1262" y="89"/>
                        <a:pt x="1242" y="119"/>
                      </a:cubicBezTo>
                      <a:cubicBezTo>
                        <a:pt x="1229" y="129"/>
                        <a:pt x="1216" y="140"/>
                        <a:pt x="1208" y="155"/>
                      </a:cubicBezTo>
                      <a:cubicBezTo>
                        <a:pt x="1196" y="161"/>
                        <a:pt x="1185" y="170"/>
                        <a:pt x="1180" y="184"/>
                      </a:cubicBezTo>
                      <a:cubicBezTo>
                        <a:pt x="1167" y="189"/>
                        <a:pt x="1155" y="196"/>
                        <a:pt x="1148" y="209"/>
                      </a:cubicBezTo>
                      <a:cubicBezTo>
                        <a:pt x="1124" y="240"/>
                        <a:pt x="1090" y="263"/>
                        <a:pt x="1068" y="296"/>
                      </a:cubicBezTo>
                      <a:cubicBezTo>
                        <a:pt x="1068" y="308"/>
                        <a:pt x="1088" y="297"/>
                        <a:pt x="1094" y="293"/>
                      </a:cubicBezTo>
                      <a:cubicBezTo>
                        <a:pt x="1108" y="283"/>
                        <a:pt x="1125" y="276"/>
                        <a:pt x="1142" y="277"/>
                      </a:cubicBezTo>
                      <a:cubicBezTo>
                        <a:pt x="1158" y="273"/>
                        <a:pt x="1170" y="262"/>
                        <a:pt x="1186" y="260"/>
                      </a:cubicBezTo>
                      <a:cubicBezTo>
                        <a:pt x="1226" y="251"/>
                        <a:pt x="1268" y="245"/>
                        <a:pt x="1309" y="248"/>
                      </a:cubicBezTo>
                      <a:cubicBezTo>
                        <a:pt x="1329" y="250"/>
                        <a:pt x="1354" y="253"/>
                        <a:pt x="1365" y="272"/>
                      </a:cubicBezTo>
                      <a:cubicBezTo>
                        <a:pt x="1374" y="285"/>
                        <a:pt x="1367" y="303"/>
                        <a:pt x="1354" y="310"/>
                      </a:cubicBezTo>
                      <a:cubicBezTo>
                        <a:pt x="1342" y="318"/>
                        <a:pt x="1326" y="320"/>
                        <a:pt x="1317" y="332"/>
                      </a:cubicBezTo>
                      <a:cubicBezTo>
                        <a:pt x="1309" y="339"/>
                        <a:pt x="1299" y="346"/>
                        <a:pt x="1288" y="344"/>
                      </a:cubicBezTo>
                      <a:cubicBezTo>
                        <a:pt x="1272" y="345"/>
                        <a:pt x="1259" y="357"/>
                        <a:pt x="1242" y="357"/>
                      </a:cubicBezTo>
                      <a:cubicBezTo>
                        <a:pt x="1182" y="365"/>
                        <a:pt x="1121" y="350"/>
                        <a:pt x="1061" y="363"/>
                      </a:cubicBezTo>
                      <a:cubicBezTo>
                        <a:pt x="1053" y="365"/>
                        <a:pt x="1033" y="350"/>
                        <a:pt x="1037" y="364"/>
                      </a:cubicBezTo>
                      <a:cubicBezTo>
                        <a:pt x="1046" y="373"/>
                        <a:pt x="1062" y="374"/>
                        <a:pt x="1070" y="385"/>
                      </a:cubicBezTo>
                      <a:cubicBezTo>
                        <a:pt x="1081" y="396"/>
                        <a:pt x="1095" y="400"/>
                        <a:pt x="1109" y="404"/>
                      </a:cubicBezTo>
                      <a:cubicBezTo>
                        <a:pt x="1124" y="413"/>
                        <a:pt x="1137" y="425"/>
                        <a:pt x="1152" y="434"/>
                      </a:cubicBezTo>
                      <a:cubicBezTo>
                        <a:pt x="1208" y="475"/>
                        <a:pt x="1262" y="520"/>
                        <a:pt x="1304" y="575"/>
                      </a:cubicBezTo>
                      <a:cubicBezTo>
                        <a:pt x="1413" y="680"/>
                        <a:pt x="1448" y="757"/>
                        <a:pt x="1454" y="864"/>
                      </a:cubicBezTo>
                      <a:cubicBezTo>
                        <a:pt x="1461" y="875"/>
                        <a:pt x="1467" y="888"/>
                        <a:pt x="1465" y="901"/>
                      </a:cubicBezTo>
                      <a:cubicBezTo>
                        <a:pt x="1468" y="916"/>
                        <a:pt x="1480" y="927"/>
                        <a:pt x="1481" y="942"/>
                      </a:cubicBezTo>
                      <a:cubicBezTo>
                        <a:pt x="1488" y="982"/>
                        <a:pt x="1481" y="1022"/>
                        <a:pt x="1487" y="1062"/>
                      </a:cubicBezTo>
                      <a:cubicBezTo>
                        <a:pt x="1493" y="1109"/>
                        <a:pt x="1494" y="1157"/>
                        <a:pt x="1484" y="1204"/>
                      </a:cubicBezTo>
                      <a:cubicBezTo>
                        <a:pt x="1480" y="1226"/>
                        <a:pt x="1479" y="1249"/>
                        <a:pt x="1470" y="1270"/>
                      </a:cubicBezTo>
                      <a:cubicBezTo>
                        <a:pt x="1464" y="1284"/>
                        <a:pt x="1452" y="1296"/>
                        <a:pt x="1451" y="1312"/>
                      </a:cubicBezTo>
                      <a:cubicBezTo>
                        <a:pt x="1448" y="1332"/>
                        <a:pt x="1448" y="1353"/>
                        <a:pt x="1437" y="1370"/>
                      </a:cubicBezTo>
                      <a:cubicBezTo>
                        <a:pt x="1420" y="1404"/>
                        <a:pt x="1391" y="1430"/>
                        <a:pt x="1379" y="1466"/>
                      </a:cubicBezTo>
                      <a:cubicBezTo>
                        <a:pt x="1355" y="1477"/>
                        <a:pt x="1340" y="1500"/>
                        <a:pt x="1318" y="1515"/>
                      </a:cubicBezTo>
                      <a:cubicBezTo>
                        <a:pt x="1218" y="1600"/>
                        <a:pt x="1104" y="1673"/>
                        <a:pt x="977" y="1712"/>
                      </a:cubicBezTo>
                      <a:cubicBezTo>
                        <a:pt x="851" y="1753"/>
                        <a:pt x="714" y="1753"/>
                        <a:pt x="587" y="1720"/>
                      </a:cubicBezTo>
                      <a:cubicBezTo>
                        <a:pt x="463" y="1691"/>
                        <a:pt x="347" y="1636"/>
                        <a:pt x="238" y="1572"/>
                      </a:cubicBezTo>
                      <a:cubicBezTo>
                        <a:pt x="212" y="1559"/>
                        <a:pt x="202" y="1527"/>
                        <a:pt x="174" y="1516"/>
                      </a:cubicBezTo>
                      <a:cubicBezTo>
                        <a:pt x="137" y="1464"/>
                        <a:pt x="87" y="1420"/>
                        <a:pt x="62" y="1359"/>
                      </a:cubicBezTo>
                      <a:cubicBezTo>
                        <a:pt x="53" y="1345"/>
                        <a:pt x="57" y="1324"/>
                        <a:pt x="41" y="1314"/>
                      </a:cubicBezTo>
                      <a:cubicBezTo>
                        <a:pt x="11" y="1187"/>
                        <a:pt x="0" y="1121"/>
                        <a:pt x="18" y="1014"/>
                      </a:cubicBezTo>
                      <a:cubicBezTo>
                        <a:pt x="16" y="996"/>
                        <a:pt x="18" y="979"/>
                        <a:pt x="27" y="964"/>
                      </a:cubicBezTo>
                      <a:cubicBezTo>
                        <a:pt x="35" y="942"/>
                        <a:pt x="41" y="919"/>
                        <a:pt x="43" y="896"/>
                      </a:cubicBezTo>
                      <a:cubicBezTo>
                        <a:pt x="58" y="883"/>
                        <a:pt x="66" y="863"/>
                        <a:pt x="68" y="843"/>
                      </a:cubicBezTo>
                      <a:cubicBezTo>
                        <a:pt x="83" y="834"/>
                        <a:pt x="86" y="815"/>
                        <a:pt x="92" y="800"/>
                      </a:cubicBezTo>
                      <a:cubicBezTo>
                        <a:pt x="93" y="789"/>
                        <a:pt x="89" y="768"/>
                        <a:pt x="105" y="768"/>
                      </a:cubicBezTo>
                      <a:cubicBezTo>
                        <a:pt x="121" y="771"/>
                        <a:pt x="128" y="749"/>
                        <a:pt x="134" y="737"/>
                      </a:cubicBezTo>
                      <a:cubicBezTo>
                        <a:pt x="142" y="726"/>
                        <a:pt x="156" y="721"/>
                        <a:pt x="159" y="706"/>
                      </a:cubicBezTo>
                      <a:cubicBezTo>
                        <a:pt x="164" y="692"/>
                        <a:pt x="177" y="685"/>
                        <a:pt x="187" y="676"/>
                      </a:cubicBezTo>
                      <a:cubicBezTo>
                        <a:pt x="200" y="662"/>
                        <a:pt x="205" y="642"/>
                        <a:pt x="218" y="628"/>
                      </a:cubicBezTo>
                      <a:cubicBezTo>
                        <a:pt x="233" y="609"/>
                        <a:pt x="251" y="592"/>
                        <a:pt x="263" y="571"/>
                      </a:cubicBezTo>
                      <a:cubicBezTo>
                        <a:pt x="270" y="561"/>
                        <a:pt x="283" y="560"/>
                        <a:pt x="290" y="550"/>
                      </a:cubicBezTo>
                      <a:cubicBezTo>
                        <a:pt x="299" y="540"/>
                        <a:pt x="307" y="530"/>
                        <a:pt x="319" y="524"/>
                      </a:cubicBezTo>
                      <a:cubicBezTo>
                        <a:pt x="331" y="515"/>
                        <a:pt x="332" y="497"/>
                        <a:pt x="345" y="488"/>
                      </a:cubicBezTo>
                      <a:cubicBezTo>
                        <a:pt x="371" y="469"/>
                        <a:pt x="396" y="449"/>
                        <a:pt x="423" y="431"/>
                      </a:cubicBezTo>
                      <a:cubicBezTo>
                        <a:pt x="473" y="396"/>
                        <a:pt x="529" y="357"/>
                        <a:pt x="591" y="350"/>
                      </a:cubicBezTo>
                      <a:cubicBezTo>
                        <a:pt x="658" y="343"/>
                        <a:pt x="728" y="340"/>
                        <a:pt x="795" y="346"/>
                      </a:cubicBezTo>
                      <a:cubicBezTo>
                        <a:pt x="838" y="351"/>
                        <a:pt x="879" y="362"/>
                        <a:pt x="923" y="360"/>
                      </a:cubicBezTo>
                      <a:cubicBezTo>
                        <a:pt x="938" y="357"/>
                        <a:pt x="1013" y="324"/>
                        <a:pt x="1029" y="325"/>
                      </a:cubicBezTo>
                      <a:cubicBezTo>
                        <a:pt x="1048" y="323"/>
                        <a:pt x="1030" y="380"/>
                        <a:pt x="1041" y="362"/>
                      </a:cubicBezTo>
                      <a:cubicBezTo>
                        <a:pt x="1015" y="358"/>
                        <a:pt x="952" y="378"/>
                        <a:pt x="928" y="381"/>
                      </a:cubicBezTo>
                      <a:cubicBezTo>
                        <a:pt x="913" y="373"/>
                        <a:pt x="897" y="397"/>
                        <a:pt x="882" y="394"/>
                      </a:cubicBezTo>
                      <a:cubicBezTo>
                        <a:pt x="788" y="399"/>
                        <a:pt x="681" y="330"/>
                        <a:pt x="600" y="367"/>
                      </a:cubicBezTo>
                      <a:cubicBezTo>
                        <a:pt x="582" y="355"/>
                        <a:pt x="602" y="296"/>
                        <a:pt x="589" y="279"/>
                      </a:cubicBezTo>
                      <a:cubicBezTo>
                        <a:pt x="576" y="263"/>
                        <a:pt x="564" y="246"/>
                        <a:pt x="547" y="233"/>
                      </a:cubicBezTo>
                      <a:cubicBezTo>
                        <a:pt x="531" y="232"/>
                        <a:pt x="528" y="213"/>
                        <a:pt x="520" y="202"/>
                      </a:cubicBezTo>
                      <a:cubicBezTo>
                        <a:pt x="499" y="169"/>
                        <a:pt x="465" y="147"/>
                        <a:pt x="442" y="115"/>
                      </a:cubicBezTo>
                      <a:cubicBezTo>
                        <a:pt x="439" y="100"/>
                        <a:pt x="444" y="84"/>
                        <a:pt x="453" y="72"/>
                      </a:cubicBezTo>
                      <a:cubicBezTo>
                        <a:pt x="471" y="69"/>
                        <a:pt x="490" y="66"/>
                        <a:pt x="508" y="61"/>
                      </a:cubicBezTo>
                      <a:cubicBezTo>
                        <a:pt x="580" y="44"/>
                        <a:pt x="651" y="20"/>
                        <a:pt x="726" y="16"/>
                      </a:cubicBezTo>
                      <a:cubicBezTo>
                        <a:pt x="741" y="21"/>
                        <a:pt x="741" y="45"/>
                        <a:pt x="759" y="47"/>
                      </a:cubicBezTo>
                      <a:cubicBezTo>
                        <a:pt x="777" y="47"/>
                        <a:pt x="793" y="40"/>
                        <a:pt x="811" y="36"/>
                      </a:cubicBezTo>
                      <a:cubicBezTo>
                        <a:pt x="861" y="21"/>
                        <a:pt x="913" y="0"/>
                        <a:pt x="967" y="8"/>
                      </a:cubicBezTo>
                      <a:cubicBezTo>
                        <a:pt x="990" y="11"/>
                        <a:pt x="1012" y="25"/>
                        <a:pt x="1019" y="48"/>
                      </a:cubicBezTo>
                      <a:close/>
                      <a:moveTo>
                        <a:pt x="748" y="83"/>
                      </a:moveTo>
                      <a:cubicBezTo>
                        <a:pt x="736" y="72"/>
                        <a:pt x="722" y="65"/>
                        <a:pt x="709" y="55"/>
                      </a:cubicBezTo>
                      <a:cubicBezTo>
                        <a:pt x="651" y="59"/>
                        <a:pt x="596" y="83"/>
                        <a:pt x="538" y="87"/>
                      </a:cubicBezTo>
                      <a:cubicBezTo>
                        <a:pt x="533" y="100"/>
                        <a:pt x="506" y="92"/>
                        <a:pt x="508" y="108"/>
                      </a:cubicBezTo>
                      <a:cubicBezTo>
                        <a:pt x="590" y="115"/>
                        <a:pt x="671" y="86"/>
                        <a:pt x="754" y="94"/>
                      </a:cubicBezTo>
                      <a:cubicBezTo>
                        <a:pt x="774" y="97"/>
                        <a:pt x="793" y="103"/>
                        <a:pt x="809" y="115"/>
                      </a:cubicBezTo>
                      <a:cubicBezTo>
                        <a:pt x="813" y="136"/>
                        <a:pt x="809" y="159"/>
                        <a:pt x="823" y="176"/>
                      </a:cubicBezTo>
                      <a:cubicBezTo>
                        <a:pt x="838" y="180"/>
                        <a:pt x="850" y="164"/>
                        <a:pt x="864" y="163"/>
                      </a:cubicBezTo>
                      <a:cubicBezTo>
                        <a:pt x="880" y="157"/>
                        <a:pt x="895" y="144"/>
                        <a:pt x="895" y="126"/>
                      </a:cubicBezTo>
                      <a:cubicBezTo>
                        <a:pt x="899" y="99"/>
                        <a:pt x="924" y="82"/>
                        <a:pt x="946" y="70"/>
                      </a:cubicBezTo>
                      <a:cubicBezTo>
                        <a:pt x="951" y="65"/>
                        <a:pt x="969" y="58"/>
                        <a:pt x="965" y="51"/>
                      </a:cubicBezTo>
                      <a:cubicBezTo>
                        <a:pt x="892" y="54"/>
                        <a:pt x="821" y="77"/>
                        <a:pt x="748" y="83"/>
                      </a:cubicBezTo>
                      <a:close/>
                      <a:moveTo>
                        <a:pt x="1165" y="66"/>
                      </a:moveTo>
                      <a:cubicBezTo>
                        <a:pt x="1141" y="67"/>
                        <a:pt x="1116" y="68"/>
                        <a:pt x="1092" y="73"/>
                      </a:cubicBezTo>
                      <a:cubicBezTo>
                        <a:pt x="1079" y="87"/>
                        <a:pt x="1059" y="86"/>
                        <a:pt x="1042" y="86"/>
                      </a:cubicBezTo>
                      <a:cubicBezTo>
                        <a:pt x="1026" y="90"/>
                        <a:pt x="1014" y="103"/>
                        <a:pt x="998" y="105"/>
                      </a:cubicBezTo>
                      <a:cubicBezTo>
                        <a:pt x="982" y="109"/>
                        <a:pt x="966" y="113"/>
                        <a:pt x="951" y="119"/>
                      </a:cubicBezTo>
                      <a:cubicBezTo>
                        <a:pt x="938" y="118"/>
                        <a:pt x="911" y="115"/>
                        <a:pt x="915" y="136"/>
                      </a:cubicBezTo>
                      <a:cubicBezTo>
                        <a:pt x="924" y="147"/>
                        <a:pt x="938" y="136"/>
                        <a:pt x="949" y="133"/>
                      </a:cubicBezTo>
                      <a:cubicBezTo>
                        <a:pt x="960" y="129"/>
                        <a:pt x="973" y="123"/>
                        <a:pt x="985" y="127"/>
                      </a:cubicBezTo>
                      <a:cubicBezTo>
                        <a:pt x="999" y="135"/>
                        <a:pt x="1003" y="156"/>
                        <a:pt x="1020" y="159"/>
                      </a:cubicBezTo>
                      <a:cubicBezTo>
                        <a:pt x="1050" y="163"/>
                        <a:pt x="1076" y="145"/>
                        <a:pt x="1105" y="146"/>
                      </a:cubicBezTo>
                      <a:cubicBezTo>
                        <a:pt x="1119" y="146"/>
                        <a:pt x="1132" y="143"/>
                        <a:pt x="1143" y="134"/>
                      </a:cubicBezTo>
                      <a:cubicBezTo>
                        <a:pt x="1157" y="125"/>
                        <a:pt x="1173" y="122"/>
                        <a:pt x="1189" y="119"/>
                      </a:cubicBezTo>
                      <a:cubicBezTo>
                        <a:pt x="1203" y="114"/>
                        <a:pt x="1217" y="105"/>
                        <a:pt x="1222" y="91"/>
                      </a:cubicBezTo>
                      <a:cubicBezTo>
                        <a:pt x="1223" y="74"/>
                        <a:pt x="1204" y="65"/>
                        <a:pt x="1189" y="66"/>
                      </a:cubicBezTo>
                      <a:cubicBezTo>
                        <a:pt x="1181" y="65"/>
                        <a:pt x="1173" y="65"/>
                        <a:pt x="1165" y="66"/>
                      </a:cubicBezTo>
                      <a:close/>
                      <a:moveTo>
                        <a:pt x="620" y="137"/>
                      </a:moveTo>
                      <a:cubicBezTo>
                        <a:pt x="590" y="139"/>
                        <a:pt x="558" y="125"/>
                        <a:pt x="529" y="139"/>
                      </a:cubicBezTo>
                      <a:cubicBezTo>
                        <a:pt x="519" y="151"/>
                        <a:pt x="543" y="158"/>
                        <a:pt x="548" y="168"/>
                      </a:cubicBezTo>
                      <a:cubicBezTo>
                        <a:pt x="562" y="182"/>
                        <a:pt x="576" y="196"/>
                        <a:pt x="595" y="205"/>
                      </a:cubicBezTo>
                      <a:cubicBezTo>
                        <a:pt x="593" y="222"/>
                        <a:pt x="615" y="226"/>
                        <a:pt x="624" y="237"/>
                      </a:cubicBezTo>
                      <a:cubicBezTo>
                        <a:pt x="651" y="264"/>
                        <a:pt x="670" y="300"/>
                        <a:pt x="705" y="316"/>
                      </a:cubicBezTo>
                      <a:cubicBezTo>
                        <a:pt x="720" y="322"/>
                        <a:pt x="736" y="324"/>
                        <a:pt x="752" y="322"/>
                      </a:cubicBezTo>
                      <a:cubicBezTo>
                        <a:pt x="716" y="294"/>
                        <a:pt x="695" y="253"/>
                        <a:pt x="663" y="222"/>
                      </a:cubicBezTo>
                      <a:cubicBezTo>
                        <a:pt x="659" y="203"/>
                        <a:pt x="643" y="186"/>
                        <a:pt x="649" y="166"/>
                      </a:cubicBezTo>
                      <a:cubicBezTo>
                        <a:pt x="655" y="150"/>
                        <a:pt x="674" y="145"/>
                        <a:pt x="681" y="130"/>
                      </a:cubicBezTo>
                      <a:cubicBezTo>
                        <a:pt x="660" y="130"/>
                        <a:pt x="640" y="136"/>
                        <a:pt x="620" y="137"/>
                      </a:cubicBezTo>
                      <a:close/>
                      <a:moveTo>
                        <a:pt x="691" y="187"/>
                      </a:moveTo>
                      <a:cubicBezTo>
                        <a:pt x="722" y="200"/>
                        <a:pt x="757" y="194"/>
                        <a:pt x="789" y="187"/>
                      </a:cubicBezTo>
                      <a:cubicBezTo>
                        <a:pt x="803" y="182"/>
                        <a:pt x="787" y="167"/>
                        <a:pt x="791" y="156"/>
                      </a:cubicBezTo>
                      <a:cubicBezTo>
                        <a:pt x="788" y="138"/>
                        <a:pt x="765" y="149"/>
                        <a:pt x="753" y="149"/>
                      </a:cubicBezTo>
                      <a:cubicBezTo>
                        <a:pt x="729" y="155"/>
                        <a:pt x="708" y="169"/>
                        <a:pt x="691" y="187"/>
                      </a:cubicBezTo>
                      <a:close/>
                      <a:moveTo>
                        <a:pt x="930" y="176"/>
                      </a:moveTo>
                      <a:cubicBezTo>
                        <a:pt x="927" y="189"/>
                        <a:pt x="912" y="189"/>
                        <a:pt x="901" y="190"/>
                      </a:cubicBezTo>
                      <a:cubicBezTo>
                        <a:pt x="888" y="192"/>
                        <a:pt x="880" y="204"/>
                        <a:pt x="869" y="209"/>
                      </a:cubicBezTo>
                      <a:cubicBezTo>
                        <a:pt x="830" y="230"/>
                        <a:pt x="786" y="236"/>
                        <a:pt x="743" y="241"/>
                      </a:cubicBezTo>
                      <a:cubicBezTo>
                        <a:pt x="736" y="243"/>
                        <a:pt x="716" y="241"/>
                        <a:pt x="729" y="250"/>
                      </a:cubicBezTo>
                      <a:cubicBezTo>
                        <a:pt x="748" y="270"/>
                        <a:pt x="775" y="286"/>
                        <a:pt x="784" y="314"/>
                      </a:cubicBezTo>
                      <a:cubicBezTo>
                        <a:pt x="783" y="328"/>
                        <a:pt x="792" y="343"/>
                        <a:pt x="807" y="338"/>
                      </a:cubicBezTo>
                      <a:cubicBezTo>
                        <a:pt x="873" y="342"/>
                        <a:pt x="942" y="346"/>
                        <a:pt x="1005" y="323"/>
                      </a:cubicBezTo>
                      <a:cubicBezTo>
                        <a:pt x="1018" y="315"/>
                        <a:pt x="1026" y="301"/>
                        <a:pt x="1038" y="291"/>
                      </a:cubicBezTo>
                      <a:cubicBezTo>
                        <a:pt x="1073" y="254"/>
                        <a:pt x="1109" y="217"/>
                        <a:pt x="1144" y="180"/>
                      </a:cubicBezTo>
                      <a:cubicBezTo>
                        <a:pt x="1089" y="190"/>
                        <a:pt x="1031" y="199"/>
                        <a:pt x="976" y="183"/>
                      </a:cubicBezTo>
                      <a:cubicBezTo>
                        <a:pt x="949" y="201"/>
                        <a:pt x="947" y="237"/>
                        <a:pt x="931" y="263"/>
                      </a:cubicBezTo>
                      <a:cubicBezTo>
                        <a:pt x="920" y="273"/>
                        <a:pt x="915" y="287"/>
                        <a:pt x="910" y="300"/>
                      </a:cubicBezTo>
                      <a:cubicBezTo>
                        <a:pt x="897" y="312"/>
                        <a:pt x="880" y="300"/>
                        <a:pt x="890" y="285"/>
                      </a:cubicBezTo>
                      <a:cubicBezTo>
                        <a:pt x="896" y="266"/>
                        <a:pt x="910" y="251"/>
                        <a:pt x="920" y="233"/>
                      </a:cubicBezTo>
                      <a:cubicBezTo>
                        <a:pt x="922" y="217"/>
                        <a:pt x="932" y="206"/>
                        <a:pt x="941" y="194"/>
                      </a:cubicBezTo>
                      <a:cubicBezTo>
                        <a:pt x="944" y="186"/>
                        <a:pt x="951" y="171"/>
                        <a:pt x="936" y="176"/>
                      </a:cubicBezTo>
                      <a:cubicBezTo>
                        <a:pt x="934" y="176"/>
                        <a:pt x="932" y="176"/>
                        <a:pt x="930" y="176"/>
                      </a:cubicBezTo>
                      <a:close/>
                      <a:moveTo>
                        <a:pt x="1112" y="319"/>
                      </a:moveTo>
                      <a:cubicBezTo>
                        <a:pt x="1148" y="331"/>
                        <a:pt x="1186" y="317"/>
                        <a:pt x="1222" y="311"/>
                      </a:cubicBezTo>
                      <a:cubicBezTo>
                        <a:pt x="1243" y="306"/>
                        <a:pt x="1263" y="301"/>
                        <a:pt x="1284" y="296"/>
                      </a:cubicBezTo>
                      <a:cubicBezTo>
                        <a:pt x="1291" y="295"/>
                        <a:pt x="1312" y="285"/>
                        <a:pt x="1301" y="279"/>
                      </a:cubicBezTo>
                      <a:cubicBezTo>
                        <a:pt x="1242" y="280"/>
                        <a:pt x="1181" y="283"/>
                        <a:pt x="1127" y="309"/>
                      </a:cubicBezTo>
                      <a:cubicBezTo>
                        <a:pt x="1122" y="312"/>
                        <a:pt x="1117" y="315"/>
                        <a:pt x="1112" y="319"/>
                      </a:cubicBezTo>
                      <a:close/>
                      <a:moveTo>
                        <a:pt x="1215" y="533"/>
                      </a:moveTo>
                      <a:cubicBezTo>
                        <a:pt x="1217" y="521"/>
                        <a:pt x="1205" y="515"/>
                        <a:pt x="1197" y="512"/>
                      </a:cubicBezTo>
                      <a:cubicBezTo>
                        <a:pt x="1190" y="498"/>
                        <a:pt x="1176" y="489"/>
                        <a:pt x="1162" y="485"/>
                      </a:cubicBezTo>
                      <a:cubicBezTo>
                        <a:pt x="1147" y="475"/>
                        <a:pt x="1141" y="454"/>
                        <a:pt x="1122" y="450"/>
                      </a:cubicBezTo>
                      <a:cubicBezTo>
                        <a:pt x="1108" y="444"/>
                        <a:pt x="1095" y="435"/>
                        <a:pt x="1082" y="428"/>
                      </a:cubicBezTo>
                      <a:cubicBezTo>
                        <a:pt x="1067" y="423"/>
                        <a:pt x="1056" y="410"/>
                        <a:pt x="1046" y="398"/>
                      </a:cubicBezTo>
                      <a:cubicBezTo>
                        <a:pt x="1037" y="384"/>
                        <a:pt x="1017" y="378"/>
                        <a:pt x="1004" y="391"/>
                      </a:cubicBezTo>
                      <a:cubicBezTo>
                        <a:pt x="994" y="401"/>
                        <a:pt x="981" y="406"/>
                        <a:pt x="967" y="408"/>
                      </a:cubicBezTo>
                      <a:cubicBezTo>
                        <a:pt x="926" y="416"/>
                        <a:pt x="885" y="411"/>
                        <a:pt x="844" y="408"/>
                      </a:cubicBezTo>
                      <a:cubicBezTo>
                        <a:pt x="809" y="405"/>
                        <a:pt x="774" y="404"/>
                        <a:pt x="739" y="400"/>
                      </a:cubicBezTo>
                      <a:cubicBezTo>
                        <a:pt x="694" y="394"/>
                        <a:pt x="650" y="382"/>
                        <a:pt x="609" y="361"/>
                      </a:cubicBezTo>
                      <a:cubicBezTo>
                        <a:pt x="597" y="371"/>
                        <a:pt x="585" y="381"/>
                        <a:pt x="570" y="386"/>
                      </a:cubicBezTo>
                      <a:cubicBezTo>
                        <a:pt x="547" y="416"/>
                        <a:pt x="512" y="436"/>
                        <a:pt x="492" y="468"/>
                      </a:cubicBezTo>
                      <a:cubicBezTo>
                        <a:pt x="475" y="470"/>
                        <a:pt x="465" y="487"/>
                        <a:pt x="450" y="492"/>
                      </a:cubicBezTo>
                      <a:cubicBezTo>
                        <a:pt x="411" y="531"/>
                        <a:pt x="377" y="575"/>
                        <a:pt x="335" y="611"/>
                      </a:cubicBezTo>
                      <a:cubicBezTo>
                        <a:pt x="331" y="632"/>
                        <a:pt x="309" y="640"/>
                        <a:pt x="299" y="657"/>
                      </a:cubicBezTo>
                      <a:cubicBezTo>
                        <a:pt x="276" y="689"/>
                        <a:pt x="256" y="723"/>
                        <a:pt x="231" y="754"/>
                      </a:cubicBezTo>
                      <a:cubicBezTo>
                        <a:pt x="209" y="782"/>
                        <a:pt x="185" y="809"/>
                        <a:pt x="166" y="840"/>
                      </a:cubicBezTo>
                      <a:cubicBezTo>
                        <a:pt x="167" y="852"/>
                        <a:pt x="181" y="861"/>
                        <a:pt x="170" y="873"/>
                      </a:cubicBezTo>
                      <a:cubicBezTo>
                        <a:pt x="161" y="891"/>
                        <a:pt x="148" y="906"/>
                        <a:pt x="135" y="921"/>
                      </a:cubicBezTo>
                      <a:cubicBezTo>
                        <a:pt x="133" y="952"/>
                        <a:pt x="116" y="943"/>
                        <a:pt x="111" y="1010"/>
                      </a:cubicBezTo>
                      <a:cubicBezTo>
                        <a:pt x="100" y="1118"/>
                        <a:pt x="76" y="1181"/>
                        <a:pt x="137" y="1328"/>
                      </a:cubicBezTo>
                      <a:cubicBezTo>
                        <a:pt x="148" y="1339"/>
                        <a:pt x="154" y="1353"/>
                        <a:pt x="160" y="1367"/>
                      </a:cubicBezTo>
                      <a:cubicBezTo>
                        <a:pt x="166" y="1382"/>
                        <a:pt x="180" y="1390"/>
                        <a:pt x="192" y="1398"/>
                      </a:cubicBezTo>
                      <a:cubicBezTo>
                        <a:pt x="196" y="1411"/>
                        <a:pt x="202" y="1424"/>
                        <a:pt x="218" y="1422"/>
                      </a:cubicBezTo>
                      <a:cubicBezTo>
                        <a:pt x="233" y="1428"/>
                        <a:pt x="231" y="1448"/>
                        <a:pt x="237" y="1461"/>
                      </a:cubicBezTo>
                      <a:cubicBezTo>
                        <a:pt x="245" y="1476"/>
                        <a:pt x="263" y="1480"/>
                        <a:pt x="275" y="1489"/>
                      </a:cubicBezTo>
                      <a:cubicBezTo>
                        <a:pt x="297" y="1501"/>
                        <a:pt x="316" y="1517"/>
                        <a:pt x="338" y="1530"/>
                      </a:cubicBezTo>
                      <a:cubicBezTo>
                        <a:pt x="355" y="1539"/>
                        <a:pt x="376" y="1544"/>
                        <a:pt x="390" y="1559"/>
                      </a:cubicBezTo>
                      <a:cubicBezTo>
                        <a:pt x="409" y="1576"/>
                        <a:pt x="435" y="1577"/>
                        <a:pt x="456" y="1590"/>
                      </a:cubicBezTo>
                      <a:cubicBezTo>
                        <a:pt x="466" y="1605"/>
                        <a:pt x="485" y="1597"/>
                        <a:pt x="499" y="1603"/>
                      </a:cubicBezTo>
                      <a:cubicBezTo>
                        <a:pt x="517" y="1621"/>
                        <a:pt x="542" y="1625"/>
                        <a:pt x="565" y="1632"/>
                      </a:cubicBezTo>
                      <a:cubicBezTo>
                        <a:pt x="603" y="1642"/>
                        <a:pt x="642" y="1646"/>
                        <a:pt x="681" y="1648"/>
                      </a:cubicBezTo>
                      <a:cubicBezTo>
                        <a:pt x="701" y="1666"/>
                        <a:pt x="731" y="1663"/>
                        <a:pt x="756" y="1662"/>
                      </a:cubicBezTo>
                      <a:cubicBezTo>
                        <a:pt x="771" y="1657"/>
                        <a:pt x="783" y="1670"/>
                        <a:pt x="796" y="1670"/>
                      </a:cubicBezTo>
                      <a:cubicBezTo>
                        <a:pt x="818" y="1671"/>
                        <a:pt x="839" y="1670"/>
                        <a:pt x="861" y="1666"/>
                      </a:cubicBezTo>
                      <a:cubicBezTo>
                        <a:pt x="881" y="1663"/>
                        <a:pt x="902" y="1661"/>
                        <a:pt x="923" y="1663"/>
                      </a:cubicBezTo>
                      <a:cubicBezTo>
                        <a:pt x="947" y="1662"/>
                        <a:pt x="967" y="1643"/>
                        <a:pt x="992" y="1648"/>
                      </a:cubicBezTo>
                      <a:cubicBezTo>
                        <a:pt x="1042" y="1648"/>
                        <a:pt x="1084" y="1615"/>
                        <a:pt x="1133" y="1609"/>
                      </a:cubicBezTo>
                      <a:cubicBezTo>
                        <a:pt x="1147" y="1592"/>
                        <a:pt x="1169" y="1584"/>
                        <a:pt x="1190" y="1580"/>
                      </a:cubicBezTo>
                      <a:cubicBezTo>
                        <a:pt x="1207" y="1562"/>
                        <a:pt x="1232" y="1553"/>
                        <a:pt x="1253" y="1542"/>
                      </a:cubicBezTo>
                      <a:cubicBezTo>
                        <a:pt x="1262" y="1527"/>
                        <a:pt x="1273" y="1514"/>
                        <a:pt x="1287" y="1504"/>
                      </a:cubicBezTo>
                      <a:cubicBezTo>
                        <a:pt x="1305" y="1489"/>
                        <a:pt x="1325" y="1474"/>
                        <a:pt x="1338" y="1453"/>
                      </a:cubicBezTo>
                      <a:cubicBezTo>
                        <a:pt x="1339" y="1441"/>
                        <a:pt x="1355" y="1437"/>
                        <a:pt x="1355" y="1424"/>
                      </a:cubicBezTo>
                      <a:cubicBezTo>
                        <a:pt x="1361" y="1409"/>
                        <a:pt x="1368" y="1393"/>
                        <a:pt x="1381" y="1384"/>
                      </a:cubicBezTo>
                      <a:cubicBezTo>
                        <a:pt x="1392" y="1372"/>
                        <a:pt x="1389" y="1355"/>
                        <a:pt x="1399" y="1343"/>
                      </a:cubicBezTo>
                      <a:cubicBezTo>
                        <a:pt x="1409" y="1334"/>
                        <a:pt x="1411" y="1323"/>
                        <a:pt x="1413" y="1310"/>
                      </a:cubicBezTo>
                      <a:cubicBezTo>
                        <a:pt x="1422" y="1302"/>
                        <a:pt x="1426" y="1292"/>
                        <a:pt x="1429" y="1279"/>
                      </a:cubicBezTo>
                      <a:cubicBezTo>
                        <a:pt x="1432" y="1261"/>
                        <a:pt x="1439" y="1245"/>
                        <a:pt x="1445" y="1228"/>
                      </a:cubicBezTo>
                      <a:cubicBezTo>
                        <a:pt x="1454" y="1204"/>
                        <a:pt x="1456" y="1178"/>
                        <a:pt x="1460" y="1153"/>
                      </a:cubicBezTo>
                      <a:cubicBezTo>
                        <a:pt x="1468" y="1094"/>
                        <a:pt x="1459" y="1036"/>
                        <a:pt x="1453" y="978"/>
                      </a:cubicBezTo>
                      <a:cubicBezTo>
                        <a:pt x="1452" y="954"/>
                        <a:pt x="1448" y="931"/>
                        <a:pt x="1441" y="909"/>
                      </a:cubicBezTo>
                      <a:cubicBezTo>
                        <a:pt x="1358" y="750"/>
                        <a:pt x="1503" y="872"/>
                        <a:pt x="1309" y="625"/>
                      </a:cubicBezTo>
                      <a:cubicBezTo>
                        <a:pt x="1299" y="615"/>
                        <a:pt x="1287" y="604"/>
                        <a:pt x="1283" y="590"/>
                      </a:cubicBezTo>
                      <a:cubicBezTo>
                        <a:pt x="1263" y="568"/>
                        <a:pt x="1236" y="553"/>
                        <a:pt x="1215" y="53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</p:grpSp>
        </p:grpSp>
      </p:grpSp>
      <p:grpSp>
        <p:nvGrpSpPr>
          <p:cNvPr id="10" name="Group 31">
            <a:extLst>
              <a:ext uri="{FF2B5EF4-FFF2-40B4-BE49-F238E27FC236}">
                <a16:creationId xmlns:a16="http://schemas.microsoft.com/office/drawing/2014/main" id="{48E1F89B-10F5-4CAB-BF5F-37413287B57F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3514725"/>
            <a:ext cx="531812" cy="623888"/>
            <a:chOff x="113" y="2214"/>
            <a:chExt cx="335" cy="393"/>
          </a:xfrm>
        </p:grpSpPr>
        <p:grpSp>
          <p:nvGrpSpPr>
            <p:cNvPr id="17416" name="Group 32">
              <a:extLst>
                <a:ext uri="{FF2B5EF4-FFF2-40B4-BE49-F238E27FC236}">
                  <a16:creationId xmlns:a16="http://schemas.microsoft.com/office/drawing/2014/main" id="{C82DC469-27E4-4FF4-A622-E0C531C28C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" y="2214"/>
              <a:ext cx="335" cy="393"/>
              <a:chOff x="113" y="2214"/>
              <a:chExt cx="335" cy="393"/>
            </a:xfrm>
          </p:grpSpPr>
          <p:grpSp>
            <p:nvGrpSpPr>
              <p:cNvPr id="17417" name="Group 33">
                <a:extLst>
                  <a:ext uri="{FF2B5EF4-FFF2-40B4-BE49-F238E27FC236}">
                    <a16:creationId xmlns:a16="http://schemas.microsoft.com/office/drawing/2014/main" id="{01A73A5B-8A54-4C8C-B018-F6F25411FA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3" y="2214"/>
                <a:ext cx="335" cy="393"/>
                <a:chOff x="113" y="2214"/>
                <a:chExt cx="335" cy="393"/>
              </a:xfrm>
            </p:grpSpPr>
            <p:grpSp>
              <p:nvGrpSpPr>
                <p:cNvPr id="17418" name="Group 34">
                  <a:extLst>
                    <a:ext uri="{FF2B5EF4-FFF2-40B4-BE49-F238E27FC236}">
                      <a16:creationId xmlns:a16="http://schemas.microsoft.com/office/drawing/2014/main" id="{6D353992-D975-4484-AD0D-43788AF8AF7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4" y="2217"/>
                  <a:ext cx="322" cy="385"/>
                  <a:chOff x="124" y="2217"/>
                  <a:chExt cx="322" cy="385"/>
                </a:xfrm>
              </p:grpSpPr>
              <p:sp>
                <p:nvSpPr>
                  <p:cNvPr id="17424" name="Freeform 35">
                    <a:extLst>
                      <a:ext uri="{FF2B5EF4-FFF2-40B4-BE49-F238E27FC236}">
                        <a16:creationId xmlns:a16="http://schemas.microsoft.com/office/drawing/2014/main" id="{2E853762-3573-45C6-A78D-1B57DB91A3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4" y="2287"/>
                    <a:ext cx="333" cy="316"/>
                  </a:xfrm>
                  <a:custGeom>
                    <a:avLst/>
                    <a:gdLst>
                      <a:gd name="T0" fmla="*/ 0 w 1469"/>
                      <a:gd name="T1" fmla="*/ 0 h 1393"/>
                      <a:gd name="T2" fmla="*/ 0 w 1469"/>
                      <a:gd name="T3" fmla="*/ 0 h 1393"/>
                      <a:gd name="T4" fmla="*/ 0 w 1469"/>
                      <a:gd name="T5" fmla="*/ 0 h 1393"/>
                      <a:gd name="T6" fmla="*/ 0 w 1469"/>
                      <a:gd name="T7" fmla="*/ 0 h 1393"/>
                      <a:gd name="T8" fmla="*/ 0 w 1469"/>
                      <a:gd name="T9" fmla="*/ 0 h 13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69"/>
                      <a:gd name="T16" fmla="*/ 0 h 1393"/>
                      <a:gd name="T17" fmla="*/ 1469 w 1469"/>
                      <a:gd name="T18" fmla="*/ 1393 h 13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69" h="1393">
                        <a:moveTo>
                          <a:pt x="1468" y="731"/>
                        </a:moveTo>
                        <a:cubicBezTo>
                          <a:pt x="1468" y="1111"/>
                          <a:pt x="1164" y="1392"/>
                          <a:pt x="767" y="1392"/>
                        </a:cubicBezTo>
                        <a:cubicBezTo>
                          <a:pt x="371" y="1392"/>
                          <a:pt x="0" y="1080"/>
                          <a:pt x="49" y="704"/>
                        </a:cubicBezTo>
                        <a:cubicBezTo>
                          <a:pt x="95" y="356"/>
                          <a:pt x="368" y="0"/>
                          <a:pt x="764" y="3"/>
                        </a:cubicBezTo>
                        <a:cubicBezTo>
                          <a:pt x="1164" y="6"/>
                          <a:pt x="1462" y="348"/>
                          <a:pt x="1468" y="731"/>
                        </a:cubicBezTo>
                      </a:path>
                    </a:pathLst>
                  </a:custGeom>
                  <a:solidFill>
                    <a:srgbClr val="C17D1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7425" name="Freeform 36">
                    <a:extLst>
                      <a:ext uri="{FF2B5EF4-FFF2-40B4-BE49-F238E27FC236}">
                        <a16:creationId xmlns:a16="http://schemas.microsoft.com/office/drawing/2014/main" id="{3A9D9A17-EA83-4D46-8B3A-33CC635D04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" y="2232"/>
                    <a:ext cx="171" cy="61"/>
                  </a:xfrm>
                  <a:custGeom>
                    <a:avLst/>
                    <a:gdLst>
                      <a:gd name="T0" fmla="*/ 0 w 752"/>
                      <a:gd name="T1" fmla="*/ 0 h 269"/>
                      <a:gd name="T2" fmla="*/ 0 w 752"/>
                      <a:gd name="T3" fmla="*/ 0 h 269"/>
                      <a:gd name="T4" fmla="*/ 0 w 752"/>
                      <a:gd name="T5" fmla="*/ 0 h 269"/>
                      <a:gd name="T6" fmla="*/ 0 w 752"/>
                      <a:gd name="T7" fmla="*/ 0 h 269"/>
                      <a:gd name="T8" fmla="*/ 0 w 752"/>
                      <a:gd name="T9" fmla="*/ 0 h 269"/>
                      <a:gd name="T10" fmla="*/ 0 w 752"/>
                      <a:gd name="T11" fmla="*/ 0 h 269"/>
                      <a:gd name="T12" fmla="*/ 0 w 752"/>
                      <a:gd name="T13" fmla="*/ 0 h 269"/>
                      <a:gd name="T14" fmla="*/ 0 w 752"/>
                      <a:gd name="T15" fmla="*/ 0 h 269"/>
                      <a:gd name="T16" fmla="*/ 0 w 752"/>
                      <a:gd name="T17" fmla="*/ 0 h 269"/>
                      <a:gd name="T18" fmla="*/ 0 w 752"/>
                      <a:gd name="T19" fmla="*/ 0 h 269"/>
                      <a:gd name="T20" fmla="*/ 0 w 752"/>
                      <a:gd name="T21" fmla="*/ 0 h 26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52"/>
                      <a:gd name="T34" fmla="*/ 0 h 269"/>
                      <a:gd name="T35" fmla="*/ 752 w 752"/>
                      <a:gd name="T36" fmla="*/ 269 h 26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52" h="269">
                        <a:moveTo>
                          <a:pt x="205" y="222"/>
                        </a:moveTo>
                        <a:cubicBezTo>
                          <a:pt x="171" y="171"/>
                          <a:pt x="0" y="0"/>
                          <a:pt x="0" y="0"/>
                        </a:cubicBezTo>
                        <a:lnTo>
                          <a:pt x="313" y="23"/>
                        </a:lnTo>
                        <a:lnTo>
                          <a:pt x="244" y="102"/>
                        </a:lnTo>
                        <a:lnTo>
                          <a:pt x="301" y="131"/>
                        </a:lnTo>
                        <a:lnTo>
                          <a:pt x="512" y="63"/>
                        </a:lnTo>
                        <a:lnTo>
                          <a:pt x="608" y="85"/>
                        </a:lnTo>
                        <a:lnTo>
                          <a:pt x="751" y="40"/>
                        </a:lnTo>
                        <a:lnTo>
                          <a:pt x="597" y="222"/>
                        </a:lnTo>
                        <a:lnTo>
                          <a:pt x="500" y="268"/>
                        </a:lnTo>
                        <a:lnTo>
                          <a:pt x="205" y="222"/>
                        </a:lnTo>
                      </a:path>
                    </a:pathLst>
                  </a:custGeom>
                  <a:solidFill>
                    <a:srgbClr val="C17D11"/>
                  </a:solidFill>
                  <a:ln w="828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7426" name="Freeform 37">
                    <a:extLst>
                      <a:ext uri="{FF2B5EF4-FFF2-40B4-BE49-F238E27FC236}">
                        <a16:creationId xmlns:a16="http://schemas.microsoft.com/office/drawing/2014/main" id="{39B3C0C9-B7DF-423B-86D0-ACF7D8EA17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7" y="2217"/>
                    <a:ext cx="164" cy="46"/>
                  </a:xfrm>
                  <a:custGeom>
                    <a:avLst/>
                    <a:gdLst>
                      <a:gd name="T0" fmla="*/ 0 w 724"/>
                      <a:gd name="T1" fmla="*/ 0 h 201"/>
                      <a:gd name="T2" fmla="*/ 0 w 724"/>
                      <a:gd name="T3" fmla="*/ 0 h 201"/>
                      <a:gd name="T4" fmla="*/ 0 w 724"/>
                      <a:gd name="T5" fmla="*/ 0 h 201"/>
                      <a:gd name="T6" fmla="*/ 0 w 724"/>
                      <a:gd name="T7" fmla="*/ 0 h 201"/>
                      <a:gd name="T8" fmla="*/ 0 w 724"/>
                      <a:gd name="T9" fmla="*/ 0 h 201"/>
                      <a:gd name="T10" fmla="*/ 0 w 724"/>
                      <a:gd name="T11" fmla="*/ 0 h 201"/>
                      <a:gd name="T12" fmla="*/ 0 w 724"/>
                      <a:gd name="T13" fmla="*/ 0 h 201"/>
                      <a:gd name="T14" fmla="*/ 0 w 724"/>
                      <a:gd name="T15" fmla="*/ 0 h 201"/>
                      <a:gd name="T16" fmla="*/ 0 w 724"/>
                      <a:gd name="T17" fmla="*/ 0 h 201"/>
                      <a:gd name="T18" fmla="*/ 0 w 724"/>
                      <a:gd name="T19" fmla="*/ 0 h 201"/>
                      <a:gd name="T20" fmla="*/ 0 w 724"/>
                      <a:gd name="T21" fmla="*/ 0 h 201"/>
                      <a:gd name="T22" fmla="*/ 0 w 724"/>
                      <a:gd name="T23" fmla="*/ 0 h 201"/>
                      <a:gd name="T24" fmla="*/ 0 w 724"/>
                      <a:gd name="T25" fmla="*/ 0 h 201"/>
                      <a:gd name="T26" fmla="*/ 0 w 724"/>
                      <a:gd name="T27" fmla="*/ 0 h 201"/>
                      <a:gd name="T28" fmla="*/ 0 w 724"/>
                      <a:gd name="T29" fmla="*/ 0 h 201"/>
                      <a:gd name="T30" fmla="*/ 0 w 724"/>
                      <a:gd name="T31" fmla="*/ 0 h 201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24"/>
                      <a:gd name="T49" fmla="*/ 0 h 201"/>
                      <a:gd name="T50" fmla="*/ 724 w 724"/>
                      <a:gd name="T51" fmla="*/ 201 h 201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24" h="201">
                        <a:moveTo>
                          <a:pt x="0" y="63"/>
                        </a:moveTo>
                        <a:lnTo>
                          <a:pt x="199" y="0"/>
                        </a:lnTo>
                        <a:lnTo>
                          <a:pt x="239" y="51"/>
                        </a:lnTo>
                        <a:lnTo>
                          <a:pt x="477" y="13"/>
                        </a:lnTo>
                        <a:lnTo>
                          <a:pt x="426" y="74"/>
                        </a:lnTo>
                        <a:lnTo>
                          <a:pt x="443" y="94"/>
                        </a:lnTo>
                        <a:lnTo>
                          <a:pt x="614" y="23"/>
                        </a:lnTo>
                        <a:lnTo>
                          <a:pt x="699" y="28"/>
                        </a:lnTo>
                        <a:lnTo>
                          <a:pt x="723" y="74"/>
                        </a:lnTo>
                        <a:lnTo>
                          <a:pt x="676" y="125"/>
                        </a:lnTo>
                        <a:lnTo>
                          <a:pt x="546" y="153"/>
                        </a:lnTo>
                        <a:lnTo>
                          <a:pt x="460" y="125"/>
                        </a:lnTo>
                        <a:lnTo>
                          <a:pt x="233" y="200"/>
                        </a:lnTo>
                        <a:lnTo>
                          <a:pt x="182" y="171"/>
                        </a:lnTo>
                        <a:lnTo>
                          <a:pt x="261" y="85"/>
                        </a:lnTo>
                        <a:lnTo>
                          <a:pt x="0" y="63"/>
                        </a:lnTo>
                      </a:path>
                    </a:pathLst>
                  </a:custGeom>
                  <a:solidFill>
                    <a:srgbClr val="8F590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7427" name="Freeform 38">
                    <a:extLst>
                      <a:ext uri="{FF2B5EF4-FFF2-40B4-BE49-F238E27FC236}">
                        <a16:creationId xmlns:a16="http://schemas.microsoft.com/office/drawing/2014/main" id="{7C35D50B-AA6D-4956-BB56-60BA81B090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5" y="2272"/>
                    <a:ext cx="169" cy="32"/>
                  </a:xfrm>
                  <a:custGeom>
                    <a:avLst/>
                    <a:gdLst>
                      <a:gd name="T0" fmla="*/ 0 w 746"/>
                      <a:gd name="T1" fmla="*/ 0 h 141"/>
                      <a:gd name="T2" fmla="*/ 0 w 746"/>
                      <a:gd name="T3" fmla="*/ 0 h 141"/>
                      <a:gd name="T4" fmla="*/ 0 w 746"/>
                      <a:gd name="T5" fmla="*/ 0 h 141"/>
                      <a:gd name="T6" fmla="*/ 0 w 746"/>
                      <a:gd name="T7" fmla="*/ 0 h 141"/>
                      <a:gd name="T8" fmla="*/ 0 w 746"/>
                      <a:gd name="T9" fmla="*/ 0 h 141"/>
                      <a:gd name="T10" fmla="*/ 0 w 746"/>
                      <a:gd name="T11" fmla="*/ 0 h 141"/>
                      <a:gd name="T12" fmla="*/ 0 w 746"/>
                      <a:gd name="T13" fmla="*/ 0 h 141"/>
                      <a:gd name="T14" fmla="*/ 0 w 746"/>
                      <a:gd name="T15" fmla="*/ 0 h 141"/>
                      <a:gd name="T16" fmla="*/ 0 w 746"/>
                      <a:gd name="T17" fmla="*/ 0 h 14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6"/>
                      <a:gd name="T28" fmla="*/ 0 h 141"/>
                      <a:gd name="T29" fmla="*/ 746 w 746"/>
                      <a:gd name="T30" fmla="*/ 141 h 14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6" h="141">
                        <a:moveTo>
                          <a:pt x="0" y="102"/>
                        </a:moveTo>
                        <a:cubicBezTo>
                          <a:pt x="6" y="94"/>
                          <a:pt x="53" y="53"/>
                          <a:pt x="53" y="53"/>
                        </a:cubicBezTo>
                        <a:lnTo>
                          <a:pt x="368" y="92"/>
                        </a:lnTo>
                        <a:lnTo>
                          <a:pt x="664" y="0"/>
                        </a:lnTo>
                        <a:lnTo>
                          <a:pt x="745" y="15"/>
                        </a:lnTo>
                        <a:lnTo>
                          <a:pt x="729" y="62"/>
                        </a:lnTo>
                        <a:lnTo>
                          <a:pt x="444" y="93"/>
                        </a:lnTo>
                        <a:lnTo>
                          <a:pt x="346" y="140"/>
                        </a:lnTo>
                        <a:lnTo>
                          <a:pt x="0" y="102"/>
                        </a:lnTo>
                      </a:path>
                    </a:pathLst>
                  </a:custGeom>
                  <a:solidFill>
                    <a:srgbClr val="EDD400"/>
                  </a:solidFill>
                  <a:ln w="504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</p:grpSp>
            <p:sp>
              <p:nvSpPr>
                <p:cNvPr id="17419" name="Freeform 39">
                  <a:extLst>
                    <a:ext uri="{FF2B5EF4-FFF2-40B4-BE49-F238E27FC236}">
                      <a16:creationId xmlns:a16="http://schemas.microsoft.com/office/drawing/2014/main" id="{EAEB02DA-333F-43F1-BA20-7B2CE753F7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1" y="2345"/>
                  <a:ext cx="126" cy="152"/>
                </a:xfrm>
                <a:custGeom>
                  <a:avLst/>
                  <a:gdLst>
                    <a:gd name="T0" fmla="*/ 0 w 555"/>
                    <a:gd name="T1" fmla="*/ 0 h 672"/>
                    <a:gd name="T2" fmla="*/ 0 w 555"/>
                    <a:gd name="T3" fmla="*/ 0 h 672"/>
                    <a:gd name="T4" fmla="*/ 0 w 555"/>
                    <a:gd name="T5" fmla="*/ 0 h 672"/>
                    <a:gd name="T6" fmla="*/ 0 w 555"/>
                    <a:gd name="T7" fmla="*/ 0 h 672"/>
                    <a:gd name="T8" fmla="*/ 0 w 555"/>
                    <a:gd name="T9" fmla="*/ 0 h 672"/>
                    <a:gd name="T10" fmla="*/ 0 w 555"/>
                    <a:gd name="T11" fmla="*/ 0 h 672"/>
                    <a:gd name="T12" fmla="*/ 0 w 555"/>
                    <a:gd name="T13" fmla="*/ 0 h 672"/>
                    <a:gd name="T14" fmla="*/ 0 w 555"/>
                    <a:gd name="T15" fmla="*/ 0 h 672"/>
                    <a:gd name="T16" fmla="*/ 0 w 555"/>
                    <a:gd name="T17" fmla="*/ 0 h 672"/>
                    <a:gd name="T18" fmla="*/ 0 w 555"/>
                    <a:gd name="T19" fmla="*/ 0 h 672"/>
                    <a:gd name="T20" fmla="*/ 0 w 555"/>
                    <a:gd name="T21" fmla="*/ 0 h 672"/>
                    <a:gd name="T22" fmla="*/ 0 w 555"/>
                    <a:gd name="T23" fmla="*/ 0 h 672"/>
                    <a:gd name="T24" fmla="*/ 0 w 555"/>
                    <a:gd name="T25" fmla="*/ 0 h 672"/>
                    <a:gd name="T26" fmla="*/ 0 w 555"/>
                    <a:gd name="T27" fmla="*/ 0 h 672"/>
                    <a:gd name="T28" fmla="*/ 0 w 555"/>
                    <a:gd name="T29" fmla="*/ 0 h 672"/>
                    <a:gd name="T30" fmla="*/ 0 w 555"/>
                    <a:gd name="T31" fmla="*/ 0 h 672"/>
                    <a:gd name="T32" fmla="*/ 0 w 555"/>
                    <a:gd name="T33" fmla="*/ 0 h 672"/>
                    <a:gd name="T34" fmla="*/ 0 w 555"/>
                    <a:gd name="T35" fmla="*/ 0 h 672"/>
                    <a:gd name="T36" fmla="*/ 0 w 555"/>
                    <a:gd name="T37" fmla="*/ 0 h 672"/>
                    <a:gd name="T38" fmla="*/ 0 w 555"/>
                    <a:gd name="T39" fmla="*/ 0 h 672"/>
                    <a:gd name="T40" fmla="*/ 0 w 555"/>
                    <a:gd name="T41" fmla="*/ 0 h 672"/>
                    <a:gd name="T42" fmla="*/ 0 w 555"/>
                    <a:gd name="T43" fmla="*/ 0 h 672"/>
                    <a:gd name="T44" fmla="*/ 0 w 555"/>
                    <a:gd name="T45" fmla="*/ 0 h 672"/>
                    <a:gd name="T46" fmla="*/ 0 w 555"/>
                    <a:gd name="T47" fmla="*/ 0 h 672"/>
                    <a:gd name="T48" fmla="*/ 0 w 555"/>
                    <a:gd name="T49" fmla="*/ 0 h 672"/>
                    <a:gd name="T50" fmla="*/ 0 w 555"/>
                    <a:gd name="T51" fmla="*/ 0 h 672"/>
                    <a:gd name="T52" fmla="*/ 0 w 555"/>
                    <a:gd name="T53" fmla="*/ 0 h 672"/>
                    <a:gd name="T54" fmla="*/ 0 w 555"/>
                    <a:gd name="T55" fmla="*/ 0 h 672"/>
                    <a:gd name="T56" fmla="*/ 0 w 555"/>
                    <a:gd name="T57" fmla="*/ 0 h 672"/>
                    <a:gd name="T58" fmla="*/ 0 w 555"/>
                    <a:gd name="T59" fmla="*/ 0 h 672"/>
                    <a:gd name="T60" fmla="*/ 0 w 555"/>
                    <a:gd name="T61" fmla="*/ 0 h 672"/>
                    <a:gd name="T62" fmla="*/ 0 w 555"/>
                    <a:gd name="T63" fmla="*/ 0 h 672"/>
                    <a:gd name="T64" fmla="*/ 0 w 555"/>
                    <a:gd name="T65" fmla="*/ 0 h 672"/>
                    <a:gd name="T66" fmla="*/ 0 w 555"/>
                    <a:gd name="T67" fmla="*/ 0 h 672"/>
                    <a:gd name="T68" fmla="*/ 0 w 555"/>
                    <a:gd name="T69" fmla="*/ 0 h 672"/>
                    <a:gd name="T70" fmla="*/ 0 w 555"/>
                    <a:gd name="T71" fmla="*/ 0 h 672"/>
                    <a:gd name="T72" fmla="*/ 0 w 555"/>
                    <a:gd name="T73" fmla="*/ 0 h 672"/>
                    <a:gd name="T74" fmla="*/ 0 w 555"/>
                    <a:gd name="T75" fmla="*/ 0 h 672"/>
                    <a:gd name="T76" fmla="*/ 0 w 555"/>
                    <a:gd name="T77" fmla="*/ 0 h 672"/>
                    <a:gd name="T78" fmla="*/ 0 w 555"/>
                    <a:gd name="T79" fmla="*/ 0 h 672"/>
                    <a:gd name="T80" fmla="*/ 0 w 555"/>
                    <a:gd name="T81" fmla="*/ 0 h 672"/>
                    <a:gd name="T82" fmla="*/ 0 w 555"/>
                    <a:gd name="T83" fmla="*/ 0 h 672"/>
                    <a:gd name="T84" fmla="*/ 0 w 555"/>
                    <a:gd name="T85" fmla="*/ 0 h 672"/>
                    <a:gd name="T86" fmla="*/ 0 w 555"/>
                    <a:gd name="T87" fmla="*/ 0 h 672"/>
                    <a:gd name="T88" fmla="*/ 0 w 555"/>
                    <a:gd name="T89" fmla="*/ 0 h 672"/>
                    <a:gd name="T90" fmla="*/ 0 w 555"/>
                    <a:gd name="T91" fmla="*/ 0 h 672"/>
                    <a:gd name="T92" fmla="*/ 0 w 555"/>
                    <a:gd name="T93" fmla="*/ 0 h 672"/>
                    <a:gd name="T94" fmla="*/ 0 w 555"/>
                    <a:gd name="T95" fmla="*/ 0 h 672"/>
                    <a:gd name="T96" fmla="*/ 0 w 555"/>
                    <a:gd name="T97" fmla="*/ 0 h 672"/>
                    <a:gd name="T98" fmla="*/ 0 w 555"/>
                    <a:gd name="T99" fmla="*/ 0 h 672"/>
                    <a:gd name="T100" fmla="*/ 0 w 555"/>
                    <a:gd name="T101" fmla="*/ 0 h 672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555"/>
                    <a:gd name="T154" fmla="*/ 0 h 672"/>
                    <a:gd name="T155" fmla="*/ 555 w 555"/>
                    <a:gd name="T156" fmla="*/ 672 h 672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555" h="672">
                      <a:moveTo>
                        <a:pt x="232" y="0"/>
                      </a:moveTo>
                      <a:cubicBezTo>
                        <a:pt x="243" y="32"/>
                        <a:pt x="254" y="64"/>
                        <a:pt x="272" y="89"/>
                      </a:cubicBezTo>
                      <a:cubicBezTo>
                        <a:pt x="351" y="78"/>
                        <a:pt x="388" y="82"/>
                        <a:pt x="461" y="100"/>
                      </a:cubicBezTo>
                      <a:cubicBezTo>
                        <a:pt x="460" y="121"/>
                        <a:pt x="485" y="116"/>
                        <a:pt x="489" y="132"/>
                      </a:cubicBezTo>
                      <a:cubicBezTo>
                        <a:pt x="496" y="159"/>
                        <a:pt x="475" y="158"/>
                        <a:pt x="468" y="171"/>
                      </a:cubicBezTo>
                      <a:cubicBezTo>
                        <a:pt x="388" y="185"/>
                        <a:pt x="373" y="102"/>
                        <a:pt x="286" y="139"/>
                      </a:cubicBezTo>
                      <a:cubicBezTo>
                        <a:pt x="303" y="175"/>
                        <a:pt x="310" y="222"/>
                        <a:pt x="332" y="253"/>
                      </a:cubicBezTo>
                      <a:cubicBezTo>
                        <a:pt x="389" y="246"/>
                        <a:pt x="456" y="258"/>
                        <a:pt x="496" y="282"/>
                      </a:cubicBezTo>
                      <a:cubicBezTo>
                        <a:pt x="525" y="299"/>
                        <a:pt x="554" y="317"/>
                        <a:pt x="546" y="364"/>
                      </a:cubicBezTo>
                      <a:cubicBezTo>
                        <a:pt x="544" y="379"/>
                        <a:pt x="540" y="406"/>
                        <a:pt x="532" y="424"/>
                      </a:cubicBezTo>
                      <a:cubicBezTo>
                        <a:pt x="530" y="429"/>
                        <a:pt x="522" y="429"/>
                        <a:pt x="518" y="435"/>
                      </a:cubicBezTo>
                      <a:cubicBezTo>
                        <a:pt x="510" y="445"/>
                        <a:pt x="507" y="462"/>
                        <a:pt x="503" y="467"/>
                      </a:cubicBezTo>
                      <a:cubicBezTo>
                        <a:pt x="490" y="483"/>
                        <a:pt x="471" y="482"/>
                        <a:pt x="461" y="506"/>
                      </a:cubicBezTo>
                      <a:cubicBezTo>
                        <a:pt x="440" y="503"/>
                        <a:pt x="441" y="520"/>
                        <a:pt x="429" y="524"/>
                      </a:cubicBezTo>
                      <a:cubicBezTo>
                        <a:pt x="433" y="543"/>
                        <a:pt x="438" y="574"/>
                        <a:pt x="453" y="592"/>
                      </a:cubicBezTo>
                      <a:cubicBezTo>
                        <a:pt x="446" y="619"/>
                        <a:pt x="471" y="641"/>
                        <a:pt x="439" y="649"/>
                      </a:cubicBezTo>
                      <a:cubicBezTo>
                        <a:pt x="413" y="627"/>
                        <a:pt x="416" y="575"/>
                        <a:pt x="400" y="542"/>
                      </a:cubicBezTo>
                      <a:cubicBezTo>
                        <a:pt x="360" y="546"/>
                        <a:pt x="328" y="559"/>
                        <a:pt x="297" y="563"/>
                      </a:cubicBezTo>
                      <a:cubicBezTo>
                        <a:pt x="294" y="606"/>
                        <a:pt x="333" y="633"/>
                        <a:pt x="314" y="671"/>
                      </a:cubicBezTo>
                      <a:cubicBezTo>
                        <a:pt x="261" y="671"/>
                        <a:pt x="290" y="587"/>
                        <a:pt x="257" y="563"/>
                      </a:cubicBezTo>
                      <a:cubicBezTo>
                        <a:pt x="180" y="568"/>
                        <a:pt x="119" y="563"/>
                        <a:pt x="76" y="528"/>
                      </a:cubicBezTo>
                      <a:cubicBezTo>
                        <a:pt x="63" y="503"/>
                        <a:pt x="68" y="473"/>
                        <a:pt x="93" y="467"/>
                      </a:cubicBezTo>
                      <a:cubicBezTo>
                        <a:pt x="139" y="457"/>
                        <a:pt x="202" y="552"/>
                        <a:pt x="250" y="517"/>
                      </a:cubicBezTo>
                      <a:cubicBezTo>
                        <a:pt x="235" y="476"/>
                        <a:pt x="233" y="422"/>
                        <a:pt x="211" y="389"/>
                      </a:cubicBezTo>
                      <a:cubicBezTo>
                        <a:pt x="105" y="409"/>
                        <a:pt x="0" y="346"/>
                        <a:pt x="36" y="225"/>
                      </a:cubicBezTo>
                      <a:cubicBezTo>
                        <a:pt x="57" y="211"/>
                        <a:pt x="67" y="186"/>
                        <a:pt x="86" y="171"/>
                      </a:cubicBezTo>
                      <a:cubicBezTo>
                        <a:pt x="98" y="162"/>
                        <a:pt x="115" y="164"/>
                        <a:pt x="122" y="150"/>
                      </a:cubicBezTo>
                      <a:cubicBezTo>
                        <a:pt x="123" y="101"/>
                        <a:pt x="70" y="76"/>
                        <a:pt x="90" y="32"/>
                      </a:cubicBezTo>
                      <a:cubicBezTo>
                        <a:pt x="134" y="41"/>
                        <a:pt x="121" y="106"/>
                        <a:pt x="147" y="132"/>
                      </a:cubicBezTo>
                      <a:cubicBezTo>
                        <a:pt x="185" y="128"/>
                        <a:pt x="207" y="108"/>
                        <a:pt x="240" y="100"/>
                      </a:cubicBezTo>
                      <a:cubicBezTo>
                        <a:pt x="235" y="63"/>
                        <a:pt x="196" y="39"/>
                        <a:pt x="215" y="0"/>
                      </a:cubicBezTo>
                      <a:cubicBezTo>
                        <a:pt x="221" y="0"/>
                        <a:pt x="227" y="0"/>
                        <a:pt x="232" y="0"/>
                      </a:cubicBezTo>
                      <a:close/>
                      <a:moveTo>
                        <a:pt x="165" y="182"/>
                      </a:moveTo>
                      <a:cubicBezTo>
                        <a:pt x="175" y="220"/>
                        <a:pt x="189" y="255"/>
                        <a:pt x="211" y="282"/>
                      </a:cubicBezTo>
                      <a:cubicBezTo>
                        <a:pt x="244" y="270"/>
                        <a:pt x="272" y="272"/>
                        <a:pt x="304" y="257"/>
                      </a:cubicBezTo>
                      <a:cubicBezTo>
                        <a:pt x="296" y="216"/>
                        <a:pt x="270" y="193"/>
                        <a:pt x="265" y="150"/>
                      </a:cubicBezTo>
                      <a:cubicBezTo>
                        <a:pt x="219" y="148"/>
                        <a:pt x="195" y="168"/>
                        <a:pt x="165" y="182"/>
                      </a:cubicBezTo>
                      <a:close/>
                      <a:moveTo>
                        <a:pt x="136" y="196"/>
                      </a:moveTo>
                      <a:cubicBezTo>
                        <a:pt x="113" y="221"/>
                        <a:pt x="72" y="230"/>
                        <a:pt x="76" y="282"/>
                      </a:cubicBezTo>
                      <a:cubicBezTo>
                        <a:pt x="105" y="305"/>
                        <a:pt x="144" y="292"/>
                        <a:pt x="179" y="289"/>
                      </a:cubicBezTo>
                      <a:cubicBezTo>
                        <a:pt x="171" y="251"/>
                        <a:pt x="158" y="220"/>
                        <a:pt x="136" y="196"/>
                      </a:cubicBezTo>
                      <a:close/>
                      <a:moveTo>
                        <a:pt x="371" y="374"/>
                      </a:moveTo>
                      <a:cubicBezTo>
                        <a:pt x="393" y="400"/>
                        <a:pt x="398" y="443"/>
                        <a:pt x="414" y="474"/>
                      </a:cubicBezTo>
                      <a:cubicBezTo>
                        <a:pt x="458" y="458"/>
                        <a:pt x="518" y="416"/>
                        <a:pt x="486" y="356"/>
                      </a:cubicBezTo>
                      <a:cubicBezTo>
                        <a:pt x="452" y="350"/>
                        <a:pt x="380" y="335"/>
                        <a:pt x="371" y="374"/>
                      </a:cubicBezTo>
                      <a:close/>
                      <a:moveTo>
                        <a:pt x="240" y="399"/>
                      </a:moveTo>
                      <a:cubicBezTo>
                        <a:pt x="260" y="433"/>
                        <a:pt x="257" y="489"/>
                        <a:pt x="282" y="517"/>
                      </a:cubicBezTo>
                      <a:cubicBezTo>
                        <a:pt x="318" y="510"/>
                        <a:pt x="355" y="508"/>
                        <a:pt x="386" y="488"/>
                      </a:cubicBezTo>
                      <a:cubicBezTo>
                        <a:pt x="378" y="454"/>
                        <a:pt x="369" y="422"/>
                        <a:pt x="354" y="396"/>
                      </a:cubicBezTo>
                      <a:cubicBezTo>
                        <a:pt x="353" y="380"/>
                        <a:pt x="351" y="365"/>
                        <a:pt x="336" y="364"/>
                      </a:cubicBezTo>
                      <a:cubicBezTo>
                        <a:pt x="310" y="373"/>
                        <a:pt x="254" y="368"/>
                        <a:pt x="240" y="39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17420" name="Freeform 40">
                  <a:extLst>
                    <a:ext uri="{FF2B5EF4-FFF2-40B4-BE49-F238E27FC236}">
                      <a16:creationId xmlns:a16="http://schemas.microsoft.com/office/drawing/2014/main" id="{95DA3033-88A6-4687-A214-5A1BAFDF75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" y="2492"/>
                  <a:ext cx="12" cy="17"/>
                </a:xfrm>
                <a:custGeom>
                  <a:avLst/>
                  <a:gdLst>
                    <a:gd name="T0" fmla="*/ 0 w 51"/>
                    <a:gd name="T1" fmla="*/ 0 h 73"/>
                    <a:gd name="T2" fmla="*/ 0 w 51"/>
                    <a:gd name="T3" fmla="*/ 0 h 73"/>
                    <a:gd name="T4" fmla="*/ 0 w 51"/>
                    <a:gd name="T5" fmla="*/ 0 h 73"/>
                    <a:gd name="T6" fmla="*/ 0 60000 65536"/>
                    <a:gd name="T7" fmla="*/ 0 60000 65536"/>
                    <a:gd name="T8" fmla="*/ 0 60000 65536"/>
                    <a:gd name="T9" fmla="*/ 0 w 51"/>
                    <a:gd name="T10" fmla="*/ 0 h 73"/>
                    <a:gd name="T11" fmla="*/ 51 w 51"/>
                    <a:gd name="T12" fmla="*/ 73 h 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1" h="73">
                      <a:moveTo>
                        <a:pt x="37" y="0"/>
                      </a:moveTo>
                      <a:cubicBezTo>
                        <a:pt x="50" y="21"/>
                        <a:pt x="31" y="72"/>
                        <a:pt x="1" y="61"/>
                      </a:cubicBezTo>
                      <a:cubicBezTo>
                        <a:pt x="0" y="27"/>
                        <a:pt x="7" y="2"/>
                        <a:pt x="37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17421" name="Freeform 41">
                  <a:extLst>
                    <a:ext uri="{FF2B5EF4-FFF2-40B4-BE49-F238E27FC236}">
                      <a16:creationId xmlns:a16="http://schemas.microsoft.com/office/drawing/2014/main" id="{E0D5AFCD-CF56-4049-9339-C5A45A7DAE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" y="2524"/>
                  <a:ext cx="12" cy="12"/>
                </a:xfrm>
                <a:custGeom>
                  <a:avLst/>
                  <a:gdLst>
                    <a:gd name="T0" fmla="*/ 0 w 51"/>
                    <a:gd name="T1" fmla="*/ 0 h 51"/>
                    <a:gd name="T2" fmla="*/ 0 w 51"/>
                    <a:gd name="T3" fmla="*/ 0 h 51"/>
                    <a:gd name="T4" fmla="*/ 0 w 51"/>
                    <a:gd name="T5" fmla="*/ 0 h 51"/>
                    <a:gd name="T6" fmla="*/ 0 w 51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1"/>
                    <a:gd name="T13" fmla="*/ 0 h 51"/>
                    <a:gd name="T14" fmla="*/ 51 w 51"/>
                    <a:gd name="T15" fmla="*/ 51 h 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1" h="51">
                      <a:moveTo>
                        <a:pt x="39" y="0"/>
                      </a:moveTo>
                      <a:cubicBezTo>
                        <a:pt x="37" y="11"/>
                        <a:pt x="48" y="9"/>
                        <a:pt x="50" y="18"/>
                      </a:cubicBezTo>
                      <a:cubicBezTo>
                        <a:pt x="42" y="33"/>
                        <a:pt x="36" y="50"/>
                        <a:pt x="10" y="46"/>
                      </a:cubicBezTo>
                      <a:cubicBezTo>
                        <a:pt x="0" y="20"/>
                        <a:pt x="17" y="5"/>
                        <a:pt x="39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17422" name="Freeform 42">
                  <a:extLst>
                    <a:ext uri="{FF2B5EF4-FFF2-40B4-BE49-F238E27FC236}">
                      <a16:creationId xmlns:a16="http://schemas.microsoft.com/office/drawing/2014/main" id="{57297524-CA98-42E6-A63F-DCFA04C464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9" y="2524"/>
                  <a:ext cx="13" cy="14"/>
                </a:xfrm>
                <a:custGeom>
                  <a:avLst/>
                  <a:gdLst>
                    <a:gd name="T0" fmla="*/ 0 w 58"/>
                    <a:gd name="T1" fmla="*/ 0 h 63"/>
                    <a:gd name="T2" fmla="*/ 0 w 58"/>
                    <a:gd name="T3" fmla="*/ 0 h 63"/>
                    <a:gd name="T4" fmla="*/ 0 w 58"/>
                    <a:gd name="T5" fmla="*/ 0 h 63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63"/>
                    <a:gd name="T11" fmla="*/ 58 w 58"/>
                    <a:gd name="T12" fmla="*/ 63 h 6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63">
                      <a:moveTo>
                        <a:pt x="43" y="4"/>
                      </a:moveTo>
                      <a:cubicBezTo>
                        <a:pt x="57" y="22"/>
                        <a:pt x="46" y="52"/>
                        <a:pt x="29" y="62"/>
                      </a:cubicBezTo>
                      <a:cubicBezTo>
                        <a:pt x="0" y="54"/>
                        <a:pt x="17" y="0"/>
                        <a:pt x="43" y="4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17423" name="Freeform 43">
                  <a:extLst>
                    <a:ext uri="{FF2B5EF4-FFF2-40B4-BE49-F238E27FC236}">
                      <a16:creationId xmlns:a16="http://schemas.microsoft.com/office/drawing/2014/main" id="{06FDDA90-43C6-49C0-B213-3363D0D09A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" y="2213"/>
                  <a:ext cx="341" cy="398"/>
                </a:xfrm>
                <a:custGeom>
                  <a:avLst/>
                  <a:gdLst>
                    <a:gd name="T0" fmla="*/ 0 w 1504"/>
                    <a:gd name="T1" fmla="*/ 0 h 1754"/>
                    <a:gd name="T2" fmla="*/ 0 w 1504"/>
                    <a:gd name="T3" fmla="*/ 0 h 1754"/>
                    <a:gd name="T4" fmla="*/ 0 w 1504"/>
                    <a:gd name="T5" fmla="*/ 0 h 1754"/>
                    <a:gd name="T6" fmla="*/ 0 w 1504"/>
                    <a:gd name="T7" fmla="*/ 0 h 1754"/>
                    <a:gd name="T8" fmla="*/ 0 w 1504"/>
                    <a:gd name="T9" fmla="*/ 0 h 1754"/>
                    <a:gd name="T10" fmla="*/ 0 w 1504"/>
                    <a:gd name="T11" fmla="*/ 0 h 1754"/>
                    <a:gd name="T12" fmla="*/ 0 w 1504"/>
                    <a:gd name="T13" fmla="*/ 0 h 1754"/>
                    <a:gd name="T14" fmla="*/ 0 w 1504"/>
                    <a:gd name="T15" fmla="*/ 0 h 1754"/>
                    <a:gd name="T16" fmla="*/ 0 w 1504"/>
                    <a:gd name="T17" fmla="*/ 0 h 1754"/>
                    <a:gd name="T18" fmla="*/ 0 w 1504"/>
                    <a:gd name="T19" fmla="*/ 0 h 1754"/>
                    <a:gd name="T20" fmla="*/ 0 w 1504"/>
                    <a:gd name="T21" fmla="*/ 0 h 1754"/>
                    <a:gd name="T22" fmla="*/ 0 w 1504"/>
                    <a:gd name="T23" fmla="*/ 0 h 1754"/>
                    <a:gd name="T24" fmla="*/ 0 w 1504"/>
                    <a:gd name="T25" fmla="*/ 0 h 1754"/>
                    <a:gd name="T26" fmla="*/ 0 w 1504"/>
                    <a:gd name="T27" fmla="*/ 0 h 1754"/>
                    <a:gd name="T28" fmla="*/ 0 w 1504"/>
                    <a:gd name="T29" fmla="*/ 0 h 1754"/>
                    <a:gd name="T30" fmla="*/ 0 w 1504"/>
                    <a:gd name="T31" fmla="*/ 0 h 1754"/>
                    <a:gd name="T32" fmla="*/ 0 w 1504"/>
                    <a:gd name="T33" fmla="*/ 0 h 1754"/>
                    <a:gd name="T34" fmla="*/ 0 w 1504"/>
                    <a:gd name="T35" fmla="*/ 0 h 1754"/>
                    <a:gd name="T36" fmla="*/ 0 w 1504"/>
                    <a:gd name="T37" fmla="*/ 0 h 1754"/>
                    <a:gd name="T38" fmla="*/ 0 w 1504"/>
                    <a:gd name="T39" fmla="*/ 0 h 1754"/>
                    <a:gd name="T40" fmla="*/ 0 w 1504"/>
                    <a:gd name="T41" fmla="*/ 0 h 1754"/>
                    <a:gd name="T42" fmla="*/ 0 w 1504"/>
                    <a:gd name="T43" fmla="*/ 0 h 1754"/>
                    <a:gd name="T44" fmla="*/ 0 w 1504"/>
                    <a:gd name="T45" fmla="*/ 0 h 1754"/>
                    <a:gd name="T46" fmla="*/ 0 w 1504"/>
                    <a:gd name="T47" fmla="*/ 0 h 1754"/>
                    <a:gd name="T48" fmla="*/ 0 w 1504"/>
                    <a:gd name="T49" fmla="*/ 0 h 1754"/>
                    <a:gd name="T50" fmla="*/ 0 w 1504"/>
                    <a:gd name="T51" fmla="*/ 0 h 1754"/>
                    <a:gd name="T52" fmla="*/ 0 w 1504"/>
                    <a:gd name="T53" fmla="*/ 0 h 1754"/>
                    <a:gd name="T54" fmla="*/ 0 w 1504"/>
                    <a:gd name="T55" fmla="*/ 0 h 1754"/>
                    <a:gd name="T56" fmla="*/ 0 w 1504"/>
                    <a:gd name="T57" fmla="*/ 0 h 1754"/>
                    <a:gd name="T58" fmla="*/ 0 w 1504"/>
                    <a:gd name="T59" fmla="*/ 0 h 1754"/>
                    <a:gd name="T60" fmla="*/ 0 w 1504"/>
                    <a:gd name="T61" fmla="*/ 0 h 1754"/>
                    <a:gd name="T62" fmla="*/ 0 w 1504"/>
                    <a:gd name="T63" fmla="*/ 0 h 1754"/>
                    <a:gd name="T64" fmla="*/ 0 w 1504"/>
                    <a:gd name="T65" fmla="*/ 0 h 1754"/>
                    <a:gd name="T66" fmla="*/ 0 w 1504"/>
                    <a:gd name="T67" fmla="*/ 0 h 1754"/>
                    <a:gd name="T68" fmla="*/ 0 w 1504"/>
                    <a:gd name="T69" fmla="*/ 0 h 1754"/>
                    <a:gd name="T70" fmla="*/ 0 w 1504"/>
                    <a:gd name="T71" fmla="*/ 0 h 1754"/>
                    <a:gd name="T72" fmla="*/ 0 w 1504"/>
                    <a:gd name="T73" fmla="*/ 0 h 1754"/>
                    <a:gd name="T74" fmla="*/ 0 w 1504"/>
                    <a:gd name="T75" fmla="*/ 0 h 1754"/>
                    <a:gd name="T76" fmla="*/ 0 w 1504"/>
                    <a:gd name="T77" fmla="*/ 0 h 1754"/>
                    <a:gd name="T78" fmla="*/ 0 w 1504"/>
                    <a:gd name="T79" fmla="*/ 0 h 1754"/>
                    <a:gd name="T80" fmla="*/ 0 w 1504"/>
                    <a:gd name="T81" fmla="*/ 0 h 1754"/>
                    <a:gd name="T82" fmla="*/ 0 w 1504"/>
                    <a:gd name="T83" fmla="*/ 0 h 1754"/>
                    <a:gd name="T84" fmla="*/ 0 w 1504"/>
                    <a:gd name="T85" fmla="*/ 0 h 1754"/>
                    <a:gd name="T86" fmla="*/ 0 w 1504"/>
                    <a:gd name="T87" fmla="*/ 0 h 1754"/>
                    <a:gd name="T88" fmla="*/ 0 w 1504"/>
                    <a:gd name="T89" fmla="*/ 0 h 1754"/>
                    <a:gd name="T90" fmla="*/ 0 w 1504"/>
                    <a:gd name="T91" fmla="*/ 0 h 1754"/>
                    <a:gd name="T92" fmla="*/ 0 w 1504"/>
                    <a:gd name="T93" fmla="*/ 0 h 1754"/>
                    <a:gd name="T94" fmla="*/ 0 w 1504"/>
                    <a:gd name="T95" fmla="*/ 0 h 1754"/>
                    <a:gd name="T96" fmla="*/ 0 w 1504"/>
                    <a:gd name="T97" fmla="*/ 0 h 175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504"/>
                    <a:gd name="T148" fmla="*/ 0 h 1754"/>
                    <a:gd name="T149" fmla="*/ 1504 w 1504"/>
                    <a:gd name="T150" fmla="*/ 1754 h 175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504" h="1754">
                      <a:moveTo>
                        <a:pt x="1019" y="48"/>
                      </a:moveTo>
                      <a:cubicBezTo>
                        <a:pt x="1002" y="67"/>
                        <a:pt x="979" y="79"/>
                        <a:pt x="955" y="87"/>
                      </a:cubicBezTo>
                      <a:cubicBezTo>
                        <a:pt x="966" y="101"/>
                        <a:pt x="985" y="88"/>
                        <a:pt x="998" y="84"/>
                      </a:cubicBezTo>
                      <a:cubicBezTo>
                        <a:pt x="1045" y="67"/>
                        <a:pt x="1088" y="37"/>
                        <a:pt x="1140" y="35"/>
                      </a:cubicBezTo>
                      <a:cubicBezTo>
                        <a:pt x="1163" y="33"/>
                        <a:pt x="1186" y="33"/>
                        <a:pt x="1209" y="34"/>
                      </a:cubicBezTo>
                      <a:cubicBezTo>
                        <a:pt x="1243" y="44"/>
                        <a:pt x="1262" y="89"/>
                        <a:pt x="1242" y="119"/>
                      </a:cubicBezTo>
                      <a:cubicBezTo>
                        <a:pt x="1229" y="129"/>
                        <a:pt x="1216" y="140"/>
                        <a:pt x="1208" y="155"/>
                      </a:cubicBezTo>
                      <a:cubicBezTo>
                        <a:pt x="1196" y="161"/>
                        <a:pt x="1185" y="170"/>
                        <a:pt x="1180" y="184"/>
                      </a:cubicBezTo>
                      <a:cubicBezTo>
                        <a:pt x="1167" y="189"/>
                        <a:pt x="1155" y="196"/>
                        <a:pt x="1148" y="209"/>
                      </a:cubicBezTo>
                      <a:cubicBezTo>
                        <a:pt x="1124" y="240"/>
                        <a:pt x="1090" y="263"/>
                        <a:pt x="1068" y="296"/>
                      </a:cubicBezTo>
                      <a:cubicBezTo>
                        <a:pt x="1068" y="308"/>
                        <a:pt x="1088" y="297"/>
                        <a:pt x="1094" y="293"/>
                      </a:cubicBezTo>
                      <a:cubicBezTo>
                        <a:pt x="1108" y="283"/>
                        <a:pt x="1125" y="276"/>
                        <a:pt x="1142" y="277"/>
                      </a:cubicBezTo>
                      <a:cubicBezTo>
                        <a:pt x="1158" y="273"/>
                        <a:pt x="1170" y="262"/>
                        <a:pt x="1186" y="260"/>
                      </a:cubicBezTo>
                      <a:cubicBezTo>
                        <a:pt x="1226" y="251"/>
                        <a:pt x="1268" y="245"/>
                        <a:pt x="1309" y="248"/>
                      </a:cubicBezTo>
                      <a:cubicBezTo>
                        <a:pt x="1329" y="250"/>
                        <a:pt x="1354" y="253"/>
                        <a:pt x="1365" y="272"/>
                      </a:cubicBezTo>
                      <a:cubicBezTo>
                        <a:pt x="1374" y="285"/>
                        <a:pt x="1367" y="303"/>
                        <a:pt x="1354" y="310"/>
                      </a:cubicBezTo>
                      <a:cubicBezTo>
                        <a:pt x="1342" y="318"/>
                        <a:pt x="1326" y="320"/>
                        <a:pt x="1317" y="332"/>
                      </a:cubicBezTo>
                      <a:cubicBezTo>
                        <a:pt x="1309" y="339"/>
                        <a:pt x="1299" y="346"/>
                        <a:pt x="1288" y="344"/>
                      </a:cubicBezTo>
                      <a:cubicBezTo>
                        <a:pt x="1272" y="345"/>
                        <a:pt x="1259" y="357"/>
                        <a:pt x="1242" y="357"/>
                      </a:cubicBezTo>
                      <a:cubicBezTo>
                        <a:pt x="1182" y="365"/>
                        <a:pt x="1121" y="350"/>
                        <a:pt x="1061" y="363"/>
                      </a:cubicBezTo>
                      <a:cubicBezTo>
                        <a:pt x="1053" y="365"/>
                        <a:pt x="1033" y="350"/>
                        <a:pt x="1037" y="364"/>
                      </a:cubicBezTo>
                      <a:cubicBezTo>
                        <a:pt x="1046" y="373"/>
                        <a:pt x="1062" y="374"/>
                        <a:pt x="1070" y="385"/>
                      </a:cubicBezTo>
                      <a:cubicBezTo>
                        <a:pt x="1081" y="396"/>
                        <a:pt x="1095" y="400"/>
                        <a:pt x="1109" y="404"/>
                      </a:cubicBezTo>
                      <a:cubicBezTo>
                        <a:pt x="1124" y="413"/>
                        <a:pt x="1137" y="425"/>
                        <a:pt x="1152" y="434"/>
                      </a:cubicBezTo>
                      <a:cubicBezTo>
                        <a:pt x="1208" y="475"/>
                        <a:pt x="1262" y="520"/>
                        <a:pt x="1304" y="575"/>
                      </a:cubicBezTo>
                      <a:cubicBezTo>
                        <a:pt x="1413" y="680"/>
                        <a:pt x="1448" y="757"/>
                        <a:pt x="1454" y="864"/>
                      </a:cubicBezTo>
                      <a:cubicBezTo>
                        <a:pt x="1461" y="875"/>
                        <a:pt x="1467" y="888"/>
                        <a:pt x="1465" y="901"/>
                      </a:cubicBezTo>
                      <a:cubicBezTo>
                        <a:pt x="1468" y="916"/>
                        <a:pt x="1480" y="927"/>
                        <a:pt x="1481" y="942"/>
                      </a:cubicBezTo>
                      <a:cubicBezTo>
                        <a:pt x="1488" y="982"/>
                        <a:pt x="1481" y="1022"/>
                        <a:pt x="1487" y="1062"/>
                      </a:cubicBezTo>
                      <a:cubicBezTo>
                        <a:pt x="1493" y="1109"/>
                        <a:pt x="1494" y="1157"/>
                        <a:pt x="1484" y="1204"/>
                      </a:cubicBezTo>
                      <a:cubicBezTo>
                        <a:pt x="1480" y="1226"/>
                        <a:pt x="1479" y="1249"/>
                        <a:pt x="1470" y="1270"/>
                      </a:cubicBezTo>
                      <a:cubicBezTo>
                        <a:pt x="1464" y="1284"/>
                        <a:pt x="1452" y="1296"/>
                        <a:pt x="1451" y="1312"/>
                      </a:cubicBezTo>
                      <a:cubicBezTo>
                        <a:pt x="1448" y="1332"/>
                        <a:pt x="1448" y="1353"/>
                        <a:pt x="1437" y="1370"/>
                      </a:cubicBezTo>
                      <a:cubicBezTo>
                        <a:pt x="1420" y="1404"/>
                        <a:pt x="1391" y="1430"/>
                        <a:pt x="1379" y="1466"/>
                      </a:cubicBezTo>
                      <a:cubicBezTo>
                        <a:pt x="1355" y="1477"/>
                        <a:pt x="1340" y="1500"/>
                        <a:pt x="1318" y="1515"/>
                      </a:cubicBezTo>
                      <a:cubicBezTo>
                        <a:pt x="1218" y="1600"/>
                        <a:pt x="1104" y="1673"/>
                        <a:pt x="977" y="1712"/>
                      </a:cubicBezTo>
                      <a:cubicBezTo>
                        <a:pt x="851" y="1753"/>
                        <a:pt x="714" y="1753"/>
                        <a:pt x="587" y="1720"/>
                      </a:cubicBezTo>
                      <a:cubicBezTo>
                        <a:pt x="463" y="1691"/>
                        <a:pt x="347" y="1636"/>
                        <a:pt x="238" y="1572"/>
                      </a:cubicBezTo>
                      <a:cubicBezTo>
                        <a:pt x="212" y="1559"/>
                        <a:pt x="202" y="1527"/>
                        <a:pt x="174" y="1516"/>
                      </a:cubicBezTo>
                      <a:cubicBezTo>
                        <a:pt x="137" y="1464"/>
                        <a:pt x="87" y="1420"/>
                        <a:pt x="62" y="1359"/>
                      </a:cubicBezTo>
                      <a:cubicBezTo>
                        <a:pt x="53" y="1345"/>
                        <a:pt x="57" y="1324"/>
                        <a:pt x="41" y="1314"/>
                      </a:cubicBezTo>
                      <a:cubicBezTo>
                        <a:pt x="11" y="1187"/>
                        <a:pt x="0" y="1121"/>
                        <a:pt x="18" y="1014"/>
                      </a:cubicBezTo>
                      <a:cubicBezTo>
                        <a:pt x="16" y="996"/>
                        <a:pt x="18" y="979"/>
                        <a:pt x="27" y="964"/>
                      </a:cubicBezTo>
                      <a:cubicBezTo>
                        <a:pt x="35" y="942"/>
                        <a:pt x="41" y="919"/>
                        <a:pt x="43" y="896"/>
                      </a:cubicBezTo>
                      <a:cubicBezTo>
                        <a:pt x="58" y="883"/>
                        <a:pt x="66" y="863"/>
                        <a:pt x="68" y="843"/>
                      </a:cubicBezTo>
                      <a:cubicBezTo>
                        <a:pt x="83" y="834"/>
                        <a:pt x="86" y="815"/>
                        <a:pt x="92" y="800"/>
                      </a:cubicBezTo>
                      <a:cubicBezTo>
                        <a:pt x="93" y="789"/>
                        <a:pt x="89" y="768"/>
                        <a:pt x="105" y="768"/>
                      </a:cubicBezTo>
                      <a:cubicBezTo>
                        <a:pt x="121" y="771"/>
                        <a:pt x="128" y="749"/>
                        <a:pt x="134" y="737"/>
                      </a:cubicBezTo>
                      <a:cubicBezTo>
                        <a:pt x="142" y="726"/>
                        <a:pt x="156" y="721"/>
                        <a:pt x="159" y="706"/>
                      </a:cubicBezTo>
                      <a:cubicBezTo>
                        <a:pt x="164" y="692"/>
                        <a:pt x="177" y="685"/>
                        <a:pt x="187" y="676"/>
                      </a:cubicBezTo>
                      <a:cubicBezTo>
                        <a:pt x="200" y="662"/>
                        <a:pt x="205" y="642"/>
                        <a:pt x="218" y="628"/>
                      </a:cubicBezTo>
                      <a:cubicBezTo>
                        <a:pt x="233" y="609"/>
                        <a:pt x="251" y="592"/>
                        <a:pt x="263" y="571"/>
                      </a:cubicBezTo>
                      <a:cubicBezTo>
                        <a:pt x="270" y="561"/>
                        <a:pt x="283" y="560"/>
                        <a:pt x="290" y="550"/>
                      </a:cubicBezTo>
                      <a:cubicBezTo>
                        <a:pt x="299" y="540"/>
                        <a:pt x="307" y="530"/>
                        <a:pt x="319" y="524"/>
                      </a:cubicBezTo>
                      <a:cubicBezTo>
                        <a:pt x="331" y="515"/>
                        <a:pt x="332" y="497"/>
                        <a:pt x="345" y="488"/>
                      </a:cubicBezTo>
                      <a:cubicBezTo>
                        <a:pt x="371" y="469"/>
                        <a:pt x="396" y="449"/>
                        <a:pt x="423" y="431"/>
                      </a:cubicBezTo>
                      <a:cubicBezTo>
                        <a:pt x="473" y="396"/>
                        <a:pt x="529" y="357"/>
                        <a:pt x="591" y="350"/>
                      </a:cubicBezTo>
                      <a:cubicBezTo>
                        <a:pt x="658" y="343"/>
                        <a:pt x="728" y="340"/>
                        <a:pt x="795" y="346"/>
                      </a:cubicBezTo>
                      <a:cubicBezTo>
                        <a:pt x="838" y="351"/>
                        <a:pt x="879" y="362"/>
                        <a:pt x="923" y="360"/>
                      </a:cubicBezTo>
                      <a:cubicBezTo>
                        <a:pt x="938" y="357"/>
                        <a:pt x="1013" y="324"/>
                        <a:pt x="1029" y="325"/>
                      </a:cubicBezTo>
                      <a:cubicBezTo>
                        <a:pt x="1048" y="323"/>
                        <a:pt x="1030" y="380"/>
                        <a:pt x="1041" y="362"/>
                      </a:cubicBezTo>
                      <a:cubicBezTo>
                        <a:pt x="1015" y="358"/>
                        <a:pt x="952" y="378"/>
                        <a:pt x="928" y="381"/>
                      </a:cubicBezTo>
                      <a:cubicBezTo>
                        <a:pt x="913" y="373"/>
                        <a:pt x="897" y="397"/>
                        <a:pt x="882" y="394"/>
                      </a:cubicBezTo>
                      <a:cubicBezTo>
                        <a:pt x="788" y="399"/>
                        <a:pt x="681" y="330"/>
                        <a:pt x="600" y="367"/>
                      </a:cubicBezTo>
                      <a:cubicBezTo>
                        <a:pt x="582" y="355"/>
                        <a:pt x="602" y="296"/>
                        <a:pt x="589" y="279"/>
                      </a:cubicBezTo>
                      <a:cubicBezTo>
                        <a:pt x="576" y="263"/>
                        <a:pt x="564" y="246"/>
                        <a:pt x="547" y="233"/>
                      </a:cubicBezTo>
                      <a:cubicBezTo>
                        <a:pt x="531" y="232"/>
                        <a:pt x="528" y="213"/>
                        <a:pt x="520" y="202"/>
                      </a:cubicBezTo>
                      <a:cubicBezTo>
                        <a:pt x="499" y="169"/>
                        <a:pt x="465" y="147"/>
                        <a:pt x="442" y="115"/>
                      </a:cubicBezTo>
                      <a:cubicBezTo>
                        <a:pt x="439" y="100"/>
                        <a:pt x="444" y="84"/>
                        <a:pt x="453" y="72"/>
                      </a:cubicBezTo>
                      <a:cubicBezTo>
                        <a:pt x="471" y="69"/>
                        <a:pt x="490" y="66"/>
                        <a:pt x="508" y="61"/>
                      </a:cubicBezTo>
                      <a:cubicBezTo>
                        <a:pt x="580" y="44"/>
                        <a:pt x="651" y="20"/>
                        <a:pt x="726" y="16"/>
                      </a:cubicBezTo>
                      <a:cubicBezTo>
                        <a:pt x="741" y="21"/>
                        <a:pt x="741" y="45"/>
                        <a:pt x="759" y="47"/>
                      </a:cubicBezTo>
                      <a:cubicBezTo>
                        <a:pt x="777" y="47"/>
                        <a:pt x="793" y="40"/>
                        <a:pt x="811" y="36"/>
                      </a:cubicBezTo>
                      <a:cubicBezTo>
                        <a:pt x="861" y="21"/>
                        <a:pt x="913" y="0"/>
                        <a:pt x="967" y="8"/>
                      </a:cubicBezTo>
                      <a:cubicBezTo>
                        <a:pt x="990" y="11"/>
                        <a:pt x="1012" y="25"/>
                        <a:pt x="1019" y="48"/>
                      </a:cubicBezTo>
                      <a:close/>
                      <a:moveTo>
                        <a:pt x="748" y="83"/>
                      </a:moveTo>
                      <a:cubicBezTo>
                        <a:pt x="736" y="72"/>
                        <a:pt x="722" y="65"/>
                        <a:pt x="709" y="55"/>
                      </a:cubicBezTo>
                      <a:cubicBezTo>
                        <a:pt x="651" y="59"/>
                        <a:pt x="596" y="83"/>
                        <a:pt x="538" y="87"/>
                      </a:cubicBezTo>
                      <a:cubicBezTo>
                        <a:pt x="533" y="100"/>
                        <a:pt x="506" y="92"/>
                        <a:pt x="508" y="108"/>
                      </a:cubicBezTo>
                      <a:cubicBezTo>
                        <a:pt x="590" y="115"/>
                        <a:pt x="671" y="86"/>
                        <a:pt x="754" y="94"/>
                      </a:cubicBezTo>
                      <a:cubicBezTo>
                        <a:pt x="774" y="97"/>
                        <a:pt x="793" y="103"/>
                        <a:pt x="809" y="115"/>
                      </a:cubicBezTo>
                      <a:cubicBezTo>
                        <a:pt x="813" y="136"/>
                        <a:pt x="809" y="159"/>
                        <a:pt x="823" y="176"/>
                      </a:cubicBezTo>
                      <a:cubicBezTo>
                        <a:pt x="838" y="180"/>
                        <a:pt x="850" y="164"/>
                        <a:pt x="864" y="163"/>
                      </a:cubicBezTo>
                      <a:cubicBezTo>
                        <a:pt x="880" y="157"/>
                        <a:pt x="895" y="144"/>
                        <a:pt x="895" y="126"/>
                      </a:cubicBezTo>
                      <a:cubicBezTo>
                        <a:pt x="899" y="99"/>
                        <a:pt x="924" y="82"/>
                        <a:pt x="946" y="70"/>
                      </a:cubicBezTo>
                      <a:cubicBezTo>
                        <a:pt x="951" y="65"/>
                        <a:pt x="969" y="58"/>
                        <a:pt x="965" y="51"/>
                      </a:cubicBezTo>
                      <a:cubicBezTo>
                        <a:pt x="892" y="54"/>
                        <a:pt x="821" y="77"/>
                        <a:pt x="748" y="83"/>
                      </a:cubicBezTo>
                      <a:close/>
                      <a:moveTo>
                        <a:pt x="1165" y="66"/>
                      </a:moveTo>
                      <a:cubicBezTo>
                        <a:pt x="1141" y="67"/>
                        <a:pt x="1116" y="68"/>
                        <a:pt x="1092" y="73"/>
                      </a:cubicBezTo>
                      <a:cubicBezTo>
                        <a:pt x="1079" y="87"/>
                        <a:pt x="1059" y="86"/>
                        <a:pt x="1042" y="86"/>
                      </a:cubicBezTo>
                      <a:cubicBezTo>
                        <a:pt x="1026" y="90"/>
                        <a:pt x="1014" y="103"/>
                        <a:pt x="998" y="105"/>
                      </a:cubicBezTo>
                      <a:cubicBezTo>
                        <a:pt x="982" y="109"/>
                        <a:pt x="966" y="113"/>
                        <a:pt x="951" y="119"/>
                      </a:cubicBezTo>
                      <a:cubicBezTo>
                        <a:pt x="938" y="118"/>
                        <a:pt x="911" y="115"/>
                        <a:pt x="915" y="136"/>
                      </a:cubicBezTo>
                      <a:cubicBezTo>
                        <a:pt x="924" y="147"/>
                        <a:pt x="938" y="136"/>
                        <a:pt x="949" y="133"/>
                      </a:cubicBezTo>
                      <a:cubicBezTo>
                        <a:pt x="960" y="129"/>
                        <a:pt x="973" y="123"/>
                        <a:pt x="985" y="127"/>
                      </a:cubicBezTo>
                      <a:cubicBezTo>
                        <a:pt x="999" y="135"/>
                        <a:pt x="1003" y="156"/>
                        <a:pt x="1020" y="159"/>
                      </a:cubicBezTo>
                      <a:cubicBezTo>
                        <a:pt x="1050" y="163"/>
                        <a:pt x="1076" y="145"/>
                        <a:pt x="1105" y="146"/>
                      </a:cubicBezTo>
                      <a:cubicBezTo>
                        <a:pt x="1119" y="146"/>
                        <a:pt x="1132" y="143"/>
                        <a:pt x="1143" y="134"/>
                      </a:cubicBezTo>
                      <a:cubicBezTo>
                        <a:pt x="1157" y="125"/>
                        <a:pt x="1173" y="122"/>
                        <a:pt x="1189" y="119"/>
                      </a:cubicBezTo>
                      <a:cubicBezTo>
                        <a:pt x="1203" y="114"/>
                        <a:pt x="1217" y="105"/>
                        <a:pt x="1222" y="91"/>
                      </a:cubicBezTo>
                      <a:cubicBezTo>
                        <a:pt x="1223" y="74"/>
                        <a:pt x="1204" y="65"/>
                        <a:pt x="1189" y="66"/>
                      </a:cubicBezTo>
                      <a:cubicBezTo>
                        <a:pt x="1181" y="65"/>
                        <a:pt x="1173" y="65"/>
                        <a:pt x="1165" y="66"/>
                      </a:cubicBezTo>
                      <a:close/>
                      <a:moveTo>
                        <a:pt x="620" y="137"/>
                      </a:moveTo>
                      <a:cubicBezTo>
                        <a:pt x="590" y="139"/>
                        <a:pt x="558" y="125"/>
                        <a:pt x="529" y="139"/>
                      </a:cubicBezTo>
                      <a:cubicBezTo>
                        <a:pt x="519" y="151"/>
                        <a:pt x="543" y="158"/>
                        <a:pt x="548" y="168"/>
                      </a:cubicBezTo>
                      <a:cubicBezTo>
                        <a:pt x="562" y="182"/>
                        <a:pt x="576" y="196"/>
                        <a:pt x="595" y="205"/>
                      </a:cubicBezTo>
                      <a:cubicBezTo>
                        <a:pt x="593" y="222"/>
                        <a:pt x="615" y="226"/>
                        <a:pt x="624" y="237"/>
                      </a:cubicBezTo>
                      <a:cubicBezTo>
                        <a:pt x="651" y="264"/>
                        <a:pt x="670" y="300"/>
                        <a:pt x="705" y="316"/>
                      </a:cubicBezTo>
                      <a:cubicBezTo>
                        <a:pt x="720" y="322"/>
                        <a:pt x="736" y="324"/>
                        <a:pt x="752" y="322"/>
                      </a:cubicBezTo>
                      <a:cubicBezTo>
                        <a:pt x="716" y="294"/>
                        <a:pt x="695" y="253"/>
                        <a:pt x="663" y="222"/>
                      </a:cubicBezTo>
                      <a:cubicBezTo>
                        <a:pt x="659" y="203"/>
                        <a:pt x="643" y="186"/>
                        <a:pt x="649" y="166"/>
                      </a:cubicBezTo>
                      <a:cubicBezTo>
                        <a:pt x="655" y="150"/>
                        <a:pt x="674" y="145"/>
                        <a:pt x="681" y="130"/>
                      </a:cubicBezTo>
                      <a:cubicBezTo>
                        <a:pt x="660" y="130"/>
                        <a:pt x="640" y="136"/>
                        <a:pt x="620" y="137"/>
                      </a:cubicBezTo>
                      <a:close/>
                      <a:moveTo>
                        <a:pt x="691" y="187"/>
                      </a:moveTo>
                      <a:cubicBezTo>
                        <a:pt x="722" y="200"/>
                        <a:pt x="757" y="194"/>
                        <a:pt x="789" y="187"/>
                      </a:cubicBezTo>
                      <a:cubicBezTo>
                        <a:pt x="803" y="182"/>
                        <a:pt x="787" y="167"/>
                        <a:pt x="791" y="156"/>
                      </a:cubicBezTo>
                      <a:cubicBezTo>
                        <a:pt x="788" y="138"/>
                        <a:pt x="765" y="149"/>
                        <a:pt x="753" y="149"/>
                      </a:cubicBezTo>
                      <a:cubicBezTo>
                        <a:pt x="729" y="155"/>
                        <a:pt x="708" y="169"/>
                        <a:pt x="691" y="187"/>
                      </a:cubicBezTo>
                      <a:close/>
                      <a:moveTo>
                        <a:pt x="930" y="176"/>
                      </a:moveTo>
                      <a:cubicBezTo>
                        <a:pt x="927" y="189"/>
                        <a:pt x="912" y="189"/>
                        <a:pt x="901" y="190"/>
                      </a:cubicBezTo>
                      <a:cubicBezTo>
                        <a:pt x="888" y="192"/>
                        <a:pt x="880" y="204"/>
                        <a:pt x="869" y="209"/>
                      </a:cubicBezTo>
                      <a:cubicBezTo>
                        <a:pt x="830" y="230"/>
                        <a:pt x="786" y="236"/>
                        <a:pt x="743" y="241"/>
                      </a:cubicBezTo>
                      <a:cubicBezTo>
                        <a:pt x="736" y="243"/>
                        <a:pt x="716" y="241"/>
                        <a:pt x="729" y="250"/>
                      </a:cubicBezTo>
                      <a:cubicBezTo>
                        <a:pt x="748" y="270"/>
                        <a:pt x="775" y="286"/>
                        <a:pt x="784" y="314"/>
                      </a:cubicBezTo>
                      <a:cubicBezTo>
                        <a:pt x="783" y="328"/>
                        <a:pt x="792" y="343"/>
                        <a:pt x="807" y="338"/>
                      </a:cubicBezTo>
                      <a:cubicBezTo>
                        <a:pt x="873" y="342"/>
                        <a:pt x="942" y="346"/>
                        <a:pt x="1005" y="323"/>
                      </a:cubicBezTo>
                      <a:cubicBezTo>
                        <a:pt x="1018" y="315"/>
                        <a:pt x="1026" y="301"/>
                        <a:pt x="1038" y="291"/>
                      </a:cubicBezTo>
                      <a:cubicBezTo>
                        <a:pt x="1073" y="254"/>
                        <a:pt x="1109" y="217"/>
                        <a:pt x="1144" y="180"/>
                      </a:cubicBezTo>
                      <a:cubicBezTo>
                        <a:pt x="1089" y="190"/>
                        <a:pt x="1031" y="199"/>
                        <a:pt x="976" y="183"/>
                      </a:cubicBezTo>
                      <a:cubicBezTo>
                        <a:pt x="949" y="201"/>
                        <a:pt x="947" y="237"/>
                        <a:pt x="931" y="263"/>
                      </a:cubicBezTo>
                      <a:cubicBezTo>
                        <a:pt x="920" y="273"/>
                        <a:pt x="915" y="287"/>
                        <a:pt x="910" y="300"/>
                      </a:cubicBezTo>
                      <a:cubicBezTo>
                        <a:pt x="897" y="312"/>
                        <a:pt x="880" y="300"/>
                        <a:pt x="890" y="285"/>
                      </a:cubicBezTo>
                      <a:cubicBezTo>
                        <a:pt x="896" y="266"/>
                        <a:pt x="910" y="251"/>
                        <a:pt x="920" y="233"/>
                      </a:cubicBezTo>
                      <a:cubicBezTo>
                        <a:pt x="922" y="217"/>
                        <a:pt x="932" y="206"/>
                        <a:pt x="941" y="194"/>
                      </a:cubicBezTo>
                      <a:cubicBezTo>
                        <a:pt x="944" y="186"/>
                        <a:pt x="951" y="171"/>
                        <a:pt x="936" y="176"/>
                      </a:cubicBezTo>
                      <a:cubicBezTo>
                        <a:pt x="934" y="176"/>
                        <a:pt x="932" y="176"/>
                        <a:pt x="930" y="176"/>
                      </a:cubicBezTo>
                      <a:close/>
                      <a:moveTo>
                        <a:pt x="1112" y="319"/>
                      </a:moveTo>
                      <a:cubicBezTo>
                        <a:pt x="1148" y="331"/>
                        <a:pt x="1186" y="317"/>
                        <a:pt x="1222" y="311"/>
                      </a:cubicBezTo>
                      <a:cubicBezTo>
                        <a:pt x="1243" y="306"/>
                        <a:pt x="1263" y="301"/>
                        <a:pt x="1284" y="296"/>
                      </a:cubicBezTo>
                      <a:cubicBezTo>
                        <a:pt x="1291" y="295"/>
                        <a:pt x="1312" y="285"/>
                        <a:pt x="1301" y="279"/>
                      </a:cubicBezTo>
                      <a:cubicBezTo>
                        <a:pt x="1242" y="280"/>
                        <a:pt x="1181" y="283"/>
                        <a:pt x="1127" y="309"/>
                      </a:cubicBezTo>
                      <a:cubicBezTo>
                        <a:pt x="1122" y="312"/>
                        <a:pt x="1117" y="315"/>
                        <a:pt x="1112" y="319"/>
                      </a:cubicBezTo>
                      <a:close/>
                      <a:moveTo>
                        <a:pt x="1215" y="533"/>
                      </a:moveTo>
                      <a:cubicBezTo>
                        <a:pt x="1217" y="521"/>
                        <a:pt x="1205" y="515"/>
                        <a:pt x="1197" y="512"/>
                      </a:cubicBezTo>
                      <a:cubicBezTo>
                        <a:pt x="1190" y="498"/>
                        <a:pt x="1176" y="489"/>
                        <a:pt x="1162" y="485"/>
                      </a:cubicBezTo>
                      <a:cubicBezTo>
                        <a:pt x="1147" y="475"/>
                        <a:pt x="1141" y="454"/>
                        <a:pt x="1122" y="450"/>
                      </a:cubicBezTo>
                      <a:cubicBezTo>
                        <a:pt x="1108" y="444"/>
                        <a:pt x="1095" y="435"/>
                        <a:pt x="1082" y="428"/>
                      </a:cubicBezTo>
                      <a:cubicBezTo>
                        <a:pt x="1067" y="423"/>
                        <a:pt x="1056" y="410"/>
                        <a:pt x="1046" y="398"/>
                      </a:cubicBezTo>
                      <a:cubicBezTo>
                        <a:pt x="1037" y="384"/>
                        <a:pt x="1017" y="378"/>
                        <a:pt x="1004" y="391"/>
                      </a:cubicBezTo>
                      <a:cubicBezTo>
                        <a:pt x="994" y="401"/>
                        <a:pt x="981" y="406"/>
                        <a:pt x="967" y="408"/>
                      </a:cubicBezTo>
                      <a:cubicBezTo>
                        <a:pt x="926" y="416"/>
                        <a:pt x="885" y="411"/>
                        <a:pt x="844" y="408"/>
                      </a:cubicBezTo>
                      <a:cubicBezTo>
                        <a:pt x="809" y="405"/>
                        <a:pt x="774" y="404"/>
                        <a:pt x="739" y="400"/>
                      </a:cubicBezTo>
                      <a:cubicBezTo>
                        <a:pt x="694" y="394"/>
                        <a:pt x="650" y="382"/>
                        <a:pt x="609" y="361"/>
                      </a:cubicBezTo>
                      <a:cubicBezTo>
                        <a:pt x="597" y="371"/>
                        <a:pt x="585" y="381"/>
                        <a:pt x="570" y="386"/>
                      </a:cubicBezTo>
                      <a:cubicBezTo>
                        <a:pt x="547" y="416"/>
                        <a:pt x="512" y="436"/>
                        <a:pt x="492" y="468"/>
                      </a:cubicBezTo>
                      <a:cubicBezTo>
                        <a:pt x="475" y="470"/>
                        <a:pt x="465" y="487"/>
                        <a:pt x="450" y="492"/>
                      </a:cubicBezTo>
                      <a:cubicBezTo>
                        <a:pt x="411" y="531"/>
                        <a:pt x="377" y="575"/>
                        <a:pt x="335" y="611"/>
                      </a:cubicBezTo>
                      <a:cubicBezTo>
                        <a:pt x="331" y="632"/>
                        <a:pt x="309" y="640"/>
                        <a:pt x="299" y="657"/>
                      </a:cubicBezTo>
                      <a:cubicBezTo>
                        <a:pt x="276" y="689"/>
                        <a:pt x="256" y="723"/>
                        <a:pt x="231" y="754"/>
                      </a:cubicBezTo>
                      <a:cubicBezTo>
                        <a:pt x="209" y="782"/>
                        <a:pt x="185" y="809"/>
                        <a:pt x="166" y="840"/>
                      </a:cubicBezTo>
                      <a:cubicBezTo>
                        <a:pt x="167" y="852"/>
                        <a:pt x="181" y="861"/>
                        <a:pt x="170" y="873"/>
                      </a:cubicBezTo>
                      <a:cubicBezTo>
                        <a:pt x="161" y="891"/>
                        <a:pt x="148" y="906"/>
                        <a:pt x="135" y="921"/>
                      </a:cubicBezTo>
                      <a:cubicBezTo>
                        <a:pt x="133" y="952"/>
                        <a:pt x="116" y="943"/>
                        <a:pt x="111" y="1010"/>
                      </a:cubicBezTo>
                      <a:cubicBezTo>
                        <a:pt x="100" y="1118"/>
                        <a:pt x="76" y="1181"/>
                        <a:pt x="137" y="1328"/>
                      </a:cubicBezTo>
                      <a:cubicBezTo>
                        <a:pt x="148" y="1339"/>
                        <a:pt x="154" y="1353"/>
                        <a:pt x="160" y="1367"/>
                      </a:cubicBezTo>
                      <a:cubicBezTo>
                        <a:pt x="166" y="1382"/>
                        <a:pt x="180" y="1390"/>
                        <a:pt x="192" y="1398"/>
                      </a:cubicBezTo>
                      <a:cubicBezTo>
                        <a:pt x="196" y="1411"/>
                        <a:pt x="202" y="1424"/>
                        <a:pt x="218" y="1422"/>
                      </a:cubicBezTo>
                      <a:cubicBezTo>
                        <a:pt x="233" y="1428"/>
                        <a:pt x="231" y="1448"/>
                        <a:pt x="237" y="1461"/>
                      </a:cubicBezTo>
                      <a:cubicBezTo>
                        <a:pt x="245" y="1476"/>
                        <a:pt x="263" y="1480"/>
                        <a:pt x="275" y="1489"/>
                      </a:cubicBezTo>
                      <a:cubicBezTo>
                        <a:pt x="297" y="1501"/>
                        <a:pt x="316" y="1517"/>
                        <a:pt x="338" y="1530"/>
                      </a:cubicBezTo>
                      <a:cubicBezTo>
                        <a:pt x="355" y="1539"/>
                        <a:pt x="376" y="1544"/>
                        <a:pt x="390" y="1559"/>
                      </a:cubicBezTo>
                      <a:cubicBezTo>
                        <a:pt x="409" y="1576"/>
                        <a:pt x="435" y="1577"/>
                        <a:pt x="456" y="1590"/>
                      </a:cubicBezTo>
                      <a:cubicBezTo>
                        <a:pt x="466" y="1605"/>
                        <a:pt x="485" y="1597"/>
                        <a:pt x="499" y="1603"/>
                      </a:cubicBezTo>
                      <a:cubicBezTo>
                        <a:pt x="517" y="1621"/>
                        <a:pt x="542" y="1625"/>
                        <a:pt x="565" y="1632"/>
                      </a:cubicBezTo>
                      <a:cubicBezTo>
                        <a:pt x="603" y="1642"/>
                        <a:pt x="642" y="1646"/>
                        <a:pt x="681" y="1648"/>
                      </a:cubicBezTo>
                      <a:cubicBezTo>
                        <a:pt x="701" y="1666"/>
                        <a:pt x="731" y="1663"/>
                        <a:pt x="756" y="1662"/>
                      </a:cubicBezTo>
                      <a:cubicBezTo>
                        <a:pt x="771" y="1657"/>
                        <a:pt x="783" y="1670"/>
                        <a:pt x="796" y="1670"/>
                      </a:cubicBezTo>
                      <a:cubicBezTo>
                        <a:pt x="818" y="1671"/>
                        <a:pt x="839" y="1670"/>
                        <a:pt x="861" y="1666"/>
                      </a:cubicBezTo>
                      <a:cubicBezTo>
                        <a:pt x="881" y="1663"/>
                        <a:pt x="902" y="1661"/>
                        <a:pt x="923" y="1663"/>
                      </a:cubicBezTo>
                      <a:cubicBezTo>
                        <a:pt x="947" y="1662"/>
                        <a:pt x="967" y="1643"/>
                        <a:pt x="992" y="1648"/>
                      </a:cubicBezTo>
                      <a:cubicBezTo>
                        <a:pt x="1042" y="1648"/>
                        <a:pt x="1084" y="1615"/>
                        <a:pt x="1133" y="1609"/>
                      </a:cubicBezTo>
                      <a:cubicBezTo>
                        <a:pt x="1147" y="1592"/>
                        <a:pt x="1169" y="1584"/>
                        <a:pt x="1190" y="1580"/>
                      </a:cubicBezTo>
                      <a:cubicBezTo>
                        <a:pt x="1207" y="1562"/>
                        <a:pt x="1232" y="1553"/>
                        <a:pt x="1253" y="1542"/>
                      </a:cubicBezTo>
                      <a:cubicBezTo>
                        <a:pt x="1262" y="1527"/>
                        <a:pt x="1273" y="1514"/>
                        <a:pt x="1287" y="1504"/>
                      </a:cubicBezTo>
                      <a:cubicBezTo>
                        <a:pt x="1305" y="1489"/>
                        <a:pt x="1325" y="1474"/>
                        <a:pt x="1338" y="1453"/>
                      </a:cubicBezTo>
                      <a:cubicBezTo>
                        <a:pt x="1339" y="1441"/>
                        <a:pt x="1355" y="1437"/>
                        <a:pt x="1355" y="1424"/>
                      </a:cubicBezTo>
                      <a:cubicBezTo>
                        <a:pt x="1361" y="1409"/>
                        <a:pt x="1368" y="1393"/>
                        <a:pt x="1381" y="1384"/>
                      </a:cubicBezTo>
                      <a:cubicBezTo>
                        <a:pt x="1392" y="1372"/>
                        <a:pt x="1389" y="1355"/>
                        <a:pt x="1399" y="1343"/>
                      </a:cubicBezTo>
                      <a:cubicBezTo>
                        <a:pt x="1409" y="1334"/>
                        <a:pt x="1411" y="1323"/>
                        <a:pt x="1413" y="1310"/>
                      </a:cubicBezTo>
                      <a:cubicBezTo>
                        <a:pt x="1422" y="1302"/>
                        <a:pt x="1426" y="1292"/>
                        <a:pt x="1429" y="1279"/>
                      </a:cubicBezTo>
                      <a:cubicBezTo>
                        <a:pt x="1432" y="1261"/>
                        <a:pt x="1439" y="1245"/>
                        <a:pt x="1445" y="1228"/>
                      </a:cubicBezTo>
                      <a:cubicBezTo>
                        <a:pt x="1454" y="1204"/>
                        <a:pt x="1456" y="1178"/>
                        <a:pt x="1460" y="1153"/>
                      </a:cubicBezTo>
                      <a:cubicBezTo>
                        <a:pt x="1468" y="1094"/>
                        <a:pt x="1459" y="1036"/>
                        <a:pt x="1453" y="978"/>
                      </a:cubicBezTo>
                      <a:cubicBezTo>
                        <a:pt x="1452" y="954"/>
                        <a:pt x="1448" y="931"/>
                        <a:pt x="1441" y="909"/>
                      </a:cubicBezTo>
                      <a:cubicBezTo>
                        <a:pt x="1358" y="750"/>
                        <a:pt x="1503" y="872"/>
                        <a:pt x="1309" y="625"/>
                      </a:cubicBezTo>
                      <a:cubicBezTo>
                        <a:pt x="1299" y="615"/>
                        <a:pt x="1287" y="604"/>
                        <a:pt x="1283" y="590"/>
                      </a:cubicBezTo>
                      <a:cubicBezTo>
                        <a:pt x="1263" y="568"/>
                        <a:pt x="1236" y="553"/>
                        <a:pt x="1215" y="53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</p:grpSp>
        </p:grpSp>
      </p:grpSp>
    </p:spTree>
  </p:cSld>
  <p:clrMapOvr>
    <a:masterClrMapping/>
  </p:clrMapOvr>
  <p:transition>
    <p:pull dir="d"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3CDB65FA-E573-410A-A404-EFB72BAD0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988" y="720725"/>
            <a:ext cx="8423275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V 17. století začaly takové stvrzenky vydávat </a:t>
            </a:r>
          </a:p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banky – odtud název BANKOVKY.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A28E1833-9095-436C-BB32-E31F903ED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2519363"/>
            <a:ext cx="8280400" cy="10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Brzy se papírové peníze staly samostatnou </a:t>
            </a:r>
          </a:p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formou platidla.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40235837-5DAE-445D-86E5-D1113A3CB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988" y="4089400"/>
            <a:ext cx="7702550" cy="149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Papírové peníze jsou tedy potvrzení, </a:t>
            </a:r>
          </a:p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na kterých je uvedeno, za jakou hodnotu </a:t>
            </a:r>
          </a:p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může být směněno zboží či služba.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2E6A5D91-7C8E-4E69-9E2E-3C9432B21760}"/>
              </a:ext>
            </a:extLst>
          </p:cNvPr>
          <p:cNvGrpSpPr>
            <a:grpSpLocks/>
          </p:cNvGrpSpPr>
          <p:nvPr/>
        </p:nvGrpSpPr>
        <p:grpSpPr bwMode="auto">
          <a:xfrm>
            <a:off x="360363" y="720725"/>
            <a:ext cx="531812" cy="623888"/>
            <a:chOff x="227" y="454"/>
            <a:chExt cx="335" cy="393"/>
          </a:xfrm>
        </p:grpSpPr>
        <p:grpSp>
          <p:nvGrpSpPr>
            <p:cNvPr id="18464" name="Group 6">
              <a:extLst>
                <a:ext uri="{FF2B5EF4-FFF2-40B4-BE49-F238E27FC236}">
                  <a16:creationId xmlns:a16="http://schemas.microsoft.com/office/drawing/2014/main" id="{1C929D47-C336-4752-B7CD-4ABCF8D981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" y="454"/>
              <a:ext cx="335" cy="393"/>
              <a:chOff x="227" y="454"/>
              <a:chExt cx="335" cy="393"/>
            </a:xfrm>
          </p:grpSpPr>
          <p:grpSp>
            <p:nvGrpSpPr>
              <p:cNvPr id="18465" name="Group 7">
                <a:extLst>
                  <a:ext uri="{FF2B5EF4-FFF2-40B4-BE49-F238E27FC236}">
                    <a16:creationId xmlns:a16="http://schemas.microsoft.com/office/drawing/2014/main" id="{EA0477A3-1C08-446B-890D-76A0B1EB9F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" y="454"/>
                <a:ext cx="335" cy="393"/>
                <a:chOff x="227" y="454"/>
                <a:chExt cx="335" cy="393"/>
              </a:xfrm>
            </p:grpSpPr>
            <p:grpSp>
              <p:nvGrpSpPr>
                <p:cNvPr id="18466" name="Group 8">
                  <a:extLst>
                    <a:ext uri="{FF2B5EF4-FFF2-40B4-BE49-F238E27FC236}">
                      <a16:creationId xmlns:a16="http://schemas.microsoft.com/office/drawing/2014/main" id="{49BE7254-370D-477A-B0CD-9AC417F45BF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" y="456"/>
                  <a:ext cx="322" cy="385"/>
                  <a:chOff x="238" y="456"/>
                  <a:chExt cx="322" cy="385"/>
                </a:xfrm>
              </p:grpSpPr>
              <p:sp>
                <p:nvSpPr>
                  <p:cNvPr id="18472" name="Freeform 9">
                    <a:extLst>
                      <a:ext uri="{FF2B5EF4-FFF2-40B4-BE49-F238E27FC236}">
                        <a16:creationId xmlns:a16="http://schemas.microsoft.com/office/drawing/2014/main" id="{7A91435D-DC88-474E-A3DB-55EC13F111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8" y="527"/>
                    <a:ext cx="333" cy="316"/>
                  </a:xfrm>
                  <a:custGeom>
                    <a:avLst/>
                    <a:gdLst>
                      <a:gd name="T0" fmla="*/ 0 w 1469"/>
                      <a:gd name="T1" fmla="*/ 0 h 1393"/>
                      <a:gd name="T2" fmla="*/ 0 w 1469"/>
                      <a:gd name="T3" fmla="*/ 0 h 1393"/>
                      <a:gd name="T4" fmla="*/ 0 w 1469"/>
                      <a:gd name="T5" fmla="*/ 0 h 1393"/>
                      <a:gd name="T6" fmla="*/ 0 w 1469"/>
                      <a:gd name="T7" fmla="*/ 0 h 1393"/>
                      <a:gd name="T8" fmla="*/ 0 w 1469"/>
                      <a:gd name="T9" fmla="*/ 0 h 13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69"/>
                      <a:gd name="T16" fmla="*/ 0 h 1393"/>
                      <a:gd name="T17" fmla="*/ 1469 w 1469"/>
                      <a:gd name="T18" fmla="*/ 1393 h 13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69" h="1393">
                        <a:moveTo>
                          <a:pt x="1468" y="731"/>
                        </a:moveTo>
                        <a:cubicBezTo>
                          <a:pt x="1468" y="1111"/>
                          <a:pt x="1164" y="1392"/>
                          <a:pt x="767" y="1392"/>
                        </a:cubicBezTo>
                        <a:cubicBezTo>
                          <a:pt x="371" y="1392"/>
                          <a:pt x="0" y="1080"/>
                          <a:pt x="49" y="704"/>
                        </a:cubicBezTo>
                        <a:cubicBezTo>
                          <a:pt x="95" y="356"/>
                          <a:pt x="368" y="0"/>
                          <a:pt x="764" y="3"/>
                        </a:cubicBezTo>
                        <a:cubicBezTo>
                          <a:pt x="1164" y="6"/>
                          <a:pt x="1462" y="348"/>
                          <a:pt x="1468" y="731"/>
                        </a:cubicBezTo>
                      </a:path>
                    </a:pathLst>
                  </a:custGeom>
                  <a:solidFill>
                    <a:srgbClr val="C17D1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8473" name="Freeform 10">
                    <a:extLst>
                      <a:ext uri="{FF2B5EF4-FFF2-40B4-BE49-F238E27FC236}">
                        <a16:creationId xmlns:a16="http://schemas.microsoft.com/office/drawing/2014/main" id="{25DDDC75-D14B-476A-B349-E51FAE5A15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6" y="472"/>
                    <a:ext cx="171" cy="61"/>
                  </a:xfrm>
                  <a:custGeom>
                    <a:avLst/>
                    <a:gdLst>
                      <a:gd name="T0" fmla="*/ 0 w 752"/>
                      <a:gd name="T1" fmla="*/ 0 h 269"/>
                      <a:gd name="T2" fmla="*/ 0 w 752"/>
                      <a:gd name="T3" fmla="*/ 0 h 269"/>
                      <a:gd name="T4" fmla="*/ 0 w 752"/>
                      <a:gd name="T5" fmla="*/ 0 h 269"/>
                      <a:gd name="T6" fmla="*/ 0 w 752"/>
                      <a:gd name="T7" fmla="*/ 0 h 269"/>
                      <a:gd name="T8" fmla="*/ 0 w 752"/>
                      <a:gd name="T9" fmla="*/ 0 h 269"/>
                      <a:gd name="T10" fmla="*/ 0 w 752"/>
                      <a:gd name="T11" fmla="*/ 0 h 269"/>
                      <a:gd name="T12" fmla="*/ 0 w 752"/>
                      <a:gd name="T13" fmla="*/ 0 h 269"/>
                      <a:gd name="T14" fmla="*/ 0 w 752"/>
                      <a:gd name="T15" fmla="*/ 0 h 269"/>
                      <a:gd name="T16" fmla="*/ 0 w 752"/>
                      <a:gd name="T17" fmla="*/ 0 h 269"/>
                      <a:gd name="T18" fmla="*/ 0 w 752"/>
                      <a:gd name="T19" fmla="*/ 0 h 269"/>
                      <a:gd name="T20" fmla="*/ 0 w 752"/>
                      <a:gd name="T21" fmla="*/ 0 h 26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52"/>
                      <a:gd name="T34" fmla="*/ 0 h 269"/>
                      <a:gd name="T35" fmla="*/ 752 w 752"/>
                      <a:gd name="T36" fmla="*/ 269 h 26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52" h="269">
                        <a:moveTo>
                          <a:pt x="205" y="222"/>
                        </a:moveTo>
                        <a:cubicBezTo>
                          <a:pt x="171" y="171"/>
                          <a:pt x="0" y="0"/>
                          <a:pt x="0" y="0"/>
                        </a:cubicBezTo>
                        <a:lnTo>
                          <a:pt x="313" y="23"/>
                        </a:lnTo>
                        <a:lnTo>
                          <a:pt x="244" y="102"/>
                        </a:lnTo>
                        <a:lnTo>
                          <a:pt x="301" y="131"/>
                        </a:lnTo>
                        <a:lnTo>
                          <a:pt x="512" y="63"/>
                        </a:lnTo>
                        <a:lnTo>
                          <a:pt x="608" y="85"/>
                        </a:lnTo>
                        <a:lnTo>
                          <a:pt x="751" y="40"/>
                        </a:lnTo>
                        <a:lnTo>
                          <a:pt x="597" y="222"/>
                        </a:lnTo>
                        <a:lnTo>
                          <a:pt x="500" y="268"/>
                        </a:lnTo>
                        <a:lnTo>
                          <a:pt x="205" y="222"/>
                        </a:lnTo>
                      </a:path>
                    </a:pathLst>
                  </a:custGeom>
                  <a:solidFill>
                    <a:srgbClr val="C17D11"/>
                  </a:solidFill>
                  <a:ln w="828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8474" name="Freeform 11">
                    <a:extLst>
                      <a:ext uri="{FF2B5EF4-FFF2-40B4-BE49-F238E27FC236}">
                        <a16:creationId xmlns:a16="http://schemas.microsoft.com/office/drawing/2014/main" id="{AE22839D-A84A-4180-A56E-CC75B7E0DB4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0" y="456"/>
                    <a:ext cx="164" cy="46"/>
                  </a:xfrm>
                  <a:custGeom>
                    <a:avLst/>
                    <a:gdLst>
                      <a:gd name="T0" fmla="*/ 0 w 724"/>
                      <a:gd name="T1" fmla="*/ 0 h 201"/>
                      <a:gd name="T2" fmla="*/ 0 w 724"/>
                      <a:gd name="T3" fmla="*/ 0 h 201"/>
                      <a:gd name="T4" fmla="*/ 0 w 724"/>
                      <a:gd name="T5" fmla="*/ 0 h 201"/>
                      <a:gd name="T6" fmla="*/ 0 w 724"/>
                      <a:gd name="T7" fmla="*/ 0 h 201"/>
                      <a:gd name="T8" fmla="*/ 0 w 724"/>
                      <a:gd name="T9" fmla="*/ 0 h 201"/>
                      <a:gd name="T10" fmla="*/ 0 w 724"/>
                      <a:gd name="T11" fmla="*/ 0 h 201"/>
                      <a:gd name="T12" fmla="*/ 0 w 724"/>
                      <a:gd name="T13" fmla="*/ 0 h 201"/>
                      <a:gd name="T14" fmla="*/ 0 w 724"/>
                      <a:gd name="T15" fmla="*/ 0 h 201"/>
                      <a:gd name="T16" fmla="*/ 0 w 724"/>
                      <a:gd name="T17" fmla="*/ 0 h 201"/>
                      <a:gd name="T18" fmla="*/ 0 w 724"/>
                      <a:gd name="T19" fmla="*/ 0 h 201"/>
                      <a:gd name="T20" fmla="*/ 0 w 724"/>
                      <a:gd name="T21" fmla="*/ 0 h 201"/>
                      <a:gd name="T22" fmla="*/ 0 w 724"/>
                      <a:gd name="T23" fmla="*/ 0 h 201"/>
                      <a:gd name="T24" fmla="*/ 0 w 724"/>
                      <a:gd name="T25" fmla="*/ 0 h 201"/>
                      <a:gd name="T26" fmla="*/ 0 w 724"/>
                      <a:gd name="T27" fmla="*/ 0 h 201"/>
                      <a:gd name="T28" fmla="*/ 0 w 724"/>
                      <a:gd name="T29" fmla="*/ 0 h 201"/>
                      <a:gd name="T30" fmla="*/ 0 w 724"/>
                      <a:gd name="T31" fmla="*/ 0 h 201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24"/>
                      <a:gd name="T49" fmla="*/ 0 h 201"/>
                      <a:gd name="T50" fmla="*/ 724 w 724"/>
                      <a:gd name="T51" fmla="*/ 201 h 201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24" h="201">
                        <a:moveTo>
                          <a:pt x="0" y="63"/>
                        </a:moveTo>
                        <a:lnTo>
                          <a:pt x="199" y="0"/>
                        </a:lnTo>
                        <a:lnTo>
                          <a:pt x="239" y="51"/>
                        </a:lnTo>
                        <a:lnTo>
                          <a:pt x="477" y="13"/>
                        </a:lnTo>
                        <a:lnTo>
                          <a:pt x="426" y="74"/>
                        </a:lnTo>
                        <a:lnTo>
                          <a:pt x="443" y="94"/>
                        </a:lnTo>
                        <a:lnTo>
                          <a:pt x="614" y="23"/>
                        </a:lnTo>
                        <a:lnTo>
                          <a:pt x="699" y="28"/>
                        </a:lnTo>
                        <a:lnTo>
                          <a:pt x="723" y="74"/>
                        </a:lnTo>
                        <a:lnTo>
                          <a:pt x="676" y="125"/>
                        </a:lnTo>
                        <a:lnTo>
                          <a:pt x="546" y="153"/>
                        </a:lnTo>
                        <a:lnTo>
                          <a:pt x="460" y="125"/>
                        </a:lnTo>
                        <a:lnTo>
                          <a:pt x="233" y="200"/>
                        </a:lnTo>
                        <a:lnTo>
                          <a:pt x="182" y="171"/>
                        </a:lnTo>
                        <a:lnTo>
                          <a:pt x="261" y="85"/>
                        </a:lnTo>
                        <a:lnTo>
                          <a:pt x="0" y="63"/>
                        </a:lnTo>
                      </a:path>
                    </a:pathLst>
                  </a:custGeom>
                  <a:solidFill>
                    <a:srgbClr val="8F590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8475" name="Freeform 12">
                    <a:extLst>
                      <a:ext uri="{FF2B5EF4-FFF2-40B4-BE49-F238E27FC236}">
                        <a16:creationId xmlns:a16="http://schemas.microsoft.com/office/drawing/2014/main" id="{E41765DF-5C4B-4840-A8FD-4C0DAE05A8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8" y="511"/>
                    <a:ext cx="169" cy="32"/>
                  </a:xfrm>
                  <a:custGeom>
                    <a:avLst/>
                    <a:gdLst>
                      <a:gd name="T0" fmla="*/ 0 w 746"/>
                      <a:gd name="T1" fmla="*/ 0 h 141"/>
                      <a:gd name="T2" fmla="*/ 0 w 746"/>
                      <a:gd name="T3" fmla="*/ 0 h 141"/>
                      <a:gd name="T4" fmla="*/ 0 w 746"/>
                      <a:gd name="T5" fmla="*/ 0 h 141"/>
                      <a:gd name="T6" fmla="*/ 0 w 746"/>
                      <a:gd name="T7" fmla="*/ 0 h 141"/>
                      <a:gd name="T8" fmla="*/ 0 w 746"/>
                      <a:gd name="T9" fmla="*/ 0 h 141"/>
                      <a:gd name="T10" fmla="*/ 0 w 746"/>
                      <a:gd name="T11" fmla="*/ 0 h 141"/>
                      <a:gd name="T12" fmla="*/ 0 w 746"/>
                      <a:gd name="T13" fmla="*/ 0 h 141"/>
                      <a:gd name="T14" fmla="*/ 0 w 746"/>
                      <a:gd name="T15" fmla="*/ 0 h 141"/>
                      <a:gd name="T16" fmla="*/ 0 w 746"/>
                      <a:gd name="T17" fmla="*/ 0 h 14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6"/>
                      <a:gd name="T28" fmla="*/ 0 h 141"/>
                      <a:gd name="T29" fmla="*/ 746 w 746"/>
                      <a:gd name="T30" fmla="*/ 141 h 14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6" h="141">
                        <a:moveTo>
                          <a:pt x="0" y="102"/>
                        </a:moveTo>
                        <a:cubicBezTo>
                          <a:pt x="6" y="94"/>
                          <a:pt x="53" y="53"/>
                          <a:pt x="53" y="53"/>
                        </a:cubicBezTo>
                        <a:lnTo>
                          <a:pt x="368" y="92"/>
                        </a:lnTo>
                        <a:lnTo>
                          <a:pt x="664" y="0"/>
                        </a:lnTo>
                        <a:lnTo>
                          <a:pt x="745" y="15"/>
                        </a:lnTo>
                        <a:lnTo>
                          <a:pt x="729" y="62"/>
                        </a:lnTo>
                        <a:lnTo>
                          <a:pt x="444" y="93"/>
                        </a:lnTo>
                        <a:lnTo>
                          <a:pt x="346" y="140"/>
                        </a:lnTo>
                        <a:lnTo>
                          <a:pt x="0" y="102"/>
                        </a:lnTo>
                      </a:path>
                    </a:pathLst>
                  </a:custGeom>
                  <a:solidFill>
                    <a:srgbClr val="EDD400"/>
                  </a:solidFill>
                  <a:ln w="504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</p:grpSp>
            <p:sp>
              <p:nvSpPr>
                <p:cNvPr id="18467" name="Freeform 13">
                  <a:extLst>
                    <a:ext uri="{FF2B5EF4-FFF2-40B4-BE49-F238E27FC236}">
                      <a16:creationId xmlns:a16="http://schemas.microsoft.com/office/drawing/2014/main" id="{1B539300-94AC-47B8-BC06-E349A8D931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" y="585"/>
                  <a:ext cx="126" cy="152"/>
                </a:xfrm>
                <a:custGeom>
                  <a:avLst/>
                  <a:gdLst>
                    <a:gd name="T0" fmla="*/ 0 w 555"/>
                    <a:gd name="T1" fmla="*/ 0 h 672"/>
                    <a:gd name="T2" fmla="*/ 0 w 555"/>
                    <a:gd name="T3" fmla="*/ 0 h 672"/>
                    <a:gd name="T4" fmla="*/ 0 w 555"/>
                    <a:gd name="T5" fmla="*/ 0 h 672"/>
                    <a:gd name="T6" fmla="*/ 0 w 555"/>
                    <a:gd name="T7" fmla="*/ 0 h 672"/>
                    <a:gd name="T8" fmla="*/ 0 w 555"/>
                    <a:gd name="T9" fmla="*/ 0 h 672"/>
                    <a:gd name="T10" fmla="*/ 0 w 555"/>
                    <a:gd name="T11" fmla="*/ 0 h 672"/>
                    <a:gd name="T12" fmla="*/ 0 w 555"/>
                    <a:gd name="T13" fmla="*/ 0 h 672"/>
                    <a:gd name="T14" fmla="*/ 0 w 555"/>
                    <a:gd name="T15" fmla="*/ 0 h 672"/>
                    <a:gd name="T16" fmla="*/ 0 w 555"/>
                    <a:gd name="T17" fmla="*/ 0 h 672"/>
                    <a:gd name="T18" fmla="*/ 0 w 555"/>
                    <a:gd name="T19" fmla="*/ 0 h 672"/>
                    <a:gd name="T20" fmla="*/ 0 w 555"/>
                    <a:gd name="T21" fmla="*/ 0 h 672"/>
                    <a:gd name="T22" fmla="*/ 0 w 555"/>
                    <a:gd name="T23" fmla="*/ 0 h 672"/>
                    <a:gd name="T24" fmla="*/ 0 w 555"/>
                    <a:gd name="T25" fmla="*/ 0 h 672"/>
                    <a:gd name="T26" fmla="*/ 0 w 555"/>
                    <a:gd name="T27" fmla="*/ 0 h 672"/>
                    <a:gd name="T28" fmla="*/ 0 w 555"/>
                    <a:gd name="T29" fmla="*/ 0 h 672"/>
                    <a:gd name="T30" fmla="*/ 0 w 555"/>
                    <a:gd name="T31" fmla="*/ 0 h 672"/>
                    <a:gd name="T32" fmla="*/ 0 w 555"/>
                    <a:gd name="T33" fmla="*/ 0 h 672"/>
                    <a:gd name="T34" fmla="*/ 0 w 555"/>
                    <a:gd name="T35" fmla="*/ 0 h 672"/>
                    <a:gd name="T36" fmla="*/ 0 w 555"/>
                    <a:gd name="T37" fmla="*/ 0 h 672"/>
                    <a:gd name="T38" fmla="*/ 0 w 555"/>
                    <a:gd name="T39" fmla="*/ 0 h 672"/>
                    <a:gd name="T40" fmla="*/ 0 w 555"/>
                    <a:gd name="T41" fmla="*/ 0 h 672"/>
                    <a:gd name="T42" fmla="*/ 0 w 555"/>
                    <a:gd name="T43" fmla="*/ 0 h 672"/>
                    <a:gd name="T44" fmla="*/ 0 w 555"/>
                    <a:gd name="T45" fmla="*/ 0 h 672"/>
                    <a:gd name="T46" fmla="*/ 0 w 555"/>
                    <a:gd name="T47" fmla="*/ 0 h 672"/>
                    <a:gd name="T48" fmla="*/ 0 w 555"/>
                    <a:gd name="T49" fmla="*/ 0 h 672"/>
                    <a:gd name="T50" fmla="*/ 0 w 555"/>
                    <a:gd name="T51" fmla="*/ 0 h 672"/>
                    <a:gd name="T52" fmla="*/ 0 w 555"/>
                    <a:gd name="T53" fmla="*/ 0 h 672"/>
                    <a:gd name="T54" fmla="*/ 0 w 555"/>
                    <a:gd name="T55" fmla="*/ 0 h 672"/>
                    <a:gd name="T56" fmla="*/ 0 w 555"/>
                    <a:gd name="T57" fmla="*/ 0 h 672"/>
                    <a:gd name="T58" fmla="*/ 0 w 555"/>
                    <a:gd name="T59" fmla="*/ 0 h 672"/>
                    <a:gd name="T60" fmla="*/ 0 w 555"/>
                    <a:gd name="T61" fmla="*/ 0 h 672"/>
                    <a:gd name="T62" fmla="*/ 0 w 555"/>
                    <a:gd name="T63" fmla="*/ 0 h 672"/>
                    <a:gd name="T64" fmla="*/ 0 w 555"/>
                    <a:gd name="T65" fmla="*/ 0 h 672"/>
                    <a:gd name="T66" fmla="*/ 0 w 555"/>
                    <a:gd name="T67" fmla="*/ 0 h 672"/>
                    <a:gd name="T68" fmla="*/ 0 w 555"/>
                    <a:gd name="T69" fmla="*/ 0 h 672"/>
                    <a:gd name="T70" fmla="*/ 0 w 555"/>
                    <a:gd name="T71" fmla="*/ 0 h 672"/>
                    <a:gd name="T72" fmla="*/ 0 w 555"/>
                    <a:gd name="T73" fmla="*/ 0 h 672"/>
                    <a:gd name="T74" fmla="*/ 0 w 555"/>
                    <a:gd name="T75" fmla="*/ 0 h 672"/>
                    <a:gd name="T76" fmla="*/ 0 w 555"/>
                    <a:gd name="T77" fmla="*/ 0 h 672"/>
                    <a:gd name="T78" fmla="*/ 0 w 555"/>
                    <a:gd name="T79" fmla="*/ 0 h 672"/>
                    <a:gd name="T80" fmla="*/ 0 w 555"/>
                    <a:gd name="T81" fmla="*/ 0 h 672"/>
                    <a:gd name="T82" fmla="*/ 0 w 555"/>
                    <a:gd name="T83" fmla="*/ 0 h 672"/>
                    <a:gd name="T84" fmla="*/ 0 w 555"/>
                    <a:gd name="T85" fmla="*/ 0 h 672"/>
                    <a:gd name="T86" fmla="*/ 0 w 555"/>
                    <a:gd name="T87" fmla="*/ 0 h 672"/>
                    <a:gd name="T88" fmla="*/ 0 w 555"/>
                    <a:gd name="T89" fmla="*/ 0 h 672"/>
                    <a:gd name="T90" fmla="*/ 0 w 555"/>
                    <a:gd name="T91" fmla="*/ 0 h 672"/>
                    <a:gd name="T92" fmla="*/ 0 w 555"/>
                    <a:gd name="T93" fmla="*/ 0 h 672"/>
                    <a:gd name="T94" fmla="*/ 0 w 555"/>
                    <a:gd name="T95" fmla="*/ 0 h 672"/>
                    <a:gd name="T96" fmla="*/ 0 w 555"/>
                    <a:gd name="T97" fmla="*/ 0 h 672"/>
                    <a:gd name="T98" fmla="*/ 0 w 555"/>
                    <a:gd name="T99" fmla="*/ 0 h 672"/>
                    <a:gd name="T100" fmla="*/ 0 w 555"/>
                    <a:gd name="T101" fmla="*/ 0 h 672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555"/>
                    <a:gd name="T154" fmla="*/ 0 h 672"/>
                    <a:gd name="T155" fmla="*/ 555 w 555"/>
                    <a:gd name="T156" fmla="*/ 672 h 672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555" h="672">
                      <a:moveTo>
                        <a:pt x="232" y="0"/>
                      </a:moveTo>
                      <a:cubicBezTo>
                        <a:pt x="243" y="32"/>
                        <a:pt x="254" y="64"/>
                        <a:pt x="272" y="89"/>
                      </a:cubicBezTo>
                      <a:cubicBezTo>
                        <a:pt x="351" y="78"/>
                        <a:pt x="388" y="82"/>
                        <a:pt x="461" y="100"/>
                      </a:cubicBezTo>
                      <a:cubicBezTo>
                        <a:pt x="460" y="121"/>
                        <a:pt x="485" y="116"/>
                        <a:pt x="489" y="132"/>
                      </a:cubicBezTo>
                      <a:cubicBezTo>
                        <a:pt x="496" y="159"/>
                        <a:pt x="475" y="158"/>
                        <a:pt x="468" y="171"/>
                      </a:cubicBezTo>
                      <a:cubicBezTo>
                        <a:pt x="388" y="185"/>
                        <a:pt x="373" y="102"/>
                        <a:pt x="286" y="139"/>
                      </a:cubicBezTo>
                      <a:cubicBezTo>
                        <a:pt x="303" y="175"/>
                        <a:pt x="310" y="222"/>
                        <a:pt x="332" y="253"/>
                      </a:cubicBezTo>
                      <a:cubicBezTo>
                        <a:pt x="389" y="246"/>
                        <a:pt x="456" y="258"/>
                        <a:pt x="496" y="282"/>
                      </a:cubicBezTo>
                      <a:cubicBezTo>
                        <a:pt x="525" y="299"/>
                        <a:pt x="554" y="317"/>
                        <a:pt x="546" y="364"/>
                      </a:cubicBezTo>
                      <a:cubicBezTo>
                        <a:pt x="544" y="379"/>
                        <a:pt x="540" y="406"/>
                        <a:pt x="532" y="424"/>
                      </a:cubicBezTo>
                      <a:cubicBezTo>
                        <a:pt x="530" y="429"/>
                        <a:pt x="522" y="429"/>
                        <a:pt x="518" y="435"/>
                      </a:cubicBezTo>
                      <a:cubicBezTo>
                        <a:pt x="510" y="445"/>
                        <a:pt x="507" y="462"/>
                        <a:pt x="503" y="467"/>
                      </a:cubicBezTo>
                      <a:cubicBezTo>
                        <a:pt x="490" y="483"/>
                        <a:pt x="471" y="482"/>
                        <a:pt x="461" y="506"/>
                      </a:cubicBezTo>
                      <a:cubicBezTo>
                        <a:pt x="440" y="503"/>
                        <a:pt x="441" y="520"/>
                        <a:pt x="429" y="524"/>
                      </a:cubicBezTo>
                      <a:cubicBezTo>
                        <a:pt x="433" y="543"/>
                        <a:pt x="438" y="574"/>
                        <a:pt x="453" y="592"/>
                      </a:cubicBezTo>
                      <a:cubicBezTo>
                        <a:pt x="446" y="619"/>
                        <a:pt x="471" y="641"/>
                        <a:pt x="439" y="649"/>
                      </a:cubicBezTo>
                      <a:cubicBezTo>
                        <a:pt x="413" y="627"/>
                        <a:pt x="416" y="575"/>
                        <a:pt x="400" y="542"/>
                      </a:cubicBezTo>
                      <a:cubicBezTo>
                        <a:pt x="360" y="546"/>
                        <a:pt x="328" y="559"/>
                        <a:pt x="297" y="563"/>
                      </a:cubicBezTo>
                      <a:cubicBezTo>
                        <a:pt x="294" y="606"/>
                        <a:pt x="333" y="633"/>
                        <a:pt x="314" y="671"/>
                      </a:cubicBezTo>
                      <a:cubicBezTo>
                        <a:pt x="261" y="671"/>
                        <a:pt x="290" y="587"/>
                        <a:pt x="257" y="563"/>
                      </a:cubicBezTo>
                      <a:cubicBezTo>
                        <a:pt x="180" y="568"/>
                        <a:pt x="119" y="563"/>
                        <a:pt x="76" y="528"/>
                      </a:cubicBezTo>
                      <a:cubicBezTo>
                        <a:pt x="63" y="503"/>
                        <a:pt x="68" y="473"/>
                        <a:pt x="93" y="467"/>
                      </a:cubicBezTo>
                      <a:cubicBezTo>
                        <a:pt x="139" y="457"/>
                        <a:pt x="202" y="552"/>
                        <a:pt x="250" y="517"/>
                      </a:cubicBezTo>
                      <a:cubicBezTo>
                        <a:pt x="235" y="476"/>
                        <a:pt x="233" y="422"/>
                        <a:pt x="211" y="389"/>
                      </a:cubicBezTo>
                      <a:cubicBezTo>
                        <a:pt x="105" y="409"/>
                        <a:pt x="0" y="346"/>
                        <a:pt x="36" y="225"/>
                      </a:cubicBezTo>
                      <a:cubicBezTo>
                        <a:pt x="57" y="211"/>
                        <a:pt x="67" y="186"/>
                        <a:pt x="86" y="171"/>
                      </a:cubicBezTo>
                      <a:cubicBezTo>
                        <a:pt x="98" y="162"/>
                        <a:pt x="115" y="164"/>
                        <a:pt x="122" y="150"/>
                      </a:cubicBezTo>
                      <a:cubicBezTo>
                        <a:pt x="123" y="101"/>
                        <a:pt x="70" y="76"/>
                        <a:pt x="90" y="32"/>
                      </a:cubicBezTo>
                      <a:cubicBezTo>
                        <a:pt x="134" y="41"/>
                        <a:pt x="121" y="106"/>
                        <a:pt x="147" y="132"/>
                      </a:cubicBezTo>
                      <a:cubicBezTo>
                        <a:pt x="185" y="128"/>
                        <a:pt x="207" y="108"/>
                        <a:pt x="240" y="100"/>
                      </a:cubicBezTo>
                      <a:cubicBezTo>
                        <a:pt x="235" y="63"/>
                        <a:pt x="196" y="39"/>
                        <a:pt x="215" y="0"/>
                      </a:cubicBezTo>
                      <a:cubicBezTo>
                        <a:pt x="221" y="0"/>
                        <a:pt x="227" y="0"/>
                        <a:pt x="232" y="0"/>
                      </a:cubicBezTo>
                      <a:close/>
                      <a:moveTo>
                        <a:pt x="165" y="182"/>
                      </a:moveTo>
                      <a:cubicBezTo>
                        <a:pt x="175" y="220"/>
                        <a:pt x="189" y="255"/>
                        <a:pt x="211" y="282"/>
                      </a:cubicBezTo>
                      <a:cubicBezTo>
                        <a:pt x="244" y="270"/>
                        <a:pt x="272" y="272"/>
                        <a:pt x="304" y="257"/>
                      </a:cubicBezTo>
                      <a:cubicBezTo>
                        <a:pt x="296" y="216"/>
                        <a:pt x="270" y="193"/>
                        <a:pt x="265" y="150"/>
                      </a:cubicBezTo>
                      <a:cubicBezTo>
                        <a:pt x="219" y="148"/>
                        <a:pt x="195" y="168"/>
                        <a:pt x="165" y="182"/>
                      </a:cubicBezTo>
                      <a:close/>
                      <a:moveTo>
                        <a:pt x="136" y="196"/>
                      </a:moveTo>
                      <a:cubicBezTo>
                        <a:pt x="113" y="221"/>
                        <a:pt x="72" y="230"/>
                        <a:pt x="76" y="282"/>
                      </a:cubicBezTo>
                      <a:cubicBezTo>
                        <a:pt x="105" y="305"/>
                        <a:pt x="144" y="292"/>
                        <a:pt x="179" y="289"/>
                      </a:cubicBezTo>
                      <a:cubicBezTo>
                        <a:pt x="171" y="251"/>
                        <a:pt x="158" y="220"/>
                        <a:pt x="136" y="196"/>
                      </a:cubicBezTo>
                      <a:close/>
                      <a:moveTo>
                        <a:pt x="371" y="374"/>
                      </a:moveTo>
                      <a:cubicBezTo>
                        <a:pt x="393" y="400"/>
                        <a:pt x="398" y="443"/>
                        <a:pt x="414" y="474"/>
                      </a:cubicBezTo>
                      <a:cubicBezTo>
                        <a:pt x="458" y="458"/>
                        <a:pt x="518" y="416"/>
                        <a:pt x="486" y="356"/>
                      </a:cubicBezTo>
                      <a:cubicBezTo>
                        <a:pt x="452" y="350"/>
                        <a:pt x="380" y="335"/>
                        <a:pt x="371" y="374"/>
                      </a:cubicBezTo>
                      <a:close/>
                      <a:moveTo>
                        <a:pt x="240" y="399"/>
                      </a:moveTo>
                      <a:cubicBezTo>
                        <a:pt x="260" y="433"/>
                        <a:pt x="257" y="489"/>
                        <a:pt x="282" y="517"/>
                      </a:cubicBezTo>
                      <a:cubicBezTo>
                        <a:pt x="318" y="510"/>
                        <a:pt x="355" y="508"/>
                        <a:pt x="386" y="488"/>
                      </a:cubicBezTo>
                      <a:cubicBezTo>
                        <a:pt x="378" y="454"/>
                        <a:pt x="369" y="422"/>
                        <a:pt x="354" y="396"/>
                      </a:cubicBezTo>
                      <a:cubicBezTo>
                        <a:pt x="353" y="380"/>
                        <a:pt x="351" y="365"/>
                        <a:pt x="336" y="364"/>
                      </a:cubicBezTo>
                      <a:cubicBezTo>
                        <a:pt x="310" y="373"/>
                        <a:pt x="254" y="368"/>
                        <a:pt x="240" y="39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18468" name="Freeform 14">
                  <a:extLst>
                    <a:ext uri="{FF2B5EF4-FFF2-40B4-BE49-F238E27FC236}">
                      <a16:creationId xmlns:a16="http://schemas.microsoft.com/office/drawing/2014/main" id="{31263243-C59D-46DA-BDAF-9AE171CA31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" y="731"/>
                  <a:ext cx="12" cy="17"/>
                </a:xfrm>
                <a:custGeom>
                  <a:avLst/>
                  <a:gdLst>
                    <a:gd name="T0" fmla="*/ 0 w 51"/>
                    <a:gd name="T1" fmla="*/ 0 h 73"/>
                    <a:gd name="T2" fmla="*/ 0 w 51"/>
                    <a:gd name="T3" fmla="*/ 0 h 73"/>
                    <a:gd name="T4" fmla="*/ 0 w 51"/>
                    <a:gd name="T5" fmla="*/ 0 h 73"/>
                    <a:gd name="T6" fmla="*/ 0 60000 65536"/>
                    <a:gd name="T7" fmla="*/ 0 60000 65536"/>
                    <a:gd name="T8" fmla="*/ 0 60000 65536"/>
                    <a:gd name="T9" fmla="*/ 0 w 51"/>
                    <a:gd name="T10" fmla="*/ 0 h 73"/>
                    <a:gd name="T11" fmla="*/ 51 w 51"/>
                    <a:gd name="T12" fmla="*/ 73 h 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1" h="73">
                      <a:moveTo>
                        <a:pt x="37" y="0"/>
                      </a:moveTo>
                      <a:cubicBezTo>
                        <a:pt x="50" y="21"/>
                        <a:pt x="31" y="72"/>
                        <a:pt x="1" y="61"/>
                      </a:cubicBezTo>
                      <a:cubicBezTo>
                        <a:pt x="0" y="27"/>
                        <a:pt x="7" y="2"/>
                        <a:pt x="37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18469" name="Freeform 15">
                  <a:extLst>
                    <a:ext uri="{FF2B5EF4-FFF2-40B4-BE49-F238E27FC236}">
                      <a16:creationId xmlns:a16="http://schemas.microsoft.com/office/drawing/2014/main" id="{0BEF1D9A-5EB5-4E32-8736-553DCB6BDE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" y="764"/>
                  <a:ext cx="12" cy="12"/>
                </a:xfrm>
                <a:custGeom>
                  <a:avLst/>
                  <a:gdLst>
                    <a:gd name="T0" fmla="*/ 0 w 51"/>
                    <a:gd name="T1" fmla="*/ 0 h 51"/>
                    <a:gd name="T2" fmla="*/ 0 w 51"/>
                    <a:gd name="T3" fmla="*/ 0 h 51"/>
                    <a:gd name="T4" fmla="*/ 0 w 51"/>
                    <a:gd name="T5" fmla="*/ 0 h 51"/>
                    <a:gd name="T6" fmla="*/ 0 w 51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1"/>
                    <a:gd name="T13" fmla="*/ 0 h 51"/>
                    <a:gd name="T14" fmla="*/ 51 w 51"/>
                    <a:gd name="T15" fmla="*/ 51 h 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1" h="51">
                      <a:moveTo>
                        <a:pt x="39" y="0"/>
                      </a:moveTo>
                      <a:cubicBezTo>
                        <a:pt x="37" y="11"/>
                        <a:pt x="48" y="9"/>
                        <a:pt x="50" y="18"/>
                      </a:cubicBezTo>
                      <a:cubicBezTo>
                        <a:pt x="42" y="33"/>
                        <a:pt x="36" y="50"/>
                        <a:pt x="10" y="46"/>
                      </a:cubicBezTo>
                      <a:cubicBezTo>
                        <a:pt x="0" y="20"/>
                        <a:pt x="17" y="5"/>
                        <a:pt x="39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18470" name="Freeform 16">
                  <a:extLst>
                    <a:ext uri="{FF2B5EF4-FFF2-40B4-BE49-F238E27FC236}">
                      <a16:creationId xmlns:a16="http://schemas.microsoft.com/office/drawing/2014/main" id="{7A599900-78B1-4A2C-8117-1A0EFD4A50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" y="764"/>
                  <a:ext cx="13" cy="14"/>
                </a:xfrm>
                <a:custGeom>
                  <a:avLst/>
                  <a:gdLst>
                    <a:gd name="T0" fmla="*/ 0 w 58"/>
                    <a:gd name="T1" fmla="*/ 0 h 63"/>
                    <a:gd name="T2" fmla="*/ 0 w 58"/>
                    <a:gd name="T3" fmla="*/ 0 h 63"/>
                    <a:gd name="T4" fmla="*/ 0 w 58"/>
                    <a:gd name="T5" fmla="*/ 0 h 63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63"/>
                    <a:gd name="T11" fmla="*/ 58 w 58"/>
                    <a:gd name="T12" fmla="*/ 63 h 6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63">
                      <a:moveTo>
                        <a:pt x="43" y="4"/>
                      </a:moveTo>
                      <a:cubicBezTo>
                        <a:pt x="57" y="22"/>
                        <a:pt x="46" y="52"/>
                        <a:pt x="29" y="62"/>
                      </a:cubicBezTo>
                      <a:cubicBezTo>
                        <a:pt x="0" y="54"/>
                        <a:pt x="17" y="0"/>
                        <a:pt x="43" y="4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18471" name="Freeform 17">
                  <a:extLst>
                    <a:ext uri="{FF2B5EF4-FFF2-40B4-BE49-F238E27FC236}">
                      <a16:creationId xmlns:a16="http://schemas.microsoft.com/office/drawing/2014/main" id="{93D026B4-854F-4DCE-8D83-616EFDCB8F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" y="452"/>
                  <a:ext cx="341" cy="398"/>
                </a:xfrm>
                <a:custGeom>
                  <a:avLst/>
                  <a:gdLst>
                    <a:gd name="T0" fmla="*/ 0 w 1504"/>
                    <a:gd name="T1" fmla="*/ 0 h 1754"/>
                    <a:gd name="T2" fmla="*/ 0 w 1504"/>
                    <a:gd name="T3" fmla="*/ 0 h 1754"/>
                    <a:gd name="T4" fmla="*/ 0 w 1504"/>
                    <a:gd name="T5" fmla="*/ 0 h 1754"/>
                    <a:gd name="T6" fmla="*/ 0 w 1504"/>
                    <a:gd name="T7" fmla="*/ 0 h 1754"/>
                    <a:gd name="T8" fmla="*/ 0 w 1504"/>
                    <a:gd name="T9" fmla="*/ 0 h 1754"/>
                    <a:gd name="T10" fmla="*/ 0 w 1504"/>
                    <a:gd name="T11" fmla="*/ 0 h 1754"/>
                    <a:gd name="T12" fmla="*/ 0 w 1504"/>
                    <a:gd name="T13" fmla="*/ 0 h 1754"/>
                    <a:gd name="T14" fmla="*/ 0 w 1504"/>
                    <a:gd name="T15" fmla="*/ 0 h 1754"/>
                    <a:gd name="T16" fmla="*/ 0 w 1504"/>
                    <a:gd name="T17" fmla="*/ 0 h 1754"/>
                    <a:gd name="T18" fmla="*/ 0 w 1504"/>
                    <a:gd name="T19" fmla="*/ 0 h 1754"/>
                    <a:gd name="T20" fmla="*/ 0 w 1504"/>
                    <a:gd name="T21" fmla="*/ 0 h 1754"/>
                    <a:gd name="T22" fmla="*/ 0 w 1504"/>
                    <a:gd name="T23" fmla="*/ 0 h 1754"/>
                    <a:gd name="T24" fmla="*/ 0 w 1504"/>
                    <a:gd name="T25" fmla="*/ 0 h 1754"/>
                    <a:gd name="T26" fmla="*/ 0 w 1504"/>
                    <a:gd name="T27" fmla="*/ 0 h 1754"/>
                    <a:gd name="T28" fmla="*/ 0 w 1504"/>
                    <a:gd name="T29" fmla="*/ 0 h 1754"/>
                    <a:gd name="T30" fmla="*/ 0 w 1504"/>
                    <a:gd name="T31" fmla="*/ 0 h 1754"/>
                    <a:gd name="T32" fmla="*/ 0 w 1504"/>
                    <a:gd name="T33" fmla="*/ 0 h 1754"/>
                    <a:gd name="T34" fmla="*/ 0 w 1504"/>
                    <a:gd name="T35" fmla="*/ 0 h 1754"/>
                    <a:gd name="T36" fmla="*/ 0 w 1504"/>
                    <a:gd name="T37" fmla="*/ 0 h 1754"/>
                    <a:gd name="T38" fmla="*/ 0 w 1504"/>
                    <a:gd name="T39" fmla="*/ 0 h 1754"/>
                    <a:gd name="T40" fmla="*/ 0 w 1504"/>
                    <a:gd name="T41" fmla="*/ 0 h 1754"/>
                    <a:gd name="T42" fmla="*/ 0 w 1504"/>
                    <a:gd name="T43" fmla="*/ 0 h 1754"/>
                    <a:gd name="T44" fmla="*/ 0 w 1504"/>
                    <a:gd name="T45" fmla="*/ 0 h 1754"/>
                    <a:gd name="T46" fmla="*/ 0 w 1504"/>
                    <a:gd name="T47" fmla="*/ 0 h 1754"/>
                    <a:gd name="T48" fmla="*/ 0 w 1504"/>
                    <a:gd name="T49" fmla="*/ 0 h 1754"/>
                    <a:gd name="T50" fmla="*/ 0 w 1504"/>
                    <a:gd name="T51" fmla="*/ 0 h 1754"/>
                    <a:gd name="T52" fmla="*/ 0 w 1504"/>
                    <a:gd name="T53" fmla="*/ 0 h 1754"/>
                    <a:gd name="T54" fmla="*/ 0 w 1504"/>
                    <a:gd name="T55" fmla="*/ 0 h 1754"/>
                    <a:gd name="T56" fmla="*/ 0 w 1504"/>
                    <a:gd name="T57" fmla="*/ 0 h 1754"/>
                    <a:gd name="T58" fmla="*/ 0 w 1504"/>
                    <a:gd name="T59" fmla="*/ 0 h 1754"/>
                    <a:gd name="T60" fmla="*/ 0 w 1504"/>
                    <a:gd name="T61" fmla="*/ 0 h 1754"/>
                    <a:gd name="T62" fmla="*/ 0 w 1504"/>
                    <a:gd name="T63" fmla="*/ 0 h 1754"/>
                    <a:gd name="T64" fmla="*/ 0 w 1504"/>
                    <a:gd name="T65" fmla="*/ 0 h 1754"/>
                    <a:gd name="T66" fmla="*/ 0 w 1504"/>
                    <a:gd name="T67" fmla="*/ 0 h 1754"/>
                    <a:gd name="T68" fmla="*/ 0 w 1504"/>
                    <a:gd name="T69" fmla="*/ 0 h 1754"/>
                    <a:gd name="T70" fmla="*/ 0 w 1504"/>
                    <a:gd name="T71" fmla="*/ 0 h 1754"/>
                    <a:gd name="T72" fmla="*/ 0 w 1504"/>
                    <a:gd name="T73" fmla="*/ 0 h 1754"/>
                    <a:gd name="T74" fmla="*/ 0 w 1504"/>
                    <a:gd name="T75" fmla="*/ 0 h 1754"/>
                    <a:gd name="T76" fmla="*/ 0 w 1504"/>
                    <a:gd name="T77" fmla="*/ 0 h 1754"/>
                    <a:gd name="T78" fmla="*/ 0 w 1504"/>
                    <a:gd name="T79" fmla="*/ 0 h 1754"/>
                    <a:gd name="T80" fmla="*/ 0 w 1504"/>
                    <a:gd name="T81" fmla="*/ 0 h 1754"/>
                    <a:gd name="T82" fmla="*/ 0 w 1504"/>
                    <a:gd name="T83" fmla="*/ 0 h 1754"/>
                    <a:gd name="T84" fmla="*/ 0 w 1504"/>
                    <a:gd name="T85" fmla="*/ 0 h 1754"/>
                    <a:gd name="T86" fmla="*/ 0 w 1504"/>
                    <a:gd name="T87" fmla="*/ 0 h 1754"/>
                    <a:gd name="T88" fmla="*/ 0 w 1504"/>
                    <a:gd name="T89" fmla="*/ 0 h 1754"/>
                    <a:gd name="T90" fmla="*/ 0 w 1504"/>
                    <a:gd name="T91" fmla="*/ 0 h 1754"/>
                    <a:gd name="T92" fmla="*/ 0 w 1504"/>
                    <a:gd name="T93" fmla="*/ 0 h 1754"/>
                    <a:gd name="T94" fmla="*/ 0 w 1504"/>
                    <a:gd name="T95" fmla="*/ 0 h 1754"/>
                    <a:gd name="T96" fmla="*/ 0 w 1504"/>
                    <a:gd name="T97" fmla="*/ 0 h 175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504"/>
                    <a:gd name="T148" fmla="*/ 0 h 1754"/>
                    <a:gd name="T149" fmla="*/ 1504 w 1504"/>
                    <a:gd name="T150" fmla="*/ 1754 h 175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504" h="1754">
                      <a:moveTo>
                        <a:pt x="1019" y="48"/>
                      </a:moveTo>
                      <a:cubicBezTo>
                        <a:pt x="1002" y="67"/>
                        <a:pt x="979" y="79"/>
                        <a:pt x="955" y="87"/>
                      </a:cubicBezTo>
                      <a:cubicBezTo>
                        <a:pt x="966" y="101"/>
                        <a:pt x="985" y="88"/>
                        <a:pt x="998" y="84"/>
                      </a:cubicBezTo>
                      <a:cubicBezTo>
                        <a:pt x="1045" y="67"/>
                        <a:pt x="1088" y="37"/>
                        <a:pt x="1140" y="35"/>
                      </a:cubicBezTo>
                      <a:cubicBezTo>
                        <a:pt x="1163" y="33"/>
                        <a:pt x="1186" y="33"/>
                        <a:pt x="1209" y="34"/>
                      </a:cubicBezTo>
                      <a:cubicBezTo>
                        <a:pt x="1243" y="44"/>
                        <a:pt x="1262" y="89"/>
                        <a:pt x="1242" y="119"/>
                      </a:cubicBezTo>
                      <a:cubicBezTo>
                        <a:pt x="1229" y="129"/>
                        <a:pt x="1216" y="140"/>
                        <a:pt x="1208" y="155"/>
                      </a:cubicBezTo>
                      <a:cubicBezTo>
                        <a:pt x="1196" y="161"/>
                        <a:pt x="1185" y="170"/>
                        <a:pt x="1180" y="184"/>
                      </a:cubicBezTo>
                      <a:cubicBezTo>
                        <a:pt x="1167" y="189"/>
                        <a:pt x="1155" y="196"/>
                        <a:pt x="1148" y="209"/>
                      </a:cubicBezTo>
                      <a:cubicBezTo>
                        <a:pt x="1124" y="240"/>
                        <a:pt x="1090" y="263"/>
                        <a:pt x="1068" y="296"/>
                      </a:cubicBezTo>
                      <a:cubicBezTo>
                        <a:pt x="1068" y="308"/>
                        <a:pt x="1088" y="297"/>
                        <a:pt x="1094" y="293"/>
                      </a:cubicBezTo>
                      <a:cubicBezTo>
                        <a:pt x="1108" y="283"/>
                        <a:pt x="1125" y="276"/>
                        <a:pt x="1142" y="277"/>
                      </a:cubicBezTo>
                      <a:cubicBezTo>
                        <a:pt x="1158" y="273"/>
                        <a:pt x="1170" y="262"/>
                        <a:pt x="1186" y="260"/>
                      </a:cubicBezTo>
                      <a:cubicBezTo>
                        <a:pt x="1226" y="251"/>
                        <a:pt x="1268" y="245"/>
                        <a:pt x="1309" y="248"/>
                      </a:cubicBezTo>
                      <a:cubicBezTo>
                        <a:pt x="1329" y="250"/>
                        <a:pt x="1354" y="253"/>
                        <a:pt x="1365" y="272"/>
                      </a:cubicBezTo>
                      <a:cubicBezTo>
                        <a:pt x="1374" y="285"/>
                        <a:pt x="1367" y="303"/>
                        <a:pt x="1354" y="310"/>
                      </a:cubicBezTo>
                      <a:cubicBezTo>
                        <a:pt x="1342" y="318"/>
                        <a:pt x="1326" y="320"/>
                        <a:pt x="1317" y="332"/>
                      </a:cubicBezTo>
                      <a:cubicBezTo>
                        <a:pt x="1309" y="339"/>
                        <a:pt x="1299" y="346"/>
                        <a:pt x="1288" y="344"/>
                      </a:cubicBezTo>
                      <a:cubicBezTo>
                        <a:pt x="1272" y="345"/>
                        <a:pt x="1259" y="357"/>
                        <a:pt x="1242" y="357"/>
                      </a:cubicBezTo>
                      <a:cubicBezTo>
                        <a:pt x="1182" y="365"/>
                        <a:pt x="1121" y="350"/>
                        <a:pt x="1061" y="363"/>
                      </a:cubicBezTo>
                      <a:cubicBezTo>
                        <a:pt x="1053" y="365"/>
                        <a:pt x="1033" y="350"/>
                        <a:pt x="1037" y="364"/>
                      </a:cubicBezTo>
                      <a:cubicBezTo>
                        <a:pt x="1046" y="373"/>
                        <a:pt x="1062" y="374"/>
                        <a:pt x="1070" y="385"/>
                      </a:cubicBezTo>
                      <a:cubicBezTo>
                        <a:pt x="1081" y="396"/>
                        <a:pt x="1095" y="400"/>
                        <a:pt x="1109" y="404"/>
                      </a:cubicBezTo>
                      <a:cubicBezTo>
                        <a:pt x="1124" y="413"/>
                        <a:pt x="1137" y="425"/>
                        <a:pt x="1152" y="434"/>
                      </a:cubicBezTo>
                      <a:cubicBezTo>
                        <a:pt x="1208" y="475"/>
                        <a:pt x="1262" y="520"/>
                        <a:pt x="1304" y="575"/>
                      </a:cubicBezTo>
                      <a:cubicBezTo>
                        <a:pt x="1413" y="680"/>
                        <a:pt x="1448" y="757"/>
                        <a:pt x="1454" y="864"/>
                      </a:cubicBezTo>
                      <a:cubicBezTo>
                        <a:pt x="1461" y="875"/>
                        <a:pt x="1467" y="888"/>
                        <a:pt x="1465" y="901"/>
                      </a:cubicBezTo>
                      <a:cubicBezTo>
                        <a:pt x="1468" y="916"/>
                        <a:pt x="1480" y="927"/>
                        <a:pt x="1481" y="942"/>
                      </a:cubicBezTo>
                      <a:cubicBezTo>
                        <a:pt x="1488" y="982"/>
                        <a:pt x="1481" y="1022"/>
                        <a:pt x="1487" y="1062"/>
                      </a:cubicBezTo>
                      <a:cubicBezTo>
                        <a:pt x="1493" y="1109"/>
                        <a:pt x="1494" y="1157"/>
                        <a:pt x="1484" y="1204"/>
                      </a:cubicBezTo>
                      <a:cubicBezTo>
                        <a:pt x="1480" y="1226"/>
                        <a:pt x="1479" y="1249"/>
                        <a:pt x="1470" y="1270"/>
                      </a:cubicBezTo>
                      <a:cubicBezTo>
                        <a:pt x="1464" y="1284"/>
                        <a:pt x="1452" y="1296"/>
                        <a:pt x="1451" y="1312"/>
                      </a:cubicBezTo>
                      <a:cubicBezTo>
                        <a:pt x="1448" y="1332"/>
                        <a:pt x="1448" y="1353"/>
                        <a:pt x="1437" y="1370"/>
                      </a:cubicBezTo>
                      <a:cubicBezTo>
                        <a:pt x="1420" y="1404"/>
                        <a:pt x="1391" y="1430"/>
                        <a:pt x="1379" y="1466"/>
                      </a:cubicBezTo>
                      <a:cubicBezTo>
                        <a:pt x="1355" y="1477"/>
                        <a:pt x="1340" y="1500"/>
                        <a:pt x="1318" y="1515"/>
                      </a:cubicBezTo>
                      <a:cubicBezTo>
                        <a:pt x="1218" y="1600"/>
                        <a:pt x="1104" y="1673"/>
                        <a:pt x="977" y="1712"/>
                      </a:cubicBezTo>
                      <a:cubicBezTo>
                        <a:pt x="851" y="1753"/>
                        <a:pt x="714" y="1753"/>
                        <a:pt x="587" y="1720"/>
                      </a:cubicBezTo>
                      <a:cubicBezTo>
                        <a:pt x="463" y="1691"/>
                        <a:pt x="347" y="1636"/>
                        <a:pt x="238" y="1572"/>
                      </a:cubicBezTo>
                      <a:cubicBezTo>
                        <a:pt x="212" y="1559"/>
                        <a:pt x="202" y="1527"/>
                        <a:pt x="174" y="1516"/>
                      </a:cubicBezTo>
                      <a:cubicBezTo>
                        <a:pt x="137" y="1464"/>
                        <a:pt x="87" y="1420"/>
                        <a:pt x="62" y="1359"/>
                      </a:cubicBezTo>
                      <a:cubicBezTo>
                        <a:pt x="53" y="1345"/>
                        <a:pt x="57" y="1324"/>
                        <a:pt x="41" y="1314"/>
                      </a:cubicBezTo>
                      <a:cubicBezTo>
                        <a:pt x="11" y="1187"/>
                        <a:pt x="0" y="1121"/>
                        <a:pt x="18" y="1014"/>
                      </a:cubicBezTo>
                      <a:cubicBezTo>
                        <a:pt x="16" y="996"/>
                        <a:pt x="18" y="979"/>
                        <a:pt x="27" y="964"/>
                      </a:cubicBezTo>
                      <a:cubicBezTo>
                        <a:pt x="35" y="942"/>
                        <a:pt x="41" y="919"/>
                        <a:pt x="43" y="896"/>
                      </a:cubicBezTo>
                      <a:cubicBezTo>
                        <a:pt x="58" y="883"/>
                        <a:pt x="66" y="863"/>
                        <a:pt x="68" y="843"/>
                      </a:cubicBezTo>
                      <a:cubicBezTo>
                        <a:pt x="83" y="834"/>
                        <a:pt x="86" y="815"/>
                        <a:pt x="92" y="800"/>
                      </a:cubicBezTo>
                      <a:cubicBezTo>
                        <a:pt x="93" y="789"/>
                        <a:pt x="89" y="768"/>
                        <a:pt x="105" y="768"/>
                      </a:cubicBezTo>
                      <a:cubicBezTo>
                        <a:pt x="121" y="771"/>
                        <a:pt x="128" y="749"/>
                        <a:pt x="134" y="737"/>
                      </a:cubicBezTo>
                      <a:cubicBezTo>
                        <a:pt x="142" y="726"/>
                        <a:pt x="156" y="721"/>
                        <a:pt x="159" y="706"/>
                      </a:cubicBezTo>
                      <a:cubicBezTo>
                        <a:pt x="164" y="692"/>
                        <a:pt x="177" y="685"/>
                        <a:pt x="187" y="676"/>
                      </a:cubicBezTo>
                      <a:cubicBezTo>
                        <a:pt x="200" y="662"/>
                        <a:pt x="205" y="642"/>
                        <a:pt x="218" y="628"/>
                      </a:cubicBezTo>
                      <a:cubicBezTo>
                        <a:pt x="233" y="609"/>
                        <a:pt x="251" y="592"/>
                        <a:pt x="263" y="571"/>
                      </a:cubicBezTo>
                      <a:cubicBezTo>
                        <a:pt x="270" y="561"/>
                        <a:pt x="283" y="560"/>
                        <a:pt x="290" y="550"/>
                      </a:cubicBezTo>
                      <a:cubicBezTo>
                        <a:pt x="299" y="540"/>
                        <a:pt x="307" y="530"/>
                        <a:pt x="319" y="524"/>
                      </a:cubicBezTo>
                      <a:cubicBezTo>
                        <a:pt x="331" y="515"/>
                        <a:pt x="332" y="497"/>
                        <a:pt x="345" y="488"/>
                      </a:cubicBezTo>
                      <a:cubicBezTo>
                        <a:pt x="371" y="469"/>
                        <a:pt x="396" y="449"/>
                        <a:pt x="423" y="431"/>
                      </a:cubicBezTo>
                      <a:cubicBezTo>
                        <a:pt x="473" y="396"/>
                        <a:pt x="529" y="357"/>
                        <a:pt x="591" y="350"/>
                      </a:cubicBezTo>
                      <a:cubicBezTo>
                        <a:pt x="658" y="343"/>
                        <a:pt x="728" y="340"/>
                        <a:pt x="795" y="346"/>
                      </a:cubicBezTo>
                      <a:cubicBezTo>
                        <a:pt x="838" y="351"/>
                        <a:pt x="879" y="362"/>
                        <a:pt x="923" y="360"/>
                      </a:cubicBezTo>
                      <a:cubicBezTo>
                        <a:pt x="938" y="357"/>
                        <a:pt x="1013" y="324"/>
                        <a:pt x="1029" y="325"/>
                      </a:cubicBezTo>
                      <a:cubicBezTo>
                        <a:pt x="1048" y="323"/>
                        <a:pt x="1030" y="380"/>
                        <a:pt x="1041" y="362"/>
                      </a:cubicBezTo>
                      <a:cubicBezTo>
                        <a:pt x="1015" y="358"/>
                        <a:pt x="952" y="378"/>
                        <a:pt x="928" y="381"/>
                      </a:cubicBezTo>
                      <a:cubicBezTo>
                        <a:pt x="913" y="373"/>
                        <a:pt x="897" y="397"/>
                        <a:pt x="882" y="394"/>
                      </a:cubicBezTo>
                      <a:cubicBezTo>
                        <a:pt x="788" y="399"/>
                        <a:pt x="681" y="330"/>
                        <a:pt x="600" y="367"/>
                      </a:cubicBezTo>
                      <a:cubicBezTo>
                        <a:pt x="582" y="355"/>
                        <a:pt x="602" y="296"/>
                        <a:pt x="589" y="279"/>
                      </a:cubicBezTo>
                      <a:cubicBezTo>
                        <a:pt x="576" y="263"/>
                        <a:pt x="564" y="246"/>
                        <a:pt x="547" y="233"/>
                      </a:cubicBezTo>
                      <a:cubicBezTo>
                        <a:pt x="531" y="232"/>
                        <a:pt x="528" y="213"/>
                        <a:pt x="520" y="202"/>
                      </a:cubicBezTo>
                      <a:cubicBezTo>
                        <a:pt x="499" y="169"/>
                        <a:pt x="465" y="147"/>
                        <a:pt x="442" y="115"/>
                      </a:cubicBezTo>
                      <a:cubicBezTo>
                        <a:pt x="439" y="100"/>
                        <a:pt x="444" y="84"/>
                        <a:pt x="453" y="72"/>
                      </a:cubicBezTo>
                      <a:cubicBezTo>
                        <a:pt x="471" y="69"/>
                        <a:pt x="490" y="66"/>
                        <a:pt x="508" y="61"/>
                      </a:cubicBezTo>
                      <a:cubicBezTo>
                        <a:pt x="580" y="44"/>
                        <a:pt x="651" y="20"/>
                        <a:pt x="726" y="16"/>
                      </a:cubicBezTo>
                      <a:cubicBezTo>
                        <a:pt x="741" y="21"/>
                        <a:pt x="741" y="45"/>
                        <a:pt x="759" y="47"/>
                      </a:cubicBezTo>
                      <a:cubicBezTo>
                        <a:pt x="777" y="47"/>
                        <a:pt x="793" y="40"/>
                        <a:pt x="811" y="36"/>
                      </a:cubicBezTo>
                      <a:cubicBezTo>
                        <a:pt x="861" y="21"/>
                        <a:pt x="913" y="0"/>
                        <a:pt x="967" y="8"/>
                      </a:cubicBezTo>
                      <a:cubicBezTo>
                        <a:pt x="990" y="11"/>
                        <a:pt x="1012" y="25"/>
                        <a:pt x="1019" y="48"/>
                      </a:cubicBezTo>
                      <a:close/>
                      <a:moveTo>
                        <a:pt x="748" y="83"/>
                      </a:moveTo>
                      <a:cubicBezTo>
                        <a:pt x="736" y="72"/>
                        <a:pt x="722" y="65"/>
                        <a:pt x="709" y="55"/>
                      </a:cubicBezTo>
                      <a:cubicBezTo>
                        <a:pt x="651" y="59"/>
                        <a:pt x="596" y="83"/>
                        <a:pt x="538" y="87"/>
                      </a:cubicBezTo>
                      <a:cubicBezTo>
                        <a:pt x="533" y="100"/>
                        <a:pt x="506" y="92"/>
                        <a:pt x="508" y="108"/>
                      </a:cubicBezTo>
                      <a:cubicBezTo>
                        <a:pt x="590" y="115"/>
                        <a:pt x="671" y="86"/>
                        <a:pt x="754" y="94"/>
                      </a:cubicBezTo>
                      <a:cubicBezTo>
                        <a:pt x="774" y="97"/>
                        <a:pt x="793" y="103"/>
                        <a:pt x="809" y="115"/>
                      </a:cubicBezTo>
                      <a:cubicBezTo>
                        <a:pt x="813" y="136"/>
                        <a:pt x="809" y="159"/>
                        <a:pt x="823" y="176"/>
                      </a:cubicBezTo>
                      <a:cubicBezTo>
                        <a:pt x="838" y="180"/>
                        <a:pt x="850" y="164"/>
                        <a:pt x="864" y="163"/>
                      </a:cubicBezTo>
                      <a:cubicBezTo>
                        <a:pt x="880" y="157"/>
                        <a:pt x="895" y="144"/>
                        <a:pt x="895" y="126"/>
                      </a:cubicBezTo>
                      <a:cubicBezTo>
                        <a:pt x="899" y="99"/>
                        <a:pt x="924" y="82"/>
                        <a:pt x="946" y="70"/>
                      </a:cubicBezTo>
                      <a:cubicBezTo>
                        <a:pt x="951" y="65"/>
                        <a:pt x="969" y="58"/>
                        <a:pt x="965" y="51"/>
                      </a:cubicBezTo>
                      <a:cubicBezTo>
                        <a:pt x="892" y="54"/>
                        <a:pt x="821" y="77"/>
                        <a:pt x="748" y="83"/>
                      </a:cubicBezTo>
                      <a:close/>
                      <a:moveTo>
                        <a:pt x="1165" y="66"/>
                      </a:moveTo>
                      <a:cubicBezTo>
                        <a:pt x="1141" y="67"/>
                        <a:pt x="1116" y="68"/>
                        <a:pt x="1092" y="73"/>
                      </a:cubicBezTo>
                      <a:cubicBezTo>
                        <a:pt x="1079" y="87"/>
                        <a:pt x="1059" y="86"/>
                        <a:pt x="1042" y="86"/>
                      </a:cubicBezTo>
                      <a:cubicBezTo>
                        <a:pt x="1026" y="90"/>
                        <a:pt x="1014" y="103"/>
                        <a:pt x="998" y="105"/>
                      </a:cubicBezTo>
                      <a:cubicBezTo>
                        <a:pt x="982" y="109"/>
                        <a:pt x="966" y="113"/>
                        <a:pt x="951" y="119"/>
                      </a:cubicBezTo>
                      <a:cubicBezTo>
                        <a:pt x="938" y="118"/>
                        <a:pt x="911" y="115"/>
                        <a:pt x="915" y="136"/>
                      </a:cubicBezTo>
                      <a:cubicBezTo>
                        <a:pt x="924" y="147"/>
                        <a:pt x="938" y="136"/>
                        <a:pt x="949" y="133"/>
                      </a:cubicBezTo>
                      <a:cubicBezTo>
                        <a:pt x="960" y="129"/>
                        <a:pt x="973" y="123"/>
                        <a:pt x="985" y="127"/>
                      </a:cubicBezTo>
                      <a:cubicBezTo>
                        <a:pt x="999" y="135"/>
                        <a:pt x="1003" y="156"/>
                        <a:pt x="1020" y="159"/>
                      </a:cubicBezTo>
                      <a:cubicBezTo>
                        <a:pt x="1050" y="163"/>
                        <a:pt x="1076" y="145"/>
                        <a:pt x="1105" y="146"/>
                      </a:cubicBezTo>
                      <a:cubicBezTo>
                        <a:pt x="1119" y="146"/>
                        <a:pt x="1132" y="143"/>
                        <a:pt x="1143" y="134"/>
                      </a:cubicBezTo>
                      <a:cubicBezTo>
                        <a:pt x="1157" y="125"/>
                        <a:pt x="1173" y="122"/>
                        <a:pt x="1189" y="119"/>
                      </a:cubicBezTo>
                      <a:cubicBezTo>
                        <a:pt x="1203" y="114"/>
                        <a:pt x="1217" y="105"/>
                        <a:pt x="1222" y="91"/>
                      </a:cubicBezTo>
                      <a:cubicBezTo>
                        <a:pt x="1223" y="74"/>
                        <a:pt x="1204" y="65"/>
                        <a:pt x="1189" y="66"/>
                      </a:cubicBezTo>
                      <a:cubicBezTo>
                        <a:pt x="1181" y="65"/>
                        <a:pt x="1173" y="65"/>
                        <a:pt x="1165" y="66"/>
                      </a:cubicBezTo>
                      <a:close/>
                      <a:moveTo>
                        <a:pt x="620" y="137"/>
                      </a:moveTo>
                      <a:cubicBezTo>
                        <a:pt x="590" y="139"/>
                        <a:pt x="558" y="125"/>
                        <a:pt x="529" y="139"/>
                      </a:cubicBezTo>
                      <a:cubicBezTo>
                        <a:pt x="519" y="151"/>
                        <a:pt x="543" y="158"/>
                        <a:pt x="548" y="168"/>
                      </a:cubicBezTo>
                      <a:cubicBezTo>
                        <a:pt x="562" y="182"/>
                        <a:pt x="576" y="196"/>
                        <a:pt x="595" y="205"/>
                      </a:cubicBezTo>
                      <a:cubicBezTo>
                        <a:pt x="593" y="222"/>
                        <a:pt x="615" y="226"/>
                        <a:pt x="624" y="237"/>
                      </a:cubicBezTo>
                      <a:cubicBezTo>
                        <a:pt x="651" y="264"/>
                        <a:pt x="670" y="300"/>
                        <a:pt x="705" y="316"/>
                      </a:cubicBezTo>
                      <a:cubicBezTo>
                        <a:pt x="720" y="322"/>
                        <a:pt x="736" y="324"/>
                        <a:pt x="752" y="322"/>
                      </a:cubicBezTo>
                      <a:cubicBezTo>
                        <a:pt x="716" y="294"/>
                        <a:pt x="695" y="253"/>
                        <a:pt x="663" y="222"/>
                      </a:cubicBezTo>
                      <a:cubicBezTo>
                        <a:pt x="659" y="203"/>
                        <a:pt x="643" y="186"/>
                        <a:pt x="649" y="166"/>
                      </a:cubicBezTo>
                      <a:cubicBezTo>
                        <a:pt x="655" y="150"/>
                        <a:pt x="674" y="145"/>
                        <a:pt x="681" y="130"/>
                      </a:cubicBezTo>
                      <a:cubicBezTo>
                        <a:pt x="660" y="130"/>
                        <a:pt x="640" y="136"/>
                        <a:pt x="620" y="137"/>
                      </a:cubicBezTo>
                      <a:close/>
                      <a:moveTo>
                        <a:pt x="691" y="187"/>
                      </a:moveTo>
                      <a:cubicBezTo>
                        <a:pt x="722" y="200"/>
                        <a:pt x="757" y="194"/>
                        <a:pt x="789" y="187"/>
                      </a:cubicBezTo>
                      <a:cubicBezTo>
                        <a:pt x="803" y="182"/>
                        <a:pt x="787" y="167"/>
                        <a:pt x="791" y="156"/>
                      </a:cubicBezTo>
                      <a:cubicBezTo>
                        <a:pt x="788" y="138"/>
                        <a:pt x="765" y="149"/>
                        <a:pt x="753" y="149"/>
                      </a:cubicBezTo>
                      <a:cubicBezTo>
                        <a:pt x="729" y="155"/>
                        <a:pt x="708" y="169"/>
                        <a:pt x="691" y="187"/>
                      </a:cubicBezTo>
                      <a:close/>
                      <a:moveTo>
                        <a:pt x="930" y="176"/>
                      </a:moveTo>
                      <a:cubicBezTo>
                        <a:pt x="927" y="189"/>
                        <a:pt x="912" y="189"/>
                        <a:pt x="901" y="190"/>
                      </a:cubicBezTo>
                      <a:cubicBezTo>
                        <a:pt x="888" y="192"/>
                        <a:pt x="880" y="204"/>
                        <a:pt x="869" y="209"/>
                      </a:cubicBezTo>
                      <a:cubicBezTo>
                        <a:pt x="830" y="230"/>
                        <a:pt x="786" y="236"/>
                        <a:pt x="743" y="241"/>
                      </a:cubicBezTo>
                      <a:cubicBezTo>
                        <a:pt x="736" y="243"/>
                        <a:pt x="716" y="241"/>
                        <a:pt x="729" y="250"/>
                      </a:cubicBezTo>
                      <a:cubicBezTo>
                        <a:pt x="748" y="270"/>
                        <a:pt x="775" y="286"/>
                        <a:pt x="784" y="314"/>
                      </a:cubicBezTo>
                      <a:cubicBezTo>
                        <a:pt x="783" y="328"/>
                        <a:pt x="792" y="343"/>
                        <a:pt x="807" y="338"/>
                      </a:cubicBezTo>
                      <a:cubicBezTo>
                        <a:pt x="873" y="342"/>
                        <a:pt x="942" y="346"/>
                        <a:pt x="1005" y="323"/>
                      </a:cubicBezTo>
                      <a:cubicBezTo>
                        <a:pt x="1018" y="315"/>
                        <a:pt x="1026" y="301"/>
                        <a:pt x="1038" y="291"/>
                      </a:cubicBezTo>
                      <a:cubicBezTo>
                        <a:pt x="1073" y="254"/>
                        <a:pt x="1109" y="217"/>
                        <a:pt x="1144" y="180"/>
                      </a:cubicBezTo>
                      <a:cubicBezTo>
                        <a:pt x="1089" y="190"/>
                        <a:pt x="1031" y="199"/>
                        <a:pt x="976" y="183"/>
                      </a:cubicBezTo>
                      <a:cubicBezTo>
                        <a:pt x="949" y="201"/>
                        <a:pt x="947" y="237"/>
                        <a:pt x="931" y="263"/>
                      </a:cubicBezTo>
                      <a:cubicBezTo>
                        <a:pt x="920" y="273"/>
                        <a:pt x="915" y="287"/>
                        <a:pt x="910" y="300"/>
                      </a:cubicBezTo>
                      <a:cubicBezTo>
                        <a:pt x="897" y="312"/>
                        <a:pt x="880" y="300"/>
                        <a:pt x="890" y="285"/>
                      </a:cubicBezTo>
                      <a:cubicBezTo>
                        <a:pt x="896" y="266"/>
                        <a:pt x="910" y="251"/>
                        <a:pt x="920" y="233"/>
                      </a:cubicBezTo>
                      <a:cubicBezTo>
                        <a:pt x="922" y="217"/>
                        <a:pt x="932" y="206"/>
                        <a:pt x="941" y="194"/>
                      </a:cubicBezTo>
                      <a:cubicBezTo>
                        <a:pt x="944" y="186"/>
                        <a:pt x="951" y="171"/>
                        <a:pt x="936" y="176"/>
                      </a:cubicBezTo>
                      <a:cubicBezTo>
                        <a:pt x="934" y="176"/>
                        <a:pt x="932" y="176"/>
                        <a:pt x="930" y="176"/>
                      </a:cubicBezTo>
                      <a:close/>
                      <a:moveTo>
                        <a:pt x="1112" y="319"/>
                      </a:moveTo>
                      <a:cubicBezTo>
                        <a:pt x="1148" y="331"/>
                        <a:pt x="1186" y="317"/>
                        <a:pt x="1222" y="311"/>
                      </a:cubicBezTo>
                      <a:cubicBezTo>
                        <a:pt x="1243" y="306"/>
                        <a:pt x="1263" y="301"/>
                        <a:pt x="1284" y="296"/>
                      </a:cubicBezTo>
                      <a:cubicBezTo>
                        <a:pt x="1291" y="295"/>
                        <a:pt x="1312" y="285"/>
                        <a:pt x="1301" y="279"/>
                      </a:cubicBezTo>
                      <a:cubicBezTo>
                        <a:pt x="1242" y="280"/>
                        <a:pt x="1181" y="283"/>
                        <a:pt x="1127" y="309"/>
                      </a:cubicBezTo>
                      <a:cubicBezTo>
                        <a:pt x="1122" y="312"/>
                        <a:pt x="1117" y="315"/>
                        <a:pt x="1112" y="319"/>
                      </a:cubicBezTo>
                      <a:close/>
                      <a:moveTo>
                        <a:pt x="1215" y="533"/>
                      </a:moveTo>
                      <a:cubicBezTo>
                        <a:pt x="1217" y="521"/>
                        <a:pt x="1205" y="515"/>
                        <a:pt x="1197" y="512"/>
                      </a:cubicBezTo>
                      <a:cubicBezTo>
                        <a:pt x="1190" y="498"/>
                        <a:pt x="1176" y="489"/>
                        <a:pt x="1162" y="485"/>
                      </a:cubicBezTo>
                      <a:cubicBezTo>
                        <a:pt x="1147" y="475"/>
                        <a:pt x="1141" y="454"/>
                        <a:pt x="1122" y="450"/>
                      </a:cubicBezTo>
                      <a:cubicBezTo>
                        <a:pt x="1108" y="444"/>
                        <a:pt x="1095" y="435"/>
                        <a:pt x="1082" y="428"/>
                      </a:cubicBezTo>
                      <a:cubicBezTo>
                        <a:pt x="1067" y="423"/>
                        <a:pt x="1056" y="410"/>
                        <a:pt x="1046" y="398"/>
                      </a:cubicBezTo>
                      <a:cubicBezTo>
                        <a:pt x="1037" y="384"/>
                        <a:pt x="1017" y="378"/>
                        <a:pt x="1004" y="391"/>
                      </a:cubicBezTo>
                      <a:cubicBezTo>
                        <a:pt x="994" y="401"/>
                        <a:pt x="981" y="406"/>
                        <a:pt x="967" y="408"/>
                      </a:cubicBezTo>
                      <a:cubicBezTo>
                        <a:pt x="926" y="416"/>
                        <a:pt x="885" y="411"/>
                        <a:pt x="844" y="408"/>
                      </a:cubicBezTo>
                      <a:cubicBezTo>
                        <a:pt x="809" y="405"/>
                        <a:pt x="774" y="404"/>
                        <a:pt x="739" y="400"/>
                      </a:cubicBezTo>
                      <a:cubicBezTo>
                        <a:pt x="694" y="394"/>
                        <a:pt x="650" y="382"/>
                        <a:pt x="609" y="361"/>
                      </a:cubicBezTo>
                      <a:cubicBezTo>
                        <a:pt x="597" y="371"/>
                        <a:pt x="585" y="381"/>
                        <a:pt x="570" y="386"/>
                      </a:cubicBezTo>
                      <a:cubicBezTo>
                        <a:pt x="547" y="416"/>
                        <a:pt x="512" y="436"/>
                        <a:pt x="492" y="468"/>
                      </a:cubicBezTo>
                      <a:cubicBezTo>
                        <a:pt x="475" y="470"/>
                        <a:pt x="465" y="487"/>
                        <a:pt x="450" y="492"/>
                      </a:cubicBezTo>
                      <a:cubicBezTo>
                        <a:pt x="411" y="531"/>
                        <a:pt x="377" y="575"/>
                        <a:pt x="335" y="611"/>
                      </a:cubicBezTo>
                      <a:cubicBezTo>
                        <a:pt x="331" y="632"/>
                        <a:pt x="309" y="640"/>
                        <a:pt x="299" y="657"/>
                      </a:cubicBezTo>
                      <a:cubicBezTo>
                        <a:pt x="276" y="689"/>
                        <a:pt x="256" y="723"/>
                        <a:pt x="231" y="754"/>
                      </a:cubicBezTo>
                      <a:cubicBezTo>
                        <a:pt x="209" y="782"/>
                        <a:pt x="185" y="809"/>
                        <a:pt x="166" y="840"/>
                      </a:cubicBezTo>
                      <a:cubicBezTo>
                        <a:pt x="167" y="852"/>
                        <a:pt x="181" y="861"/>
                        <a:pt x="170" y="873"/>
                      </a:cubicBezTo>
                      <a:cubicBezTo>
                        <a:pt x="161" y="891"/>
                        <a:pt x="148" y="906"/>
                        <a:pt x="135" y="921"/>
                      </a:cubicBezTo>
                      <a:cubicBezTo>
                        <a:pt x="133" y="952"/>
                        <a:pt x="116" y="943"/>
                        <a:pt x="111" y="1010"/>
                      </a:cubicBezTo>
                      <a:cubicBezTo>
                        <a:pt x="100" y="1118"/>
                        <a:pt x="76" y="1181"/>
                        <a:pt x="137" y="1328"/>
                      </a:cubicBezTo>
                      <a:cubicBezTo>
                        <a:pt x="148" y="1339"/>
                        <a:pt x="154" y="1353"/>
                        <a:pt x="160" y="1367"/>
                      </a:cubicBezTo>
                      <a:cubicBezTo>
                        <a:pt x="166" y="1382"/>
                        <a:pt x="180" y="1390"/>
                        <a:pt x="192" y="1398"/>
                      </a:cubicBezTo>
                      <a:cubicBezTo>
                        <a:pt x="196" y="1411"/>
                        <a:pt x="202" y="1424"/>
                        <a:pt x="218" y="1422"/>
                      </a:cubicBezTo>
                      <a:cubicBezTo>
                        <a:pt x="233" y="1428"/>
                        <a:pt x="231" y="1448"/>
                        <a:pt x="237" y="1461"/>
                      </a:cubicBezTo>
                      <a:cubicBezTo>
                        <a:pt x="245" y="1476"/>
                        <a:pt x="263" y="1480"/>
                        <a:pt x="275" y="1489"/>
                      </a:cubicBezTo>
                      <a:cubicBezTo>
                        <a:pt x="297" y="1501"/>
                        <a:pt x="316" y="1517"/>
                        <a:pt x="338" y="1530"/>
                      </a:cubicBezTo>
                      <a:cubicBezTo>
                        <a:pt x="355" y="1539"/>
                        <a:pt x="376" y="1544"/>
                        <a:pt x="390" y="1559"/>
                      </a:cubicBezTo>
                      <a:cubicBezTo>
                        <a:pt x="409" y="1576"/>
                        <a:pt x="435" y="1577"/>
                        <a:pt x="456" y="1590"/>
                      </a:cubicBezTo>
                      <a:cubicBezTo>
                        <a:pt x="466" y="1605"/>
                        <a:pt x="485" y="1597"/>
                        <a:pt x="499" y="1603"/>
                      </a:cubicBezTo>
                      <a:cubicBezTo>
                        <a:pt x="517" y="1621"/>
                        <a:pt x="542" y="1625"/>
                        <a:pt x="565" y="1632"/>
                      </a:cubicBezTo>
                      <a:cubicBezTo>
                        <a:pt x="603" y="1642"/>
                        <a:pt x="642" y="1646"/>
                        <a:pt x="681" y="1648"/>
                      </a:cubicBezTo>
                      <a:cubicBezTo>
                        <a:pt x="701" y="1666"/>
                        <a:pt x="731" y="1663"/>
                        <a:pt x="756" y="1662"/>
                      </a:cubicBezTo>
                      <a:cubicBezTo>
                        <a:pt x="771" y="1657"/>
                        <a:pt x="783" y="1670"/>
                        <a:pt x="796" y="1670"/>
                      </a:cubicBezTo>
                      <a:cubicBezTo>
                        <a:pt x="818" y="1671"/>
                        <a:pt x="839" y="1670"/>
                        <a:pt x="861" y="1666"/>
                      </a:cubicBezTo>
                      <a:cubicBezTo>
                        <a:pt x="881" y="1663"/>
                        <a:pt x="902" y="1661"/>
                        <a:pt x="923" y="1663"/>
                      </a:cubicBezTo>
                      <a:cubicBezTo>
                        <a:pt x="947" y="1662"/>
                        <a:pt x="967" y="1643"/>
                        <a:pt x="992" y="1648"/>
                      </a:cubicBezTo>
                      <a:cubicBezTo>
                        <a:pt x="1042" y="1648"/>
                        <a:pt x="1084" y="1615"/>
                        <a:pt x="1133" y="1609"/>
                      </a:cubicBezTo>
                      <a:cubicBezTo>
                        <a:pt x="1147" y="1592"/>
                        <a:pt x="1169" y="1584"/>
                        <a:pt x="1190" y="1580"/>
                      </a:cubicBezTo>
                      <a:cubicBezTo>
                        <a:pt x="1207" y="1562"/>
                        <a:pt x="1232" y="1553"/>
                        <a:pt x="1253" y="1542"/>
                      </a:cubicBezTo>
                      <a:cubicBezTo>
                        <a:pt x="1262" y="1527"/>
                        <a:pt x="1273" y="1514"/>
                        <a:pt x="1287" y="1504"/>
                      </a:cubicBezTo>
                      <a:cubicBezTo>
                        <a:pt x="1305" y="1489"/>
                        <a:pt x="1325" y="1474"/>
                        <a:pt x="1338" y="1453"/>
                      </a:cubicBezTo>
                      <a:cubicBezTo>
                        <a:pt x="1339" y="1441"/>
                        <a:pt x="1355" y="1437"/>
                        <a:pt x="1355" y="1424"/>
                      </a:cubicBezTo>
                      <a:cubicBezTo>
                        <a:pt x="1361" y="1409"/>
                        <a:pt x="1368" y="1393"/>
                        <a:pt x="1381" y="1384"/>
                      </a:cubicBezTo>
                      <a:cubicBezTo>
                        <a:pt x="1392" y="1372"/>
                        <a:pt x="1389" y="1355"/>
                        <a:pt x="1399" y="1343"/>
                      </a:cubicBezTo>
                      <a:cubicBezTo>
                        <a:pt x="1409" y="1334"/>
                        <a:pt x="1411" y="1323"/>
                        <a:pt x="1413" y="1310"/>
                      </a:cubicBezTo>
                      <a:cubicBezTo>
                        <a:pt x="1422" y="1302"/>
                        <a:pt x="1426" y="1292"/>
                        <a:pt x="1429" y="1279"/>
                      </a:cubicBezTo>
                      <a:cubicBezTo>
                        <a:pt x="1432" y="1261"/>
                        <a:pt x="1439" y="1245"/>
                        <a:pt x="1445" y="1228"/>
                      </a:cubicBezTo>
                      <a:cubicBezTo>
                        <a:pt x="1454" y="1204"/>
                        <a:pt x="1456" y="1178"/>
                        <a:pt x="1460" y="1153"/>
                      </a:cubicBezTo>
                      <a:cubicBezTo>
                        <a:pt x="1468" y="1094"/>
                        <a:pt x="1459" y="1036"/>
                        <a:pt x="1453" y="978"/>
                      </a:cubicBezTo>
                      <a:cubicBezTo>
                        <a:pt x="1452" y="954"/>
                        <a:pt x="1448" y="931"/>
                        <a:pt x="1441" y="909"/>
                      </a:cubicBezTo>
                      <a:cubicBezTo>
                        <a:pt x="1358" y="750"/>
                        <a:pt x="1503" y="872"/>
                        <a:pt x="1309" y="625"/>
                      </a:cubicBezTo>
                      <a:cubicBezTo>
                        <a:pt x="1299" y="615"/>
                        <a:pt x="1287" y="604"/>
                        <a:pt x="1283" y="590"/>
                      </a:cubicBezTo>
                      <a:cubicBezTo>
                        <a:pt x="1263" y="568"/>
                        <a:pt x="1236" y="553"/>
                        <a:pt x="1215" y="53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</p:grpSp>
        </p:grpSp>
      </p:grpSp>
      <p:grpSp>
        <p:nvGrpSpPr>
          <p:cNvPr id="6" name="Group 18">
            <a:extLst>
              <a:ext uri="{FF2B5EF4-FFF2-40B4-BE49-F238E27FC236}">
                <a16:creationId xmlns:a16="http://schemas.microsoft.com/office/drawing/2014/main" id="{59C59331-687E-4501-98FF-9F0E65484549}"/>
              </a:ext>
            </a:extLst>
          </p:cNvPr>
          <p:cNvGrpSpPr>
            <a:grpSpLocks/>
          </p:cNvGrpSpPr>
          <p:nvPr/>
        </p:nvGrpSpPr>
        <p:grpSpPr bwMode="auto">
          <a:xfrm>
            <a:off x="360363" y="2435225"/>
            <a:ext cx="531812" cy="623888"/>
            <a:chOff x="227" y="1534"/>
            <a:chExt cx="335" cy="393"/>
          </a:xfrm>
        </p:grpSpPr>
        <p:grpSp>
          <p:nvGrpSpPr>
            <p:cNvPr id="18452" name="Group 19">
              <a:extLst>
                <a:ext uri="{FF2B5EF4-FFF2-40B4-BE49-F238E27FC236}">
                  <a16:creationId xmlns:a16="http://schemas.microsoft.com/office/drawing/2014/main" id="{A3D8DFA8-0FE7-4A85-A912-93509B74A4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" y="1534"/>
              <a:ext cx="335" cy="393"/>
              <a:chOff x="227" y="1534"/>
              <a:chExt cx="335" cy="393"/>
            </a:xfrm>
          </p:grpSpPr>
          <p:grpSp>
            <p:nvGrpSpPr>
              <p:cNvPr id="18453" name="Group 20">
                <a:extLst>
                  <a:ext uri="{FF2B5EF4-FFF2-40B4-BE49-F238E27FC236}">
                    <a16:creationId xmlns:a16="http://schemas.microsoft.com/office/drawing/2014/main" id="{A39C05D5-7C15-43AE-B67F-F86E051AFD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" y="1534"/>
                <a:ext cx="335" cy="393"/>
                <a:chOff x="227" y="1534"/>
                <a:chExt cx="335" cy="393"/>
              </a:xfrm>
            </p:grpSpPr>
            <p:grpSp>
              <p:nvGrpSpPr>
                <p:cNvPr id="18454" name="Group 21">
                  <a:extLst>
                    <a:ext uri="{FF2B5EF4-FFF2-40B4-BE49-F238E27FC236}">
                      <a16:creationId xmlns:a16="http://schemas.microsoft.com/office/drawing/2014/main" id="{78B668D1-15E0-4D46-911F-6D3CE81404A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" y="1536"/>
                  <a:ext cx="322" cy="385"/>
                  <a:chOff x="238" y="1536"/>
                  <a:chExt cx="322" cy="385"/>
                </a:xfrm>
              </p:grpSpPr>
              <p:sp>
                <p:nvSpPr>
                  <p:cNvPr id="18460" name="Freeform 22">
                    <a:extLst>
                      <a:ext uri="{FF2B5EF4-FFF2-40B4-BE49-F238E27FC236}">
                        <a16:creationId xmlns:a16="http://schemas.microsoft.com/office/drawing/2014/main" id="{838C93D5-C3F5-41AD-8F92-426D3A4FC9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8" y="1607"/>
                    <a:ext cx="333" cy="316"/>
                  </a:xfrm>
                  <a:custGeom>
                    <a:avLst/>
                    <a:gdLst>
                      <a:gd name="T0" fmla="*/ 0 w 1469"/>
                      <a:gd name="T1" fmla="*/ 0 h 1393"/>
                      <a:gd name="T2" fmla="*/ 0 w 1469"/>
                      <a:gd name="T3" fmla="*/ 0 h 1393"/>
                      <a:gd name="T4" fmla="*/ 0 w 1469"/>
                      <a:gd name="T5" fmla="*/ 0 h 1393"/>
                      <a:gd name="T6" fmla="*/ 0 w 1469"/>
                      <a:gd name="T7" fmla="*/ 0 h 1393"/>
                      <a:gd name="T8" fmla="*/ 0 w 1469"/>
                      <a:gd name="T9" fmla="*/ 0 h 13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69"/>
                      <a:gd name="T16" fmla="*/ 0 h 1393"/>
                      <a:gd name="T17" fmla="*/ 1469 w 1469"/>
                      <a:gd name="T18" fmla="*/ 1393 h 13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69" h="1393">
                        <a:moveTo>
                          <a:pt x="1468" y="731"/>
                        </a:moveTo>
                        <a:cubicBezTo>
                          <a:pt x="1468" y="1111"/>
                          <a:pt x="1164" y="1392"/>
                          <a:pt x="767" y="1392"/>
                        </a:cubicBezTo>
                        <a:cubicBezTo>
                          <a:pt x="371" y="1392"/>
                          <a:pt x="0" y="1080"/>
                          <a:pt x="49" y="704"/>
                        </a:cubicBezTo>
                        <a:cubicBezTo>
                          <a:pt x="95" y="356"/>
                          <a:pt x="368" y="0"/>
                          <a:pt x="764" y="3"/>
                        </a:cubicBezTo>
                        <a:cubicBezTo>
                          <a:pt x="1164" y="6"/>
                          <a:pt x="1462" y="348"/>
                          <a:pt x="1468" y="731"/>
                        </a:cubicBezTo>
                      </a:path>
                    </a:pathLst>
                  </a:custGeom>
                  <a:solidFill>
                    <a:srgbClr val="C17D1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8461" name="Freeform 23">
                    <a:extLst>
                      <a:ext uri="{FF2B5EF4-FFF2-40B4-BE49-F238E27FC236}">
                        <a16:creationId xmlns:a16="http://schemas.microsoft.com/office/drawing/2014/main" id="{F1D2B0FC-C347-40FA-BB21-BCD77A233D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6" y="1552"/>
                    <a:ext cx="171" cy="61"/>
                  </a:xfrm>
                  <a:custGeom>
                    <a:avLst/>
                    <a:gdLst>
                      <a:gd name="T0" fmla="*/ 0 w 752"/>
                      <a:gd name="T1" fmla="*/ 0 h 269"/>
                      <a:gd name="T2" fmla="*/ 0 w 752"/>
                      <a:gd name="T3" fmla="*/ 0 h 269"/>
                      <a:gd name="T4" fmla="*/ 0 w 752"/>
                      <a:gd name="T5" fmla="*/ 0 h 269"/>
                      <a:gd name="T6" fmla="*/ 0 w 752"/>
                      <a:gd name="T7" fmla="*/ 0 h 269"/>
                      <a:gd name="T8" fmla="*/ 0 w 752"/>
                      <a:gd name="T9" fmla="*/ 0 h 269"/>
                      <a:gd name="T10" fmla="*/ 0 w 752"/>
                      <a:gd name="T11" fmla="*/ 0 h 269"/>
                      <a:gd name="T12" fmla="*/ 0 w 752"/>
                      <a:gd name="T13" fmla="*/ 0 h 269"/>
                      <a:gd name="T14" fmla="*/ 0 w 752"/>
                      <a:gd name="T15" fmla="*/ 0 h 269"/>
                      <a:gd name="T16" fmla="*/ 0 w 752"/>
                      <a:gd name="T17" fmla="*/ 0 h 269"/>
                      <a:gd name="T18" fmla="*/ 0 w 752"/>
                      <a:gd name="T19" fmla="*/ 0 h 269"/>
                      <a:gd name="T20" fmla="*/ 0 w 752"/>
                      <a:gd name="T21" fmla="*/ 0 h 26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52"/>
                      <a:gd name="T34" fmla="*/ 0 h 269"/>
                      <a:gd name="T35" fmla="*/ 752 w 752"/>
                      <a:gd name="T36" fmla="*/ 269 h 26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52" h="269">
                        <a:moveTo>
                          <a:pt x="205" y="222"/>
                        </a:moveTo>
                        <a:cubicBezTo>
                          <a:pt x="171" y="171"/>
                          <a:pt x="0" y="0"/>
                          <a:pt x="0" y="0"/>
                        </a:cubicBezTo>
                        <a:lnTo>
                          <a:pt x="313" y="23"/>
                        </a:lnTo>
                        <a:lnTo>
                          <a:pt x="244" y="102"/>
                        </a:lnTo>
                        <a:lnTo>
                          <a:pt x="301" y="131"/>
                        </a:lnTo>
                        <a:lnTo>
                          <a:pt x="512" y="63"/>
                        </a:lnTo>
                        <a:lnTo>
                          <a:pt x="608" y="85"/>
                        </a:lnTo>
                        <a:lnTo>
                          <a:pt x="751" y="40"/>
                        </a:lnTo>
                        <a:lnTo>
                          <a:pt x="597" y="222"/>
                        </a:lnTo>
                        <a:lnTo>
                          <a:pt x="500" y="268"/>
                        </a:lnTo>
                        <a:lnTo>
                          <a:pt x="205" y="222"/>
                        </a:lnTo>
                      </a:path>
                    </a:pathLst>
                  </a:custGeom>
                  <a:solidFill>
                    <a:srgbClr val="C17D11"/>
                  </a:solidFill>
                  <a:ln w="828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8462" name="Freeform 24">
                    <a:extLst>
                      <a:ext uri="{FF2B5EF4-FFF2-40B4-BE49-F238E27FC236}">
                        <a16:creationId xmlns:a16="http://schemas.microsoft.com/office/drawing/2014/main" id="{82C8A0AA-836E-4E74-9963-564A75ECDE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0" y="1536"/>
                    <a:ext cx="164" cy="46"/>
                  </a:xfrm>
                  <a:custGeom>
                    <a:avLst/>
                    <a:gdLst>
                      <a:gd name="T0" fmla="*/ 0 w 724"/>
                      <a:gd name="T1" fmla="*/ 0 h 201"/>
                      <a:gd name="T2" fmla="*/ 0 w 724"/>
                      <a:gd name="T3" fmla="*/ 0 h 201"/>
                      <a:gd name="T4" fmla="*/ 0 w 724"/>
                      <a:gd name="T5" fmla="*/ 0 h 201"/>
                      <a:gd name="T6" fmla="*/ 0 w 724"/>
                      <a:gd name="T7" fmla="*/ 0 h 201"/>
                      <a:gd name="T8" fmla="*/ 0 w 724"/>
                      <a:gd name="T9" fmla="*/ 0 h 201"/>
                      <a:gd name="T10" fmla="*/ 0 w 724"/>
                      <a:gd name="T11" fmla="*/ 0 h 201"/>
                      <a:gd name="T12" fmla="*/ 0 w 724"/>
                      <a:gd name="T13" fmla="*/ 0 h 201"/>
                      <a:gd name="T14" fmla="*/ 0 w 724"/>
                      <a:gd name="T15" fmla="*/ 0 h 201"/>
                      <a:gd name="T16" fmla="*/ 0 w 724"/>
                      <a:gd name="T17" fmla="*/ 0 h 201"/>
                      <a:gd name="T18" fmla="*/ 0 w 724"/>
                      <a:gd name="T19" fmla="*/ 0 h 201"/>
                      <a:gd name="T20" fmla="*/ 0 w 724"/>
                      <a:gd name="T21" fmla="*/ 0 h 201"/>
                      <a:gd name="T22" fmla="*/ 0 w 724"/>
                      <a:gd name="T23" fmla="*/ 0 h 201"/>
                      <a:gd name="T24" fmla="*/ 0 w 724"/>
                      <a:gd name="T25" fmla="*/ 0 h 201"/>
                      <a:gd name="T26" fmla="*/ 0 w 724"/>
                      <a:gd name="T27" fmla="*/ 0 h 201"/>
                      <a:gd name="T28" fmla="*/ 0 w 724"/>
                      <a:gd name="T29" fmla="*/ 0 h 201"/>
                      <a:gd name="T30" fmla="*/ 0 w 724"/>
                      <a:gd name="T31" fmla="*/ 0 h 201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24"/>
                      <a:gd name="T49" fmla="*/ 0 h 201"/>
                      <a:gd name="T50" fmla="*/ 724 w 724"/>
                      <a:gd name="T51" fmla="*/ 201 h 201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24" h="201">
                        <a:moveTo>
                          <a:pt x="0" y="63"/>
                        </a:moveTo>
                        <a:lnTo>
                          <a:pt x="199" y="0"/>
                        </a:lnTo>
                        <a:lnTo>
                          <a:pt x="239" y="51"/>
                        </a:lnTo>
                        <a:lnTo>
                          <a:pt x="477" y="13"/>
                        </a:lnTo>
                        <a:lnTo>
                          <a:pt x="426" y="74"/>
                        </a:lnTo>
                        <a:lnTo>
                          <a:pt x="443" y="94"/>
                        </a:lnTo>
                        <a:lnTo>
                          <a:pt x="614" y="23"/>
                        </a:lnTo>
                        <a:lnTo>
                          <a:pt x="699" y="28"/>
                        </a:lnTo>
                        <a:lnTo>
                          <a:pt x="723" y="74"/>
                        </a:lnTo>
                        <a:lnTo>
                          <a:pt x="676" y="125"/>
                        </a:lnTo>
                        <a:lnTo>
                          <a:pt x="546" y="153"/>
                        </a:lnTo>
                        <a:lnTo>
                          <a:pt x="460" y="125"/>
                        </a:lnTo>
                        <a:lnTo>
                          <a:pt x="233" y="200"/>
                        </a:lnTo>
                        <a:lnTo>
                          <a:pt x="182" y="171"/>
                        </a:lnTo>
                        <a:lnTo>
                          <a:pt x="261" y="85"/>
                        </a:lnTo>
                        <a:lnTo>
                          <a:pt x="0" y="63"/>
                        </a:lnTo>
                      </a:path>
                    </a:pathLst>
                  </a:custGeom>
                  <a:solidFill>
                    <a:srgbClr val="8F590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8463" name="Freeform 25">
                    <a:extLst>
                      <a:ext uri="{FF2B5EF4-FFF2-40B4-BE49-F238E27FC236}">
                        <a16:creationId xmlns:a16="http://schemas.microsoft.com/office/drawing/2014/main" id="{B3B25965-2A14-4D6D-A64D-C09A04D876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8" y="1591"/>
                    <a:ext cx="169" cy="32"/>
                  </a:xfrm>
                  <a:custGeom>
                    <a:avLst/>
                    <a:gdLst>
                      <a:gd name="T0" fmla="*/ 0 w 746"/>
                      <a:gd name="T1" fmla="*/ 0 h 141"/>
                      <a:gd name="T2" fmla="*/ 0 w 746"/>
                      <a:gd name="T3" fmla="*/ 0 h 141"/>
                      <a:gd name="T4" fmla="*/ 0 w 746"/>
                      <a:gd name="T5" fmla="*/ 0 h 141"/>
                      <a:gd name="T6" fmla="*/ 0 w 746"/>
                      <a:gd name="T7" fmla="*/ 0 h 141"/>
                      <a:gd name="T8" fmla="*/ 0 w 746"/>
                      <a:gd name="T9" fmla="*/ 0 h 141"/>
                      <a:gd name="T10" fmla="*/ 0 w 746"/>
                      <a:gd name="T11" fmla="*/ 0 h 141"/>
                      <a:gd name="T12" fmla="*/ 0 w 746"/>
                      <a:gd name="T13" fmla="*/ 0 h 141"/>
                      <a:gd name="T14" fmla="*/ 0 w 746"/>
                      <a:gd name="T15" fmla="*/ 0 h 141"/>
                      <a:gd name="T16" fmla="*/ 0 w 746"/>
                      <a:gd name="T17" fmla="*/ 0 h 14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6"/>
                      <a:gd name="T28" fmla="*/ 0 h 141"/>
                      <a:gd name="T29" fmla="*/ 746 w 746"/>
                      <a:gd name="T30" fmla="*/ 141 h 14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6" h="141">
                        <a:moveTo>
                          <a:pt x="0" y="102"/>
                        </a:moveTo>
                        <a:cubicBezTo>
                          <a:pt x="6" y="94"/>
                          <a:pt x="53" y="53"/>
                          <a:pt x="53" y="53"/>
                        </a:cubicBezTo>
                        <a:lnTo>
                          <a:pt x="368" y="92"/>
                        </a:lnTo>
                        <a:lnTo>
                          <a:pt x="664" y="0"/>
                        </a:lnTo>
                        <a:lnTo>
                          <a:pt x="745" y="15"/>
                        </a:lnTo>
                        <a:lnTo>
                          <a:pt x="729" y="62"/>
                        </a:lnTo>
                        <a:lnTo>
                          <a:pt x="444" y="93"/>
                        </a:lnTo>
                        <a:lnTo>
                          <a:pt x="346" y="140"/>
                        </a:lnTo>
                        <a:lnTo>
                          <a:pt x="0" y="102"/>
                        </a:lnTo>
                      </a:path>
                    </a:pathLst>
                  </a:custGeom>
                  <a:solidFill>
                    <a:srgbClr val="EDD400"/>
                  </a:solidFill>
                  <a:ln w="504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</p:grpSp>
            <p:sp>
              <p:nvSpPr>
                <p:cNvPr id="18455" name="Freeform 26">
                  <a:extLst>
                    <a:ext uri="{FF2B5EF4-FFF2-40B4-BE49-F238E27FC236}">
                      <a16:creationId xmlns:a16="http://schemas.microsoft.com/office/drawing/2014/main" id="{8112439F-BC69-46AF-8F32-18247A6F6E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" y="1665"/>
                  <a:ext cx="126" cy="152"/>
                </a:xfrm>
                <a:custGeom>
                  <a:avLst/>
                  <a:gdLst>
                    <a:gd name="T0" fmla="*/ 0 w 555"/>
                    <a:gd name="T1" fmla="*/ 0 h 672"/>
                    <a:gd name="T2" fmla="*/ 0 w 555"/>
                    <a:gd name="T3" fmla="*/ 0 h 672"/>
                    <a:gd name="T4" fmla="*/ 0 w 555"/>
                    <a:gd name="T5" fmla="*/ 0 h 672"/>
                    <a:gd name="T6" fmla="*/ 0 w 555"/>
                    <a:gd name="T7" fmla="*/ 0 h 672"/>
                    <a:gd name="T8" fmla="*/ 0 w 555"/>
                    <a:gd name="T9" fmla="*/ 0 h 672"/>
                    <a:gd name="T10" fmla="*/ 0 w 555"/>
                    <a:gd name="T11" fmla="*/ 0 h 672"/>
                    <a:gd name="T12" fmla="*/ 0 w 555"/>
                    <a:gd name="T13" fmla="*/ 0 h 672"/>
                    <a:gd name="T14" fmla="*/ 0 w 555"/>
                    <a:gd name="T15" fmla="*/ 0 h 672"/>
                    <a:gd name="T16" fmla="*/ 0 w 555"/>
                    <a:gd name="T17" fmla="*/ 0 h 672"/>
                    <a:gd name="T18" fmla="*/ 0 w 555"/>
                    <a:gd name="T19" fmla="*/ 0 h 672"/>
                    <a:gd name="T20" fmla="*/ 0 w 555"/>
                    <a:gd name="T21" fmla="*/ 0 h 672"/>
                    <a:gd name="T22" fmla="*/ 0 w 555"/>
                    <a:gd name="T23" fmla="*/ 0 h 672"/>
                    <a:gd name="T24" fmla="*/ 0 w 555"/>
                    <a:gd name="T25" fmla="*/ 0 h 672"/>
                    <a:gd name="T26" fmla="*/ 0 w 555"/>
                    <a:gd name="T27" fmla="*/ 0 h 672"/>
                    <a:gd name="T28" fmla="*/ 0 w 555"/>
                    <a:gd name="T29" fmla="*/ 0 h 672"/>
                    <a:gd name="T30" fmla="*/ 0 w 555"/>
                    <a:gd name="T31" fmla="*/ 0 h 672"/>
                    <a:gd name="T32" fmla="*/ 0 w 555"/>
                    <a:gd name="T33" fmla="*/ 0 h 672"/>
                    <a:gd name="T34" fmla="*/ 0 w 555"/>
                    <a:gd name="T35" fmla="*/ 0 h 672"/>
                    <a:gd name="T36" fmla="*/ 0 w 555"/>
                    <a:gd name="T37" fmla="*/ 0 h 672"/>
                    <a:gd name="T38" fmla="*/ 0 w 555"/>
                    <a:gd name="T39" fmla="*/ 0 h 672"/>
                    <a:gd name="T40" fmla="*/ 0 w 555"/>
                    <a:gd name="T41" fmla="*/ 0 h 672"/>
                    <a:gd name="T42" fmla="*/ 0 w 555"/>
                    <a:gd name="T43" fmla="*/ 0 h 672"/>
                    <a:gd name="T44" fmla="*/ 0 w 555"/>
                    <a:gd name="T45" fmla="*/ 0 h 672"/>
                    <a:gd name="T46" fmla="*/ 0 w 555"/>
                    <a:gd name="T47" fmla="*/ 0 h 672"/>
                    <a:gd name="T48" fmla="*/ 0 w 555"/>
                    <a:gd name="T49" fmla="*/ 0 h 672"/>
                    <a:gd name="T50" fmla="*/ 0 w 555"/>
                    <a:gd name="T51" fmla="*/ 0 h 672"/>
                    <a:gd name="T52" fmla="*/ 0 w 555"/>
                    <a:gd name="T53" fmla="*/ 0 h 672"/>
                    <a:gd name="T54" fmla="*/ 0 w 555"/>
                    <a:gd name="T55" fmla="*/ 0 h 672"/>
                    <a:gd name="T56" fmla="*/ 0 w 555"/>
                    <a:gd name="T57" fmla="*/ 0 h 672"/>
                    <a:gd name="T58" fmla="*/ 0 w 555"/>
                    <a:gd name="T59" fmla="*/ 0 h 672"/>
                    <a:gd name="T60" fmla="*/ 0 w 555"/>
                    <a:gd name="T61" fmla="*/ 0 h 672"/>
                    <a:gd name="T62" fmla="*/ 0 w 555"/>
                    <a:gd name="T63" fmla="*/ 0 h 672"/>
                    <a:gd name="T64" fmla="*/ 0 w 555"/>
                    <a:gd name="T65" fmla="*/ 0 h 672"/>
                    <a:gd name="T66" fmla="*/ 0 w 555"/>
                    <a:gd name="T67" fmla="*/ 0 h 672"/>
                    <a:gd name="T68" fmla="*/ 0 w 555"/>
                    <a:gd name="T69" fmla="*/ 0 h 672"/>
                    <a:gd name="T70" fmla="*/ 0 w 555"/>
                    <a:gd name="T71" fmla="*/ 0 h 672"/>
                    <a:gd name="T72" fmla="*/ 0 w 555"/>
                    <a:gd name="T73" fmla="*/ 0 h 672"/>
                    <a:gd name="T74" fmla="*/ 0 w 555"/>
                    <a:gd name="T75" fmla="*/ 0 h 672"/>
                    <a:gd name="T76" fmla="*/ 0 w 555"/>
                    <a:gd name="T77" fmla="*/ 0 h 672"/>
                    <a:gd name="T78" fmla="*/ 0 w 555"/>
                    <a:gd name="T79" fmla="*/ 0 h 672"/>
                    <a:gd name="T80" fmla="*/ 0 w 555"/>
                    <a:gd name="T81" fmla="*/ 0 h 672"/>
                    <a:gd name="T82" fmla="*/ 0 w 555"/>
                    <a:gd name="T83" fmla="*/ 0 h 672"/>
                    <a:gd name="T84" fmla="*/ 0 w 555"/>
                    <a:gd name="T85" fmla="*/ 0 h 672"/>
                    <a:gd name="T86" fmla="*/ 0 w 555"/>
                    <a:gd name="T87" fmla="*/ 0 h 672"/>
                    <a:gd name="T88" fmla="*/ 0 w 555"/>
                    <a:gd name="T89" fmla="*/ 0 h 672"/>
                    <a:gd name="T90" fmla="*/ 0 w 555"/>
                    <a:gd name="T91" fmla="*/ 0 h 672"/>
                    <a:gd name="T92" fmla="*/ 0 w 555"/>
                    <a:gd name="T93" fmla="*/ 0 h 672"/>
                    <a:gd name="T94" fmla="*/ 0 w 555"/>
                    <a:gd name="T95" fmla="*/ 0 h 672"/>
                    <a:gd name="T96" fmla="*/ 0 w 555"/>
                    <a:gd name="T97" fmla="*/ 0 h 672"/>
                    <a:gd name="T98" fmla="*/ 0 w 555"/>
                    <a:gd name="T99" fmla="*/ 0 h 672"/>
                    <a:gd name="T100" fmla="*/ 0 w 555"/>
                    <a:gd name="T101" fmla="*/ 0 h 672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555"/>
                    <a:gd name="T154" fmla="*/ 0 h 672"/>
                    <a:gd name="T155" fmla="*/ 555 w 555"/>
                    <a:gd name="T156" fmla="*/ 672 h 672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555" h="672">
                      <a:moveTo>
                        <a:pt x="232" y="0"/>
                      </a:moveTo>
                      <a:cubicBezTo>
                        <a:pt x="243" y="32"/>
                        <a:pt x="254" y="64"/>
                        <a:pt x="272" y="89"/>
                      </a:cubicBezTo>
                      <a:cubicBezTo>
                        <a:pt x="351" y="78"/>
                        <a:pt x="388" y="82"/>
                        <a:pt x="461" y="100"/>
                      </a:cubicBezTo>
                      <a:cubicBezTo>
                        <a:pt x="460" y="121"/>
                        <a:pt x="485" y="116"/>
                        <a:pt x="489" y="132"/>
                      </a:cubicBezTo>
                      <a:cubicBezTo>
                        <a:pt x="496" y="159"/>
                        <a:pt x="475" y="158"/>
                        <a:pt x="468" y="171"/>
                      </a:cubicBezTo>
                      <a:cubicBezTo>
                        <a:pt x="388" y="185"/>
                        <a:pt x="373" y="102"/>
                        <a:pt x="286" y="139"/>
                      </a:cubicBezTo>
                      <a:cubicBezTo>
                        <a:pt x="303" y="175"/>
                        <a:pt x="310" y="222"/>
                        <a:pt x="332" y="253"/>
                      </a:cubicBezTo>
                      <a:cubicBezTo>
                        <a:pt x="389" y="246"/>
                        <a:pt x="456" y="258"/>
                        <a:pt x="496" y="282"/>
                      </a:cubicBezTo>
                      <a:cubicBezTo>
                        <a:pt x="525" y="299"/>
                        <a:pt x="554" y="317"/>
                        <a:pt x="546" y="364"/>
                      </a:cubicBezTo>
                      <a:cubicBezTo>
                        <a:pt x="544" y="379"/>
                        <a:pt x="540" y="406"/>
                        <a:pt x="532" y="424"/>
                      </a:cubicBezTo>
                      <a:cubicBezTo>
                        <a:pt x="530" y="429"/>
                        <a:pt x="522" y="429"/>
                        <a:pt x="518" y="435"/>
                      </a:cubicBezTo>
                      <a:cubicBezTo>
                        <a:pt x="510" y="445"/>
                        <a:pt x="507" y="462"/>
                        <a:pt x="503" y="467"/>
                      </a:cubicBezTo>
                      <a:cubicBezTo>
                        <a:pt x="490" y="483"/>
                        <a:pt x="471" y="482"/>
                        <a:pt x="461" y="506"/>
                      </a:cubicBezTo>
                      <a:cubicBezTo>
                        <a:pt x="440" y="503"/>
                        <a:pt x="441" y="520"/>
                        <a:pt x="429" y="524"/>
                      </a:cubicBezTo>
                      <a:cubicBezTo>
                        <a:pt x="433" y="543"/>
                        <a:pt x="438" y="574"/>
                        <a:pt x="453" y="592"/>
                      </a:cubicBezTo>
                      <a:cubicBezTo>
                        <a:pt x="446" y="619"/>
                        <a:pt x="471" y="641"/>
                        <a:pt x="439" y="649"/>
                      </a:cubicBezTo>
                      <a:cubicBezTo>
                        <a:pt x="413" y="627"/>
                        <a:pt x="416" y="575"/>
                        <a:pt x="400" y="542"/>
                      </a:cubicBezTo>
                      <a:cubicBezTo>
                        <a:pt x="360" y="546"/>
                        <a:pt x="328" y="559"/>
                        <a:pt x="297" y="563"/>
                      </a:cubicBezTo>
                      <a:cubicBezTo>
                        <a:pt x="294" y="606"/>
                        <a:pt x="333" y="633"/>
                        <a:pt x="314" y="671"/>
                      </a:cubicBezTo>
                      <a:cubicBezTo>
                        <a:pt x="261" y="671"/>
                        <a:pt x="290" y="587"/>
                        <a:pt x="257" y="563"/>
                      </a:cubicBezTo>
                      <a:cubicBezTo>
                        <a:pt x="180" y="568"/>
                        <a:pt x="119" y="563"/>
                        <a:pt x="76" y="528"/>
                      </a:cubicBezTo>
                      <a:cubicBezTo>
                        <a:pt x="63" y="503"/>
                        <a:pt x="68" y="473"/>
                        <a:pt x="93" y="467"/>
                      </a:cubicBezTo>
                      <a:cubicBezTo>
                        <a:pt x="139" y="457"/>
                        <a:pt x="202" y="552"/>
                        <a:pt x="250" y="517"/>
                      </a:cubicBezTo>
                      <a:cubicBezTo>
                        <a:pt x="235" y="476"/>
                        <a:pt x="233" y="422"/>
                        <a:pt x="211" y="389"/>
                      </a:cubicBezTo>
                      <a:cubicBezTo>
                        <a:pt x="105" y="409"/>
                        <a:pt x="0" y="346"/>
                        <a:pt x="36" y="225"/>
                      </a:cubicBezTo>
                      <a:cubicBezTo>
                        <a:pt x="57" y="211"/>
                        <a:pt x="67" y="186"/>
                        <a:pt x="86" y="171"/>
                      </a:cubicBezTo>
                      <a:cubicBezTo>
                        <a:pt x="98" y="162"/>
                        <a:pt x="115" y="164"/>
                        <a:pt x="122" y="150"/>
                      </a:cubicBezTo>
                      <a:cubicBezTo>
                        <a:pt x="123" y="101"/>
                        <a:pt x="70" y="76"/>
                        <a:pt x="90" y="32"/>
                      </a:cubicBezTo>
                      <a:cubicBezTo>
                        <a:pt x="134" y="41"/>
                        <a:pt x="121" y="106"/>
                        <a:pt x="147" y="132"/>
                      </a:cubicBezTo>
                      <a:cubicBezTo>
                        <a:pt x="185" y="128"/>
                        <a:pt x="207" y="108"/>
                        <a:pt x="240" y="100"/>
                      </a:cubicBezTo>
                      <a:cubicBezTo>
                        <a:pt x="235" y="63"/>
                        <a:pt x="196" y="39"/>
                        <a:pt x="215" y="0"/>
                      </a:cubicBezTo>
                      <a:cubicBezTo>
                        <a:pt x="221" y="0"/>
                        <a:pt x="227" y="0"/>
                        <a:pt x="232" y="0"/>
                      </a:cubicBezTo>
                      <a:close/>
                      <a:moveTo>
                        <a:pt x="165" y="182"/>
                      </a:moveTo>
                      <a:cubicBezTo>
                        <a:pt x="175" y="220"/>
                        <a:pt x="189" y="255"/>
                        <a:pt x="211" y="282"/>
                      </a:cubicBezTo>
                      <a:cubicBezTo>
                        <a:pt x="244" y="270"/>
                        <a:pt x="272" y="272"/>
                        <a:pt x="304" y="257"/>
                      </a:cubicBezTo>
                      <a:cubicBezTo>
                        <a:pt x="296" y="216"/>
                        <a:pt x="270" y="193"/>
                        <a:pt x="265" y="150"/>
                      </a:cubicBezTo>
                      <a:cubicBezTo>
                        <a:pt x="219" y="148"/>
                        <a:pt x="195" y="168"/>
                        <a:pt x="165" y="182"/>
                      </a:cubicBezTo>
                      <a:close/>
                      <a:moveTo>
                        <a:pt x="136" y="196"/>
                      </a:moveTo>
                      <a:cubicBezTo>
                        <a:pt x="113" y="221"/>
                        <a:pt x="72" y="230"/>
                        <a:pt x="76" y="282"/>
                      </a:cubicBezTo>
                      <a:cubicBezTo>
                        <a:pt x="105" y="305"/>
                        <a:pt x="144" y="292"/>
                        <a:pt x="179" y="289"/>
                      </a:cubicBezTo>
                      <a:cubicBezTo>
                        <a:pt x="171" y="251"/>
                        <a:pt x="158" y="220"/>
                        <a:pt x="136" y="196"/>
                      </a:cubicBezTo>
                      <a:close/>
                      <a:moveTo>
                        <a:pt x="371" y="374"/>
                      </a:moveTo>
                      <a:cubicBezTo>
                        <a:pt x="393" y="400"/>
                        <a:pt x="398" y="443"/>
                        <a:pt x="414" y="474"/>
                      </a:cubicBezTo>
                      <a:cubicBezTo>
                        <a:pt x="458" y="458"/>
                        <a:pt x="518" y="416"/>
                        <a:pt x="486" y="356"/>
                      </a:cubicBezTo>
                      <a:cubicBezTo>
                        <a:pt x="452" y="350"/>
                        <a:pt x="380" y="335"/>
                        <a:pt x="371" y="374"/>
                      </a:cubicBezTo>
                      <a:close/>
                      <a:moveTo>
                        <a:pt x="240" y="399"/>
                      </a:moveTo>
                      <a:cubicBezTo>
                        <a:pt x="260" y="433"/>
                        <a:pt x="257" y="489"/>
                        <a:pt x="282" y="517"/>
                      </a:cubicBezTo>
                      <a:cubicBezTo>
                        <a:pt x="318" y="510"/>
                        <a:pt x="355" y="508"/>
                        <a:pt x="386" y="488"/>
                      </a:cubicBezTo>
                      <a:cubicBezTo>
                        <a:pt x="378" y="454"/>
                        <a:pt x="369" y="422"/>
                        <a:pt x="354" y="396"/>
                      </a:cubicBezTo>
                      <a:cubicBezTo>
                        <a:pt x="353" y="380"/>
                        <a:pt x="351" y="365"/>
                        <a:pt x="336" y="364"/>
                      </a:cubicBezTo>
                      <a:cubicBezTo>
                        <a:pt x="310" y="373"/>
                        <a:pt x="254" y="368"/>
                        <a:pt x="240" y="39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18456" name="Freeform 27">
                  <a:extLst>
                    <a:ext uri="{FF2B5EF4-FFF2-40B4-BE49-F238E27FC236}">
                      <a16:creationId xmlns:a16="http://schemas.microsoft.com/office/drawing/2014/main" id="{8EBB3D32-A74D-4098-B7BA-C4B5015A97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" y="1811"/>
                  <a:ext cx="12" cy="17"/>
                </a:xfrm>
                <a:custGeom>
                  <a:avLst/>
                  <a:gdLst>
                    <a:gd name="T0" fmla="*/ 0 w 51"/>
                    <a:gd name="T1" fmla="*/ 0 h 73"/>
                    <a:gd name="T2" fmla="*/ 0 w 51"/>
                    <a:gd name="T3" fmla="*/ 0 h 73"/>
                    <a:gd name="T4" fmla="*/ 0 w 51"/>
                    <a:gd name="T5" fmla="*/ 0 h 73"/>
                    <a:gd name="T6" fmla="*/ 0 60000 65536"/>
                    <a:gd name="T7" fmla="*/ 0 60000 65536"/>
                    <a:gd name="T8" fmla="*/ 0 60000 65536"/>
                    <a:gd name="T9" fmla="*/ 0 w 51"/>
                    <a:gd name="T10" fmla="*/ 0 h 73"/>
                    <a:gd name="T11" fmla="*/ 51 w 51"/>
                    <a:gd name="T12" fmla="*/ 73 h 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1" h="73">
                      <a:moveTo>
                        <a:pt x="37" y="0"/>
                      </a:moveTo>
                      <a:cubicBezTo>
                        <a:pt x="50" y="21"/>
                        <a:pt x="31" y="72"/>
                        <a:pt x="1" y="61"/>
                      </a:cubicBezTo>
                      <a:cubicBezTo>
                        <a:pt x="0" y="27"/>
                        <a:pt x="7" y="2"/>
                        <a:pt x="37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18457" name="Freeform 28">
                  <a:extLst>
                    <a:ext uri="{FF2B5EF4-FFF2-40B4-BE49-F238E27FC236}">
                      <a16:creationId xmlns:a16="http://schemas.microsoft.com/office/drawing/2014/main" id="{41E4BEAA-973F-4E36-AF2E-B219A3A3F8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" y="1844"/>
                  <a:ext cx="12" cy="12"/>
                </a:xfrm>
                <a:custGeom>
                  <a:avLst/>
                  <a:gdLst>
                    <a:gd name="T0" fmla="*/ 0 w 51"/>
                    <a:gd name="T1" fmla="*/ 0 h 51"/>
                    <a:gd name="T2" fmla="*/ 0 w 51"/>
                    <a:gd name="T3" fmla="*/ 0 h 51"/>
                    <a:gd name="T4" fmla="*/ 0 w 51"/>
                    <a:gd name="T5" fmla="*/ 0 h 51"/>
                    <a:gd name="T6" fmla="*/ 0 w 51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1"/>
                    <a:gd name="T13" fmla="*/ 0 h 51"/>
                    <a:gd name="T14" fmla="*/ 51 w 51"/>
                    <a:gd name="T15" fmla="*/ 51 h 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1" h="51">
                      <a:moveTo>
                        <a:pt x="39" y="0"/>
                      </a:moveTo>
                      <a:cubicBezTo>
                        <a:pt x="37" y="11"/>
                        <a:pt x="48" y="9"/>
                        <a:pt x="50" y="18"/>
                      </a:cubicBezTo>
                      <a:cubicBezTo>
                        <a:pt x="42" y="33"/>
                        <a:pt x="36" y="50"/>
                        <a:pt x="10" y="46"/>
                      </a:cubicBezTo>
                      <a:cubicBezTo>
                        <a:pt x="0" y="20"/>
                        <a:pt x="17" y="5"/>
                        <a:pt x="39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18458" name="Freeform 29">
                  <a:extLst>
                    <a:ext uri="{FF2B5EF4-FFF2-40B4-BE49-F238E27FC236}">
                      <a16:creationId xmlns:a16="http://schemas.microsoft.com/office/drawing/2014/main" id="{035C3F1F-02F8-4F5A-AABF-52961DD6E5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" y="1844"/>
                  <a:ext cx="13" cy="14"/>
                </a:xfrm>
                <a:custGeom>
                  <a:avLst/>
                  <a:gdLst>
                    <a:gd name="T0" fmla="*/ 0 w 58"/>
                    <a:gd name="T1" fmla="*/ 0 h 63"/>
                    <a:gd name="T2" fmla="*/ 0 w 58"/>
                    <a:gd name="T3" fmla="*/ 0 h 63"/>
                    <a:gd name="T4" fmla="*/ 0 w 58"/>
                    <a:gd name="T5" fmla="*/ 0 h 63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63"/>
                    <a:gd name="T11" fmla="*/ 58 w 58"/>
                    <a:gd name="T12" fmla="*/ 63 h 6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63">
                      <a:moveTo>
                        <a:pt x="43" y="4"/>
                      </a:moveTo>
                      <a:cubicBezTo>
                        <a:pt x="57" y="22"/>
                        <a:pt x="46" y="52"/>
                        <a:pt x="29" y="62"/>
                      </a:cubicBezTo>
                      <a:cubicBezTo>
                        <a:pt x="0" y="54"/>
                        <a:pt x="17" y="0"/>
                        <a:pt x="43" y="4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18459" name="Freeform 30">
                  <a:extLst>
                    <a:ext uri="{FF2B5EF4-FFF2-40B4-BE49-F238E27FC236}">
                      <a16:creationId xmlns:a16="http://schemas.microsoft.com/office/drawing/2014/main" id="{FA3FBF19-6A7A-4CE2-8A19-7C69662AE5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" y="1532"/>
                  <a:ext cx="341" cy="398"/>
                </a:xfrm>
                <a:custGeom>
                  <a:avLst/>
                  <a:gdLst>
                    <a:gd name="T0" fmla="*/ 0 w 1504"/>
                    <a:gd name="T1" fmla="*/ 0 h 1754"/>
                    <a:gd name="T2" fmla="*/ 0 w 1504"/>
                    <a:gd name="T3" fmla="*/ 0 h 1754"/>
                    <a:gd name="T4" fmla="*/ 0 w 1504"/>
                    <a:gd name="T5" fmla="*/ 0 h 1754"/>
                    <a:gd name="T6" fmla="*/ 0 w 1504"/>
                    <a:gd name="T7" fmla="*/ 0 h 1754"/>
                    <a:gd name="T8" fmla="*/ 0 w 1504"/>
                    <a:gd name="T9" fmla="*/ 0 h 1754"/>
                    <a:gd name="T10" fmla="*/ 0 w 1504"/>
                    <a:gd name="T11" fmla="*/ 0 h 1754"/>
                    <a:gd name="T12" fmla="*/ 0 w 1504"/>
                    <a:gd name="T13" fmla="*/ 0 h 1754"/>
                    <a:gd name="T14" fmla="*/ 0 w 1504"/>
                    <a:gd name="T15" fmla="*/ 0 h 1754"/>
                    <a:gd name="T16" fmla="*/ 0 w 1504"/>
                    <a:gd name="T17" fmla="*/ 0 h 1754"/>
                    <a:gd name="T18" fmla="*/ 0 w 1504"/>
                    <a:gd name="T19" fmla="*/ 0 h 1754"/>
                    <a:gd name="T20" fmla="*/ 0 w 1504"/>
                    <a:gd name="T21" fmla="*/ 0 h 1754"/>
                    <a:gd name="T22" fmla="*/ 0 w 1504"/>
                    <a:gd name="T23" fmla="*/ 0 h 1754"/>
                    <a:gd name="T24" fmla="*/ 0 w 1504"/>
                    <a:gd name="T25" fmla="*/ 0 h 1754"/>
                    <a:gd name="T26" fmla="*/ 0 w 1504"/>
                    <a:gd name="T27" fmla="*/ 0 h 1754"/>
                    <a:gd name="T28" fmla="*/ 0 w 1504"/>
                    <a:gd name="T29" fmla="*/ 0 h 1754"/>
                    <a:gd name="T30" fmla="*/ 0 w 1504"/>
                    <a:gd name="T31" fmla="*/ 0 h 1754"/>
                    <a:gd name="T32" fmla="*/ 0 w 1504"/>
                    <a:gd name="T33" fmla="*/ 0 h 1754"/>
                    <a:gd name="T34" fmla="*/ 0 w 1504"/>
                    <a:gd name="T35" fmla="*/ 0 h 1754"/>
                    <a:gd name="T36" fmla="*/ 0 w 1504"/>
                    <a:gd name="T37" fmla="*/ 0 h 1754"/>
                    <a:gd name="T38" fmla="*/ 0 w 1504"/>
                    <a:gd name="T39" fmla="*/ 0 h 1754"/>
                    <a:gd name="T40" fmla="*/ 0 w 1504"/>
                    <a:gd name="T41" fmla="*/ 0 h 1754"/>
                    <a:gd name="T42" fmla="*/ 0 w 1504"/>
                    <a:gd name="T43" fmla="*/ 0 h 1754"/>
                    <a:gd name="T44" fmla="*/ 0 w 1504"/>
                    <a:gd name="T45" fmla="*/ 0 h 1754"/>
                    <a:gd name="T46" fmla="*/ 0 w 1504"/>
                    <a:gd name="T47" fmla="*/ 0 h 1754"/>
                    <a:gd name="T48" fmla="*/ 0 w 1504"/>
                    <a:gd name="T49" fmla="*/ 0 h 1754"/>
                    <a:gd name="T50" fmla="*/ 0 w 1504"/>
                    <a:gd name="T51" fmla="*/ 0 h 1754"/>
                    <a:gd name="T52" fmla="*/ 0 w 1504"/>
                    <a:gd name="T53" fmla="*/ 0 h 1754"/>
                    <a:gd name="T54" fmla="*/ 0 w 1504"/>
                    <a:gd name="T55" fmla="*/ 0 h 1754"/>
                    <a:gd name="T56" fmla="*/ 0 w 1504"/>
                    <a:gd name="T57" fmla="*/ 0 h 1754"/>
                    <a:gd name="T58" fmla="*/ 0 w 1504"/>
                    <a:gd name="T59" fmla="*/ 0 h 1754"/>
                    <a:gd name="T60" fmla="*/ 0 w 1504"/>
                    <a:gd name="T61" fmla="*/ 0 h 1754"/>
                    <a:gd name="T62" fmla="*/ 0 w 1504"/>
                    <a:gd name="T63" fmla="*/ 0 h 1754"/>
                    <a:gd name="T64" fmla="*/ 0 w 1504"/>
                    <a:gd name="T65" fmla="*/ 0 h 1754"/>
                    <a:gd name="T66" fmla="*/ 0 w 1504"/>
                    <a:gd name="T67" fmla="*/ 0 h 1754"/>
                    <a:gd name="T68" fmla="*/ 0 w 1504"/>
                    <a:gd name="T69" fmla="*/ 0 h 1754"/>
                    <a:gd name="T70" fmla="*/ 0 w 1504"/>
                    <a:gd name="T71" fmla="*/ 0 h 1754"/>
                    <a:gd name="T72" fmla="*/ 0 w 1504"/>
                    <a:gd name="T73" fmla="*/ 0 h 1754"/>
                    <a:gd name="T74" fmla="*/ 0 w 1504"/>
                    <a:gd name="T75" fmla="*/ 0 h 1754"/>
                    <a:gd name="T76" fmla="*/ 0 w 1504"/>
                    <a:gd name="T77" fmla="*/ 0 h 1754"/>
                    <a:gd name="T78" fmla="*/ 0 w 1504"/>
                    <a:gd name="T79" fmla="*/ 0 h 1754"/>
                    <a:gd name="T80" fmla="*/ 0 w 1504"/>
                    <a:gd name="T81" fmla="*/ 0 h 1754"/>
                    <a:gd name="T82" fmla="*/ 0 w 1504"/>
                    <a:gd name="T83" fmla="*/ 0 h 1754"/>
                    <a:gd name="T84" fmla="*/ 0 w 1504"/>
                    <a:gd name="T85" fmla="*/ 0 h 1754"/>
                    <a:gd name="T86" fmla="*/ 0 w 1504"/>
                    <a:gd name="T87" fmla="*/ 0 h 1754"/>
                    <a:gd name="T88" fmla="*/ 0 w 1504"/>
                    <a:gd name="T89" fmla="*/ 0 h 1754"/>
                    <a:gd name="T90" fmla="*/ 0 w 1504"/>
                    <a:gd name="T91" fmla="*/ 0 h 1754"/>
                    <a:gd name="T92" fmla="*/ 0 w 1504"/>
                    <a:gd name="T93" fmla="*/ 0 h 1754"/>
                    <a:gd name="T94" fmla="*/ 0 w 1504"/>
                    <a:gd name="T95" fmla="*/ 0 h 1754"/>
                    <a:gd name="T96" fmla="*/ 0 w 1504"/>
                    <a:gd name="T97" fmla="*/ 0 h 175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504"/>
                    <a:gd name="T148" fmla="*/ 0 h 1754"/>
                    <a:gd name="T149" fmla="*/ 1504 w 1504"/>
                    <a:gd name="T150" fmla="*/ 1754 h 175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504" h="1754">
                      <a:moveTo>
                        <a:pt x="1019" y="48"/>
                      </a:moveTo>
                      <a:cubicBezTo>
                        <a:pt x="1002" y="67"/>
                        <a:pt x="979" y="79"/>
                        <a:pt x="955" y="87"/>
                      </a:cubicBezTo>
                      <a:cubicBezTo>
                        <a:pt x="966" y="101"/>
                        <a:pt x="985" y="88"/>
                        <a:pt x="998" y="84"/>
                      </a:cubicBezTo>
                      <a:cubicBezTo>
                        <a:pt x="1045" y="67"/>
                        <a:pt x="1088" y="37"/>
                        <a:pt x="1140" y="35"/>
                      </a:cubicBezTo>
                      <a:cubicBezTo>
                        <a:pt x="1163" y="33"/>
                        <a:pt x="1186" y="33"/>
                        <a:pt x="1209" y="34"/>
                      </a:cubicBezTo>
                      <a:cubicBezTo>
                        <a:pt x="1243" y="44"/>
                        <a:pt x="1262" y="89"/>
                        <a:pt x="1242" y="119"/>
                      </a:cubicBezTo>
                      <a:cubicBezTo>
                        <a:pt x="1229" y="129"/>
                        <a:pt x="1216" y="140"/>
                        <a:pt x="1208" y="155"/>
                      </a:cubicBezTo>
                      <a:cubicBezTo>
                        <a:pt x="1196" y="161"/>
                        <a:pt x="1185" y="170"/>
                        <a:pt x="1180" y="184"/>
                      </a:cubicBezTo>
                      <a:cubicBezTo>
                        <a:pt x="1167" y="189"/>
                        <a:pt x="1155" y="196"/>
                        <a:pt x="1148" y="209"/>
                      </a:cubicBezTo>
                      <a:cubicBezTo>
                        <a:pt x="1124" y="240"/>
                        <a:pt x="1090" y="263"/>
                        <a:pt x="1068" y="296"/>
                      </a:cubicBezTo>
                      <a:cubicBezTo>
                        <a:pt x="1068" y="308"/>
                        <a:pt x="1088" y="297"/>
                        <a:pt x="1094" y="293"/>
                      </a:cubicBezTo>
                      <a:cubicBezTo>
                        <a:pt x="1108" y="283"/>
                        <a:pt x="1125" y="276"/>
                        <a:pt x="1142" y="277"/>
                      </a:cubicBezTo>
                      <a:cubicBezTo>
                        <a:pt x="1158" y="273"/>
                        <a:pt x="1170" y="262"/>
                        <a:pt x="1186" y="260"/>
                      </a:cubicBezTo>
                      <a:cubicBezTo>
                        <a:pt x="1226" y="251"/>
                        <a:pt x="1268" y="245"/>
                        <a:pt x="1309" y="248"/>
                      </a:cubicBezTo>
                      <a:cubicBezTo>
                        <a:pt x="1329" y="250"/>
                        <a:pt x="1354" y="253"/>
                        <a:pt x="1365" y="272"/>
                      </a:cubicBezTo>
                      <a:cubicBezTo>
                        <a:pt x="1374" y="285"/>
                        <a:pt x="1367" y="303"/>
                        <a:pt x="1354" y="310"/>
                      </a:cubicBezTo>
                      <a:cubicBezTo>
                        <a:pt x="1342" y="318"/>
                        <a:pt x="1326" y="320"/>
                        <a:pt x="1317" y="332"/>
                      </a:cubicBezTo>
                      <a:cubicBezTo>
                        <a:pt x="1309" y="339"/>
                        <a:pt x="1299" y="346"/>
                        <a:pt x="1288" y="344"/>
                      </a:cubicBezTo>
                      <a:cubicBezTo>
                        <a:pt x="1272" y="345"/>
                        <a:pt x="1259" y="357"/>
                        <a:pt x="1242" y="357"/>
                      </a:cubicBezTo>
                      <a:cubicBezTo>
                        <a:pt x="1182" y="365"/>
                        <a:pt x="1121" y="350"/>
                        <a:pt x="1061" y="363"/>
                      </a:cubicBezTo>
                      <a:cubicBezTo>
                        <a:pt x="1053" y="365"/>
                        <a:pt x="1033" y="350"/>
                        <a:pt x="1037" y="364"/>
                      </a:cubicBezTo>
                      <a:cubicBezTo>
                        <a:pt x="1046" y="373"/>
                        <a:pt x="1062" y="374"/>
                        <a:pt x="1070" y="385"/>
                      </a:cubicBezTo>
                      <a:cubicBezTo>
                        <a:pt x="1081" y="396"/>
                        <a:pt x="1095" y="400"/>
                        <a:pt x="1109" y="404"/>
                      </a:cubicBezTo>
                      <a:cubicBezTo>
                        <a:pt x="1124" y="413"/>
                        <a:pt x="1137" y="425"/>
                        <a:pt x="1152" y="434"/>
                      </a:cubicBezTo>
                      <a:cubicBezTo>
                        <a:pt x="1208" y="475"/>
                        <a:pt x="1262" y="520"/>
                        <a:pt x="1304" y="575"/>
                      </a:cubicBezTo>
                      <a:cubicBezTo>
                        <a:pt x="1413" y="680"/>
                        <a:pt x="1448" y="757"/>
                        <a:pt x="1454" y="864"/>
                      </a:cubicBezTo>
                      <a:cubicBezTo>
                        <a:pt x="1461" y="875"/>
                        <a:pt x="1467" y="888"/>
                        <a:pt x="1465" y="901"/>
                      </a:cubicBezTo>
                      <a:cubicBezTo>
                        <a:pt x="1468" y="916"/>
                        <a:pt x="1480" y="927"/>
                        <a:pt x="1481" y="942"/>
                      </a:cubicBezTo>
                      <a:cubicBezTo>
                        <a:pt x="1488" y="982"/>
                        <a:pt x="1481" y="1022"/>
                        <a:pt x="1487" y="1062"/>
                      </a:cubicBezTo>
                      <a:cubicBezTo>
                        <a:pt x="1493" y="1109"/>
                        <a:pt x="1494" y="1157"/>
                        <a:pt x="1484" y="1204"/>
                      </a:cubicBezTo>
                      <a:cubicBezTo>
                        <a:pt x="1480" y="1226"/>
                        <a:pt x="1479" y="1249"/>
                        <a:pt x="1470" y="1270"/>
                      </a:cubicBezTo>
                      <a:cubicBezTo>
                        <a:pt x="1464" y="1284"/>
                        <a:pt x="1452" y="1296"/>
                        <a:pt x="1451" y="1312"/>
                      </a:cubicBezTo>
                      <a:cubicBezTo>
                        <a:pt x="1448" y="1332"/>
                        <a:pt x="1448" y="1353"/>
                        <a:pt x="1437" y="1370"/>
                      </a:cubicBezTo>
                      <a:cubicBezTo>
                        <a:pt x="1420" y="1404"/>
                        <a:pt x="1391" y="1430"/>
                        <a:pt x="1379" y="1466"/>
                      </a:cubicBezTo>
                      <a:cubicBezTo>
                        <a:pt x="1355" y="1477"/>
                        <a:pt x="1340" y="1500"/>
                        <a:pt x="1318" y="1515"/>
                      </a:cubicBezTo>
                      <a:cubicBezTo>
                        <a:pt x="1218" y="1600"/>
                        <a:pt x="1104" y="1673"/>
                        <a:pt x="977" y="1712"/>
                      </a:cubicBezTo>
                      <a:cubicBezTo>
                        <a:pt x="851" y="1753"/>
                        <a:pt x="714" y="1753"/>
                        <a:pt x="587" y="1720"/>
                      </a:cubicBezTo>
                      <a:cubicBezTo>
                        <a:pt x="463" y="1691"/>
                        <a:pt x="347" y="1636"/>
                        <a:pt x="238" y="1572"/>
                      </a:cubicBezTo>
                      <a:cubicBezTo>
                        <a:pt x="212" y="1559"/>
                        <a:pt x="202" y="1527"/>
                        <a:pt x="174" y="1516"/>
                      </a:cubicBezTo>
                      <a:cubicBezTo>
                        <a:pt x="137" y="1464"/>
                        <a:pt x="87" y="1420"/>
                        <a:pt x="62" y="1359"/>
                      </a:cubicBezTo>
                      <a:cubicBezTo>
                        <a:pt x="53" y="1345"/>
                        <a:pt x="57" y="1324"/>
                        <a:pt x="41" y="1314"/>
                      </a:cubicBezTo>
                      <a:cubicBezTo>
                        <a:pt x="11" y="1187"/>
                        <a:pt x="0" y="1121"/>
                        <a:pt x="18" y="1014"/>
                      </a:cubicBezTo>
                      <a:cubicBezTo>
                        <a:pt x="16" y="996"/>
                        <a:pt x="18" y="979"/>
                        <a:pt x="27" y="964"/>
                      </a:cubicBezTo>
                      <a:cubicBezTo>
                        <a:pt x="35" y="942"/>
                        <a:pt x="41" y="919"/>
                        <a:pt x="43" y="896"/>
                      </a:cubicBezTo>
                      <a:cubicBezTo>
                        <a:pt x="58" y="883"/>
                        <a:pt x="66" y="863"/>
                        <a:pt x="68" y="843"/>
                      </a:cubicBezTo>
                      <a:cubicBezTo>
                        <a:pt x="83" y="834"/>
                        <a:pt x="86" y="815"/>
                        <a:pt x="92" y="800"/>
                      </a:cubicBezTo>
                      <a:cubicBezTo>
                        <a:pt x="93" y="789"/>
                        <a:pt x="89" y="768"/>
                        <a:pt x="105" y="768"/>
                      </a:cubicBezTo>
                      <a:cubicBezTo>
                        <a:pt x="121" y="771"/>
                        <a:pt x="128" y="749"/>
                        <a:pt x="134" y="737"/>
                      </a:cubicBezTo>
                      <a:cubicBezTo>
                        <a:pt x="142" y="726"/>
                        <a:pt x="156" y="721"/>
                        <a:pt x="159" y="706"/>
                      </a:cubicBezTo>
                      <a:cubicBezTo>
                        <a:pt x="164" y="692"/>
                        <a:pt x="177" y="685"/>
                        <a:pt x="187" y="676"/>
                      </a:cubicBezTo>
                      <a:cubicBezTo>
                        <a:pt x="200" y="662"/>
                        <a:pt x="205" y="642"/>
                        <a:pt x="218" y="628"/>
                      </a:cubicBezTo>
                      <a:cubicBezTo>
                        <a:pt x="233" y="609"/>
                        <a:pt x="251" y="592"/>
                        <a:pt x="263" y="571"/>
                      </a:cubicBezTo>
                      <a:cubicBezTo>
                        <a:pt x="270" y="561"/>
                        <a:pt x="283" y="560"/>
                        <a:pt x="290" y="550"/>
                      </a:cubicBezTo>
                      <a:cubicBezTo>
                        <a:pt x="299" y="540"/>
                        <a:pt x="307" y="530"/>
                        <a:pt x="319" y="524"/>
                      </a:cubicBezTo>
                      <a:cubicBezTo>
                        <a:pt x="331" y="515"/>
                        <a:pt x="332" y="497"/>
                        <a:pt x="345" y="488"/>
                      </a:cubicBezTo>
                      <a:cubicBezTo>
                        <a:pt x="371" y="469"/>
                        <a:pt x="396" y="449"/>
                        <a:pt x="423" y="431"/>
                      </a:cubicBezTo>
                      <a:cubicBezTo>
                        <a:pt x="473" y="396"/>
                        <a:pt x="529" y="357"/>
                        <a:pt x="591" y="350"/>
                      </a:cubicBezTo>
                      <a:cubicBezTo>
                        <a:pt x="658" y="343"/>
                        <a:pt x="728" y="340"/>
                        <a:pt x="795" y="346"/>
                      </a:cubicBezTo>
                      <a:cubicBezTo>
                        <a:pt x="838" y="351"/>
                        <a:pt x="879" y="362"/>
                        <a:pt x="923" y="360"/>
                      </a:cubicBezTo>
                      <a:cubicBezTo>
                        <a:pt x="938" y="357"/>
                        <a:pt x="1013" y="324"/>
                        <a:pt x="1029" y="325"/>
                      </a:cubicBezTo>
                      <a:cubicBezTo>
                        <a:pt x="1048" y="323"/>
                        <a:pt x="1030" y="380"/>
                        <a:pt x="1041" y="362"/>
                      </a:cubicBezTo>
                      <a:cubicBezTo>
                        <a:pt x="1015" y="358"/>
                        <a:pt x="952" y="378"/>
                        <a:pt x="928" y="381"/>
                      </a:cubicBezTo>
                      <a:cubicBezTo>
                        <a:pt x="913" y="373"/>
                        <a:pt x="897" y="397"/>
                        <a:pt x="882" y="394"/>
                      </a:cubicBezTo>
                      <a:cubicBezTo>
                        <a:pt x="788" y="399"/>
                        <a:pt x="681" y="330"/>
                        <a:pt x="600" y="367"/>
                      </a:cubicBezTo>
                      <a:cubicBezTo>
                        <a:pt x="582" y="355"/>
                        <a:pt x="602" y="296"/>
                        <a:pt x="589" y="279"/>
                      </a:cubicBezTo>
                      <a:cubicBezTo>
                        <a:pt x="576" y="263"/>
                        <a:pt x="564" y="246"/>
                        <a:pt x="547" y="233"/>
                      </a:cubicBezTo>
                      <a:cubicBezTo>
                        <a:pt x="531" y="232"/>
                        <a:pt x="528" y="213"/>
                        <a:pt x="520" y="202"/>
                      </a:cubicBezTo>
                      <a:cubicBezTo>
                        <a:pt x="499" y="169"/>
                        <a:pt x="465" y="147"/>
                        <a:pt x="442" y="115"/>
                      </a:cubicBezTo>
                      <a:cubicBezTo>
                        <a:pt x="439" y="100"/>
                        <a:pt x="444" y="84"/>
                        <a:pt x="453" y="72"/>
                      </a:cubicBezTo>
                      <a:cubicBezTo>
                        <a:pt x="471" y="69"/>
                        <a:pt x="490" y="66"/>
                        <a:pt x="508" y="61"/>
                      </a:cubicBezTo>
                      <a:cubicBezTo>
                        <a:pt x="580" y="44"/>
                        <a:pt x="651" y="20"/>
                        <a:pt x="726" y="16"/>
                      </a:cubicBezTo>
                      <a:cubicBezTo>
                        <a:pt x="741" y="21"/>
                        <a:pt x="741" y="45"/>
                        <a:pt x="759" y="47"/>
                      </a:cubicBezTo>
                      <a:cubicBezTo>
                        <a:pt x="777" y="47"/>
                        <a:pt x="793" y="40"/>
                        <a:pt x="811" y="36"/>
                      </a:cubicBezTo>
                      <a:cubicBezTo>
                        <a:pt x="861" y="21"/>
                        <a:pt x="913" y="0"/>
                        <a:pt x="967" y="8"/>
                      </a:cubicBezTo>
                      <a:cubicBezTo>
                        <a:pt x="990" y="11"/>
                        <a:pt x="1012" y="25"/>
                        <a:pt x="1019" y="48"/>
                      </a:cubicBezTo>
                      <a:close/>
                      <a:moveTo>
                        <a:pt x="748" y="83"/>
                      </a:moveTo>
                      <a:cubicBezTo>
                        <a:pt x="736" y="72"/>
                        <a:pt x="722" y="65"/>
                        <a:pt x="709" y="55"/>
                      </a:cubicBezTo>
                      <a:cubicBezTo>
                        <a:pt x="651" y="59"/>
                        <a:pt x="596" y="83"/>
                        <a:pt x="538" y="87"/>
                      </a:cubicBezTo>
                      <a:cubicBezTo>
                        <a:pt x="533" y="100"/>
                        <a:pt x="506" y="92"/>
                        <a:pt x="508" y="108"/>
                      </a:cubicBezTo>
                      <a:cubicBezTo>
                        <a:pt x="590" y="115"/>
                        <a:pt x="671" y="86"/>
                        <a:pt x="754" y="94"/>
                      </a:cubicBezTo>
                      <a:cubicBezTo>
                        <a:pt x="774" y="97"/>
                        <a:pt x="793" y="103"/>
                        <a:pt x="809" y="115"/>
                      </a:cubicBezTo>
                      <a:cubicBezTo>
                        <a:pt x="813" y="136"/>
                        <a:pt x="809" y="159"/>
                        <a:pt x="823" y="176"/>
                      </a:cubicBezTo>
                      <a:cubicBezTo>
                        <a:pt x="838" y="180"/>
                        <a:pt x="850" y="164"/>
                        <a:pt x="864" y="163"/>
                      </a:cubicBezTo>
                      <a:cubicBezTo>
                        <a:pt x="880" y="157"/>
                        <a:pt x="895" y="144"/>
                        <a:pt x="895" y="126"/>
                      </a:cubicBezTo>
                      <a:cubicBezTo>
                        <a:pt x="899" y="99"/>
                        <a:pt x="924" y="82"/>
                        <a:pt x="946" y="70"/>
                      </a:cubicBezTo>
                      <a:cubicBezTo>
                        <a:pt x="951" y="65"/>
                        <a:pt x="969" y="58"/>
                        <a:pt x="965" y="51"/>
                      </a:cubicBezTo>
                      <a:cubicBezTo>
                        <a:pt x="892" y="54"/>
                        <a:pt x="821" y="77"/>
                        <a:pt x="748" y="83"/>
                      </a:cubicBezTo>
                      <a:close/>
                      <a:moveTo>
                        <a:pt x="1165" y="66"/>
                      </a:moveTo>
                      <a:cubicBezTo>
                        <a:pt x="1141" y="67"/>
                        <a:pt x="1116" y="68"/>
                        <a:pt x="1092" y="73"/>
                      </a:cubicBezTo>
                      <a:cubicBezTo>
                        <a:pt x="1079" y="87"/>
                        <a:pt x="1059" y="86"/>
                        <a:pt x="1042" y="86"/>
                      </a:cubicBezTo>
                      <a:cubicBezTo>
                        <a:pt x="1026" y="90"/>
                        <a:pt x="1014" y="103"/>
                        <a:pt x="998" y="105"/>
                      </a:cubicBezTo>
                      <a:cubicBezTo>
                        <a:pt x="982" y="109"/>
                        <a:pt x="966" y="113"/>
                        <a:pt x="951" y="119"/>
                      </a:cubicBezTo>
                      <a:cubicBezTo>
                        <a:pt x="938" y="118"/>
                        <a:pt x="911" y="115"/>
                        <a:pt x="915" y="136"/>
                      </a:cubicBezTo>
                      <a:cubicBezTo>
                        <a:pt x="924" y="147"/>
                        <a:pt x="938" y="136"/>
                        <a:pt x="949" y="133"/>
                      </a:cubicBezTo>
                      <a:cubicBezTo>
                        <a:pt x="960" y="129"/>
                        <a:pt x="973" y="123"/>
                        <a:pt x="985" y="127"/>
                      </a:cubicBezTo>
                      <a:cubicBezTo>
                        <a:pt x="999" y="135"/>
                        <a:pt x="1003" y="156"/>
                        <a:pt x="1020" y="159"/>
                      </a:cubicBezTo>
                      <a:cubicBezTo>
                        <a:pt x="1050" y="163"/>
                        <a:pt x="1076" y="145"/>
                        <a:pt x="1105" y="146"/>
                      </a:cubicBezTo>
                      <a:cubicBezTo>
                        <a:pt x="1119" y="146"/>
                        <a:pt x="1132" y="143"/>
                        <a:pt x="1143" y="134"/>
                      </a:cubicBezTo>
                      <a:cubicBezTo>
                        <a:pt x="1157" y="125"/>
                        <a:pt x="1173" y="122"/>
                        <a:pt x="1189" y="119"/>
                      </a:cubicBezTo>
                      <a:cubicBezTo>
                        <a:pt x="1203" y="114"/>
                        <a:pt x="1217" y="105"/>
                        <a:pt x="1222" y="91"/>
                      </a:cubicBezTo>
                      <a:cubicBezTo>
                        <a:pt x="1223" y="74"/>
                        <a:pt x="1204" y="65"/>
                        <a:pt x="1189" y="66"/>
                      </a:cubicBezTo>
                      <a:cubicBezTo>
                        <a:pt x="1181" y="65"/>
                        <a:pt x="1173" y="65"/>
                        <a:pt x="1165" y="66"/>
                      </a:cubicBezTo>
                      <a:close/>
                      <a:moveTo>
                        <a:pt x="620" y="137"/>
                      </a:moveTo>
                      <a:cubicBezTo>
                        <a:pt x="590" y="139"/>
                        <a:pt x="558" y="125"/>
                        <a:pt x="529" y="139"/>
                      </a:cubicBezTo>
                      <a:cubicBezTo>
                        <a:pt x="519" y="151"/>
                        <a:pt x="543" y="158"/>
                        <a:pt x="548" y="168"/>
                      </a:cubicBezTo>
                      <a:cubicBezTo>
                        <a:pt x="562" y="182"/>
                        <a:pt x="576" y="196"/>
                        <a:pt x="595" y="205"/>
                      </a:cubicBezTo>
                      <a:cubicBezTo>
                        <a:pt x="593" y="222"/>
                        <a:pt x="615" y="226"/>
                        <a:pt x="624" y="237"/>
                      </a:cubicBezTo>
                      <a:cubicBezTo>
                        <a:pt x="651" y="264"/>
                        <a:pt x="670" y="300"/>
                        <a:pt x="705" y="316"/>
                      </a:cubicBezTo>
                      <a:cubicBezTo>
                        <a:pt x="720" y="322"/>
                        <a:pt x="736" y="324"/>
                        <a:pt x="752" y="322"/>
                      </a:cubicBezTo>
                      <a:cubicBezTo>
                        <a:pt x="716" y="294"/>
                        <a:pt x="695" y="253"/>
                        <a:pt x="663" y="222"/>
                      </a:cubicBezTo>
                      <a:cubicBezTo>
                        <a:pt x="659" y="203"/>
                        <a:pt x="643" y="186"/>
                        <a:pt x="649" y="166"/>
                      </a:cubicBezTo>
                      <a:cubicBezTo>
                        <a:pt x="655" y="150"/>
                        <a:pt x="674" y="145"/>
                        <a:pt x="681" y="130"/>
                      </a:cubicBezTo>
                      <a:cubicBezTo>
                        <a:pt x="660" y="130"/>
                        <a:pt x="640" y="136"/>
                        <a:pt x="620" y="137"/>
                      </a:cubicBezTo>
                      <a:close/>
                      <a:moveTo>
                        <a:pt x="691" y="187"/>
                      </a:moveTo>
                      <a:cubicBezTo>
                        <a:pt x="722" y="200"/>
                        <a:pt x="757" y="194"/>
                        <a:pt x="789" y="187"/>
                      </a:cubicBezTo>
                      <a:cubicBezTo>
                        <a:pt x="803" y="182"/>
                        <a:pt x="787" y="167"/>
                        <a:pt x="791" y="156"/>
                      </a:cubicBezTo>
                      <a:cubicBezTo>
                        <a:pt x="788" y="138"/>
                        <a:pt x="765" y="149"/>
                        <a:pt x="753" y="149"/>
                      </a:cubicBezTo>
                      <a:cubicBezTo>
                        <a:pt x="729" y="155"/>
                        <a:pt x="708" y="169"/>
                        <a:pt x="691" y="187"/>
                      </a:cubicBezTo>
                      <a:close/>
                      <a:moveTo>
                        <a:pt x="930" y="176"/>
                      </a:moveTo>
                      <a:cubicBezTo>
                        <a:pt x="927" y="189"/>
                        <a:pt x="912" y="189"/>
                        <a:pt x="901" y="190"/>
                      </a:cubicBezTo>
                      <a:cubicBezTo>
                        <a:pt x="888" y="192"/>
                        <a:pt x="880" y="204"/>
                        <a:pt x="869" y="209"/>
                      </a:cubicBezTo>
                      <a:cubicBezTo>
                        <a:pt x="830" y="230"/>
                        <a:pt x="786" y="236"/>
                        <a:pt x="743" y="241"/>
                      </a:cubicBezTo>
                      <a:cubicBezTo>
                        <a:pt x="736" y="243"/>
                        <a:pt x="716" y="241"/>
                        <a:pt x="729" y="250"/>
                      </a:cubicBezTo>
                      <a:cubicBezTo>
                        <a:pt x="748" y="270"/>
                        <a:pt x="775" y="286"/>
                        <a:pt x="784" y="314"/>
                      </a:cubicBezTo>
                      <a:cubicBezTo>
                        <a:pt x="783" y="328"/>
                        <a:pt x="792" y="343"/>
                        <a:pt x="807" y="338"/>
                      </a:cubicBezTo>
                      <a:cubicBezTo>
                        <a:pt x="873" y="342"/>
                        <a:pt x="942" y="346"/>
                        <a:pt x="1005" y="323"/>
                      </a:cubicBezTo>
                      <a:cubicBezTo>
                        <a:pt x="1018" y="315"/>
                        <a:pt x="1026" y="301"/>
                        <a:pt x="1038" y="291"/>
                      </a:cubicBezTo>
                      <a:cubicBezTo>
                        <a:pt x="1073" y="254"/>
                        <a:pt x="1109" y="217"/>
                        <a:pt x="1144" y="180"/>
                      </a:cubicBezTo>
                      <a:cubicBezTo>
                        <a:pt x="1089" y="190"/>
                        <a:pt x="1031" y="199"/>
                        <a:pt x="976" y="183"/>
                      </a:cubicBezTo>
                      <a:cubicBezTo>
                        <a:pt x="949" y="201"/>
                        <a:pt x="947" y="237"/>
                        <a:pt x="931" y="263"/>
                      </a:cubicBezTo>
                      <a:cubicBezTo>
                        <a:pt x="920" y="273"/>
                        <a:pt x="915" y="287"/>
                        <a:pt x="910" y="300"/>
                      </a:cubicBezTo>
                      <a:cubicBezTo>
                        <a:pt x="897" y="312"/>
                        <a:pt x="880" y="300"/>
                        <a:pt x="890" y="285"/>
                      </a:cubicBezTo>
                      <a:cubicBezTo>
                        <a:pt x="896" y="266"/>
                        <a:pt x="910" y="251"/>
                        <a:pt x="920" y="233"/>
                      </a:cubicBezTo>
                      <a:cubicBezTo>
                        <a:pt x="922" y="217"/>
                        <a:pt x="932" y="206"/>
                        <a:pt x="941" y="194"/>
                      </a:cubicBezTo>
                      <a:cubicBezTo>
                        <a:pt x="944" y="186"/>
                        <a:pt x="951" y="171"/>
                        <a:pt x="936" y="176"/>
                      </a:cubicBezTo>
                      <a:cubicBezTo>
                        <a:pt x="934" y="176"/>
                        <a:pt x="932" y="176"/>
                        <a:pt x="930" y="176"/>
                      </a:cubicBezTo>
                      <a:close/>
                      <a:moveTo>
                        <a:pt x="1112" y="319"/>
                      </a:moveTo>
                      <a:cubicBezTo>
                        <a:pt x="1148" y="331"/>
                        <a:pt x="1186" y="317"/>
                        <a:pt x="1222" y="311"/>
                      </a:cubicBezTo>
                      <a:cubicBezTo>
                        <a:pt x="1243" y="306"/>
                        <a:pt x="1263" y="301"/>
                        <a:pt x="1284" y="296"/>
                      </a:cubicBezTo>
                      <a:cubicBezTo>
                        <a:pt x="1291" y="295"/>
                        <a:pt x="1312" y="285"/>
                        <a:pt x="1301" y="279"/>
                      </a:cubicBezTo>
                      <a:cubicBezTo>
                        <a:pt x="1242" y="280"/>
                        <a:pt x="1181" y="283"/>
                        <a:pt x="1127" y="309"/>
                      </a:cubicBezTo>
                      <a:cubicBezTo>
                        <a:pt x="1122" y="312"/>
                        <a:pt x="1117" y="315"/>
                        <a:pt x="1112" y="319"/>
                      </a:cubicBezTo>
                      <a:close/>
                      <a:moveTo>
                        <a:pt x="1215" y="533"/>
                      </a:moveTo>
                      <a:cubicBezTo>
                        <a:pt x="1217" y="521"/>
                        <a:pt x="1205" y="515"/>
                        <a:pt x="1197" y="512"/>
                      </a:cubicBezTo>
                      <a:cubicBezTo>
                        <a:pt x="1190" y="498"/>
                        <a:pt x="1176" y="489"/>
                        <a:pt x="1162" y="485"/>
                      </a:cubicBezTo>
                      <a:cubicBezTo>
                        <a:pt x="1147" y="475"/>
                        <a:pt x="1141" y="454"/>
                        <a:pt x="1122" y="450"/>
                      </a:cubicBezTo>
                      <a:cubicBezTo>
                        <a:pt x="1108" y="444"/>
                        <a:pt x="1095" y="435"/>
                        <a:pt x="1082" y="428"/>
                      </a:cubicBezTo>
                      <a:cubicBezTo>
                        <a:pt x="1067" y="423"/>
                        <a:pt x="1056" y="410"/>
                        <a:pt x="1046" y="398"/>
                      </a:cubicBezTo>
                      <a:cubicBezTo>
                        <a:pt x="1037" y="384"/>
                        <a:pt x="1017" y="378"/>
                        <a:pt x="1004" y="391"/>
                      </a:cubicBezTo>
                      <a:cubicBezTo>
                        <a:pt x="994" y="401"/>
                        <a:pt x="981" y="406"/>
                        <a:pt x="967" y="408"/>
                      </a:cubicBezTo>
                      <a:cubicBezTo>
                        <a:pt x="926" y="416"/>
                        <a:pt x="885" y="411"/>
                        <a:pt x="844" y="408"/>
                      </a:cubicBezTo>
                      <a:cubicBezTo>
                        <a:pt x="809" y="405"/>
                        <a:pt x="774" y="404"/>
                        <a:pt x="739" y="400"/>
                      </a:cubicBezTo>
                      <a:cubicBezTo>
                        <a:pt x="694" y="394"/>
                        <a:pt x="650" y="382"/>
                        <a:pt x="609" y="361"/>
                      </a:cubicBezTo>
                      <a:cubicBezTo>
                        <a:pt x="597" y="371"/>
                        <a:pt x="585" y="381"/>
                        <a:pt x="570" y="386"/>
                      </a:cubicBezTo>
                      <a:cubicBezTo>
                        <a:pt x="547" y="416"/>
                        <a:pt x="512" y="436"/>
                        <a:pt x="492" y="468"/>
                      </a:cubicBezTo>
                      <a:cubicBezTo>
                        <a:pt x="475" y="470"/>
                        <a:pt x="465" y="487"/>
                        <a:pt x="450" y="492"/>
                      </a:cubicBezTo>
                      <a:cubicBezTo>
                        <a:pt x="411" y="531"/>
                        <a:pt x="377" y="575"/>
                        <a:pt x="335" y="611"/>
                      </a:cubicBezTo>
                      <a:cubicBezTo>
                        <a:pt x="331" y="632"/>
                        <a:pt x="309" y="640"/>
                        <a:pt x="299" y="657"/>
                      </a:cubicBezTo>
                      <a:cubicBezTo>
                        <a:pt x="276" y="689"/>
                        <a:pt x="256" y="723"/>
                        <a:pt x="231" y="754"/>
                      </a:cubicBezTo>
                      <a:cubicBezTo>
                        <a:pt x="209" y="782"/>
                        <a:pt x="185" y="809"/>
                        <a:pt x="166" y="840"/>
                      </a:cubicBezTo>
                      <a:cubicBezTo>
                        <a:pt x="167" y="852"/>
                        <a:pt x="181" y="861"/>
                        <a:pt x="170" y="873"/>
                      </a:cubicBezTo>
                      <a:cubicBezTo>
                        <a:pt x="161" y="891"/>
                        <a:pt x="148" y="906"/>
                        <a:pt x="135" y="921"/>
                      </a:cubicBezTo>
                      <a:cubicBezTo>
                        <a:pt x="133" y="952"/>
                        <a:pt x="116" y="943"/>
                        <a:pt x="111" y="1010"/>
                      </a:cubicBezTo>
                      <a:cubicBezTo>
                        <a:pt x="100" y="1118"/>
                        <a:pt x="76" y="1181"/>
                        <a:pt x="137" y="1328"/>
                      </a:cubicBezTo>
                      <a:cubicBezTo>
                        <a:pt x="148" y="1339"/>
                        <a:pt x="154" y="1353"/>
                        <a:pt x="160" y="1367"/>
                      </a:cubicBezTo>
                      <a:cubicBezTo>
                        <a:pt x="166" y="1382"/>
                        <a:pt x="180" y="1390"/>
                        <a:pt x="192" y="1398"/>
                      </a:cubicBezTo>
                      <a:cubicBezTo>
                        <a:pt x="196" y="1411"/>
                        <a:pt x="202" y="1424"/>
                        <a:pt x="218" y="1422"/>
                      </a:cubicBezTo>
                      <a:cubicBezTo>
                        <a:pt x="233" y="1428"/>
                        <a:pt x="231" y="1448"/>
                        <a:pt x="237" y="1461"/>
                      </a:cubicBezTo>
                      <a:cubicBezTo>
                        <a:pt x="245" y="1476"/>
                        <a:pt x="263" y="1480"/>
                        <a:pt x="275" y="1489"/>
                      </a:cubicBezTo>
                      <a:cubicBezTo>
                        <a:pt x="297" y="1501"/>
                        <a:pt x="316" y="1517"/>
                        <a:pt x="338" y="1530"/>
                      </a:cubicBezTo>
                      <a:cubicBezTo>
                        <a:pt x="355" y="1539"/>
                        <a:pt x="376" y="1544"/>
                        <a:pt x="390" y="1559"/>
                      </a:cubicBezTo>
                      <a:cubicBezTo>
                        <a:pt x="409" y="1576"/>
                        <a:pt x="435" y="1577"/>
                        <a:pt x="456" y="1590"/>
                      </a:cubicBezTo>
                      <a:cubicBezTo>
                        <a:pt x="466" y="1605"/>
                        <a:pt x="485" y="1597"/>
                        <a:pt x="499" y="1603"/>
                      </a:cubicBezTo>
                      <a:cubicBezTo>
                        <a:pt x="517" y="1621"/>
                        <a:pt x="542" y="1625"/>
                        <a:pt x="565" y="1632"/>
                      </a:cubicBezTo>
                      <a:cubicBezTo>
                        <a:pt x="603" y="1642"/>
                        <a:pt x="642" y="1646"/>
                        <a:pt x="681" y="1648"/>
                      </a:cubicBezTo>
                      <a:cubicBezTo>
                        <a:pt x="701" y="1666"/>
                        <a:pt x="731" y="1663"/>
                        <a:pt x="756" y="1662"/>
                      </a:cubicBezTo>
                      <a:cubicBezTo>
                        <a:pt x="771" y="1657"/>
                        <a:pt x="783" y="1670"/>
                        <a:pt x="796" y="1670"/>
                      </a:cubicBezTo>
                      <a:cubicBezTo>
                        <a:pt x="818" y="1671"/>
                        <a:pt x="839" y="1670"/>
                        <a:pt x="861" y="1666"/>
                      </a:cubicBezTo>
                      <a:cubicBezTo>
                        <a:pt x="881" y="1663"/>
                        <a:pt x="902" y="1661"/>
                        <a:pt x="923" y="1663"/>
                      </a:cubicBezTo>
                      <a:cubicBezTo>
                        <a:pt x="947" y="1662"/>
                        <a:pt x="967" y="1643"/>
                        <a:pt x="992" y="1648"/>
                      </a:cubicBezTo>
                      <a:cubicBezTo>
                        <a:pt x="1042" y="1648"/>
                        <a:pt x="1084" y="1615"/>
                        <a:pt x="1133" y="1609"/>
                      </a:cubicBezTo>
                      <a:cubicBezTo>
                        <a:pt x="1147" y="1592"/>
                        <a:pt x="1169" y="1584"/>
                        <a:pt x="1190" y="1580"/>
                      </a:cubicBezTo>
                      <a:cubicBezTo>
                        <a:pt x="1207" y="1562"/>
                        <a:pt x="1232" y="1553"/>
                        <a:pt x="1253" y="1542"/>
                      </a:cubicBezTo>
                      <a:cubicBezTo>
                        <a:pt x="1262" y="1527"/>
                        <a:pt x="1273" y="1514"/>
                        <a:pt x="1287" y="1504"/>
                      </a:cubicBezTo>
                      <a:cubicBezTo>
                        <a:pt x="1305" y="1489"/>
                        <a:pt x="1325" y="1474"/>
                        <a:pt x="1338" y="1453"/>
                      </a:cubicBezTo>
                      <a:cubicBezTo>
                        <a:pt x="1339" y="1441"/>
                        <a:pt x="1355" y="1437"/>
                        <a:pt x="1355" y="1424"/>
                      </a:cubicBezTo>
                      <a:cubicBezTo>
                        <a:pt x="1361" y="1409"/>
                        <a:pt x="1368" y="1393"/>
                        <a:pt x="1381" y="1384"/>
                      </a:cubicBezTo>
                      <a:cubicBezTo>
                        <a:pt x="1392" y="1372"/>
                        <a:pt x="1389" y="1355"/>
                        <a:pt x="1399" y="1343"/>
                      </a:cubicBezTo>
                      <a:cubicBezTo>
                        <a:pt x="1409" y="1334"/>
                        <a:pt x="1411" y="1323"/>
                        <a:pt x="1413" y="1310"/>
                      </a:cubicBezTo>
                      <a:cubicBezTo>
                        <a:pt x="1422" y="1302"/>
                        <a:pt x="1426" y="1292"/>
                        <a:pt x="1429" y="1279"/>
                      </a:cubicBezTo>
                      <a:cubicBezTo>
                        <a:pt x="1432" y="1261"/>
                        <a:pt x="1439" y="1245"/>
                        <a:pt x="1445" y="1228"/>
                      </a:cubicBezTo>
                      <a:cubicBezTo>
                        <a:pt x="1454" y="1204"/>
                        <a:pt x="1456" y="1178"/>
                        <a:pt x="1460" y="1153"/>
                      </a:cubicBezTo>
                      <a:cubicBezTo>
                        <a:pt x="1468" y="1094"/>
                        <a:pt x="1459" y="1036"/>
                        <a:pt x="1453" y="978"/>
                      </a:cubicBezTo>
                      <a:cubicBezTo>
                        <a:pt x="1452" y="954"/>
                        <a:pt x="1448" y="931"/>
                        <a:pt x="1441" y="909"/>
                      </a:cubicBezTo>
                      <a:cubicBezTo>
                        <a:pt x="1358" y="750"/>
                        <a:pt x="1503" y="872"/>
                        <a:pt x="1309" y="625"/>
                      </a:cubicBezTo>
                      <a:cubicBezTo>
                        <a:pt x="1299" y="615"/>
                        <a:pt x="1287" y="604"/>
                        <a:pt x="1283" y="590"/>
                      </a:cubicBezTo>
                      <a:cubicBezTo>
                        <a:pt x="1263" y="568"/>
                        <a:pt x="1236" y="553"/>
                        <a:pt x="1215" y="53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</p:grpSp>
        </p:grpSp>
      </p:grpSp>
      <p:grpSp>
        <p:nvGrpSpPr>
          <p:cNvPr id="10" name="Group 31">
            <a:extLst>
              <a:ext uri="{FF2B5EF4-FFF2-40B4-BE49-F238E27FC236}">
                <a16:creationId xmlns:a16="http://schemas.microsoft.com/office/drawing/2014/main" id="{3D06D2E9-35AF-4FC5-8B20-36E3F8B269D1}"/>
              </a:ext>
            </a:extLst>
          </p:cNvPr>
          <p:cNvGrpSpPr>
            <a:grpSpLocks/>
          </p:cNvGrpSpPr>
          <p:nvPr/>
        </p:nvGrpSpPr>
        <p:grpSpPr bwMode="auto">
          <a:xfrm>
            <a:off x="360363" y="4054475"/>
            <a:ext cx="531812" cy="623888"/>
            <a:chOff x="227" y="2554"/>
            <a:chExt cx="335" cy="393"/>
          </a:xfrm>
        </p:grpSpPr>
        <p:grpSp>
          <p:nvGrpSpPr>
            <p:cNvPr id="18440" name="Group 32">
              <a:extLst>
                <a:ext uri="{FF2B5EF4-FFF2-40B4-BE49-F238E27FC236}">
                  <a16:creationId xmlns:a16="http://schemas.microsoft.com/office/drawing/2014/main" id="{AB70C998-085E-4058-85B2-06EE7BDC01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" y="2554"/>
              <a:ext cx="335" cy="393"/>
              <a:chOff x="227" y="2554"/>
              <a:chExt cx="335" cy="393"/>
            </a:xfrm>
          </p:grpSpPr>
          <p:grpSp>
            <p:nvGrpSpPr>
              <p:cNvPr id="18441" name="Group 33">
                <a:extLst>
                  <a:ext uri="{FF2B5EF4-FFF2-40B4-BE49-F238E27FC236}">
                    <a16:creationId xmlns:a16="http://schemas.microsoft.com/office/drawing/2014/main" id="{06CB1826-28E1-4D06-8CFA-3690B40489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" y="2554"/>
                <a:ext cx="335" cy="393"/>
                <a:chOff x="227" y="2554"/>
                <a:chExt cx="335" cy="393"/>
              </a:xfrm>
            </p:grpSpPr>
            <p:grpSp>
              <p:nvGrpSpPr>
                <p:cNvPr id="18442" name="Group 34">
                  <a:extLst>
                    <a:ext uri="{FF2B5EF4-FFF2-40B4-BE49-F238E27FC236}">
                      <a16:creationId xmlns:a16="http://schemas.microsoft.com/office/drawing/2014/main" id="{CAE6B038-08E1-492E-B669-B676AD927E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" y="2557"/>
                  <a:ext cx="322" cy="385"/>
                  <a:chOff x="238" y="2557"/>
                  <a:chExt cx="322" cy="385"/>
                </a:xfrm>
              </p:grpSpPr>
              <p:sp>
                <p:nvSpPr>
                  <p:cNvPr id="18448" name="Freeform 35">
                    <a:extLst>
                      <a:ext uri="{FF2B5EF4-FFF2-40B4-BE49-F238E27FC236}">
                        <a16:creationId xmlns:a16="http://schemas.microsoft.com/office/drawing/2014/main" id="{EB78354B-BD6D-457A-8C74-92E0027488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8" y="2627"/>
                    <a:ext cx="333" cy="316"/>
                  </a:xfrm>
                  <a:custGeom>
                    <a:avLst/>
                    <a:gdLst>
                      <a:gd name="T0" fmla="*/ 0 w 1469"/>
                      <a:gd name="T1" fmla="*/ 0 h 1393"/>
                      <a:gd name="T2" fmla="*/ 0 w 1469"/>
                      <a:gd name="T3" fmla="*/ 0 h 1393"/>
                      <a:gd name="T4" fmla="*/ 0 w 1469"/>
                      <a:gd name="T5" fmla="*/ 0 h 1393"/>
                      <a:gd name="T6" fmla="*/ 0 w 1469"/>
                      <a:gd name="T7" fmla="*/ 0 h 1393"/>
                      <a:gd name="T8" fmla="*/ 0 w 1469"/>
                      <a:gd name="T9" fmla="*/ 0 h 13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69"/>
                      <a:gd name="T16" fmla="*/ 0 h 1393"/>
                      <a:gd name="T17" fmla="*/ 1469 w 1469"/>
                      <a:gd name="T18" fmla="*/ 1393 h 13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69" h="1393">
                        <a:moveTo>
                          <a:pt x="1468" y="731"/>
                        </a:moveTo>
                        <a:cubicBezTo>
                          <a:pt x="1468" y="1111"/>
                          <a:pt x="1164" y="1392"/>
                          <a:pt x="767" y="1392"/>
                        </a:cubicBezTo>
                        <a:cubicBezTo>
                          <a:pt x="371" y="1392"/>
                          <a:pt x="0" y="1080"/>
                          <a:pt x="49" y="704"/>
                        </a:cubicBezTo>
                        <a:cubicBezTo>
                          <a:pt x="95" y="356"/>
                          <a:pt x="368" y="0"/>
                          <a:pt x="764" y="3"/>
                        </a:cubicBezTo>
                        <a:cubicBezTo>
                          <a:pt x="1164" y="6"/>
                          <a:pt x="1462" y="348"/>
                          <a:pt x="1468" y="731"/>
                        </a:cubicBezTo>
                      </a:path>
                    </a:pathLst>
                  </a:custGeom>
                  <a:solidFill>
                    <a:srgbClr val="C17D1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8449" name="Freeform 36">
                    <a:extLst>
                      <a:ext uri="{FF2B5EF4-FFF2-40B4-BE49-F238E27FC236}">
                        <a16:creationId xmlns:a16="http://schemas.microsoft.com/office/drawing/2014/main" id="{B9E46396-A9D0-45A1-B6C6-809E2B74F8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6" y="2572"/>
                    <a:ext cx="171" cy="61"/>
                  </a:xfrm>
                  <a:custGeom>
                    <a:avLst/>
                    <a:gdLst>
                      <a:gd name="T0" fmla="*/ 0 w 752"/>
                      <a:gd name="T1" fmla="*/ 0 h 269"/>
                      <a:gd name="T2" fmla="*/ 0 w 752"/>
                      <a:gd name="T3" fmla="*/ 0 h 269"/>
                      <a:gd name="T4" fmla="*/ 0 w 752"/>
                      <a:gd name="T5" fmla="*/ 0 h 269"/>
                      <a:gd name="T6" fmla="*/ 0 w 752"/>
                      <a:gd name="T7" fmla="*/ 0 h 269"/>
                      <a:gd name="T8" fmla="*/ 0 w 752"/>
                      <a:gd name="T9" fmla="*/ 0 h 269"/>
                      <a:gd name="T10" fmla="*/ 0 w 752"/>
                      <a:gd name="T11" fmla="*/ 0 h 269"/>
                      <a:gd name="T12" fmla="*/ 0 w 752"/>
                      <a:gd name="T13" fmla="*/ 0 h 269"/>
                      <a:gd name="T14" fmla="*/ 0 w 752"/>
                      <a:gd name="T15" fmla="*/ 0 h 269"/>
                      <a:gd name="T16" fmla="*/ 0 w 752"/>
                      <a:gd name="T17" fmla="*/ 0 h 269"/>
                      <a:gd name="T18" fmla="*/ 0 w 752"/>
                      <a:gd name="T19" fmla="*/ 0 h 269"/>
                      <a:gd name="T20" fmla="*/ 0 w 752"/>
                      <a:gd name="T21" fmla="*/ 0 h 26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52"/>
                      <a:gd name="T34" fmla="*/ 0 h 269"/>
                      <a:gd name="T35" fmla="*/ 752 w 752"/>
                      <a:gd name="T36" fmla="*/ 269 h 26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52" h="269">
                        <a:moveTo>
                          <a:pt x="205" y="222"/>
                        </a:moveTo>
                        <a:cubicBezTo>
                          <a:pt x="171" y="171"/>
                          <a:pt x="0" y="0"/>
                          <a:pt x="0" y="0"/>
                        </a:cubicBezTo>
                        <a:lnTo>
                          <a:pt x="313" y="23"/>
                        </a:lnTo>
                        <a:lnTo>
                          <a:pt x="244" y="102"/>
                        </a:lnTo>
                        <a:lnTo>
                          <a:pt x="301" y="131"/>
                        </a:lnTo>
                        <a:lnTo>
                          <a:pt x="512" y="63"/>
                        </a:lnTo>
                        <a:lnTo>
                          <a:pt x="608" y="85"/>
                        </a:lnTo>
                        <a:lnTo>
                          <a:pt x="751" y="40"/>
                        </a:lnTo>
                        <a:lnTo>
                          <a:pt x="597" y="222"/>
                        </a:lnTo>
                        <a:lnTo>
                          <a:pt x="500" y="268"/>
                        </a:lnTo>
                        <a:lnTo>
                          <a:pt x="205" y="222"/>
                        </a:lnTo>
                      </a:path>
                    </a:pathLst>
                  </a:custGeom>
                  <a:solidFill>
                    <a:srgbClr val="C17D11"/>
                  </a:solidFill>
                  <a:ln w="828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8450" name="Freeform 37">
                    <a:extLst>
                      <a:ext uri="{FF2B5EF4-FFF2-40B4-BE49-F238E27FC236}">
                        <a16:creationId xmlns:a16="http://schemas.microsoft.com/office/drawing/2014/main" id="{674AD75A-333C-43D0-BEEB-C77C9F5386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0" y="2557"/>
                    <a:ext cx="164" cy="46"/>
                  </a:xfrm>
                  <a:custGeom>
                    <a:avLst/>
                    <a:gdLst>
                      <a:gd name="T0" fmla="*/ 0 w 724"/>
                      <a:gd name="T1" fmla="*/ 0 h 201"/>
                      <a:gd name="T2" fmla="*/ 0 w 724"/>
                      <a:gd name="T3" fmla="*/ 0 h 201"/>
                      <a:gd name="T4" fmla="*/ 0 w 724"/>
                      <a:gd name="T5" fmla="*/ 0 h 201"/>
                      <a:gd name="T6" fmla="*/ 0 w 724"/>
                      <a:gd name="T7" fmla="*/ 0 h 201"/>
                      <a:gd name="T8" fmla="*/ 0 w 724"/>
                      <a:gd name="T9" fmla="*/ 0 h 201"/>
                      <a:gd name="T10" fmla="*/ 0 w 724"/>
                      <a:gd name="T11" fmla="*/ 0 h 201"/>
                      <a:gd name="T12" fmla="*/ 0 w 724"/>
                      <a:gd name="T13" fmla="*/ 0 h 201"/>
                      <a:gd name="T14" fmla="*/ 0 w 724"/>
                      <a:gd name="T15" fmla="*/ 0 h 201"/>
                      <a:gd name="T16" fmla="*/ 0 w 724"/>
                      <a:gd name="T17" fmla="*/ 0 h 201"/>
                      <a:gd name="T18" fmla="*/ 0 w 724"/>
                      <a:gd name="T19" fmla="*/ 0 h 201"/>
                      <a:gd name="T20" fmla="*/ 0 w 724"/>
                      <a:gd name="T21" fmla="*/ 0 h 201"/>
                      <a:gd name="T22" fmla="*/ 0 w 724"/>
                      <a:gd name="T23" fmla="*/ 0 h 201"/>
                      <a:gd name="T24" fmla="*/ 0 w 724"/>
                      <a:gd name="T25" fmla="*/ 0 h 201"/>
                      <a:gd name="T26" fmla="*/ 0 w 724"/>
                      <a:gd name="T27" fmla="*/ 0 h 201"/>
                      <a:gd name="T28" fmla="*/ 0 w 724"/>
                      <a:gd name="T29" fmla="*/ 0 h 201"/>
                      <a:gd name="T30" fmla="*/ 0 w 724"/>
                      <a:gd name="T31" fmla="*/ 0 h 201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24"/>
                      <a:gd name="T49" fmla="*/ 0 h 201"/>
                      <a:gd name="T50" fmla="*/ 724 w 724"/>
                      <a:gd name="T51" fmla="*/ 201 h 201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24" h="201">
                        <a:moveTo>
                          <a:pt x="0" y="63"/>
                        </a:moveTo>
                        <a:lnTo>
                          <a:pt x="199" y="0"/>
                        </a:lnTo>
                        <a:lnTo>
                          <a:pt x="239" y="51"/>
                        </a:lnTo>
                        <a:lnTo>
                          <a:pt x="477" y="13"/>
                        </a:lnTo>
                        <a:lnTo>
                          <a:pt x="426" y="74"/>
                        </a:lnTo>
                        <a:lnTo>
                          <a:pt x="443" y="94"/>
                        </a:lnTo>
                        <a:lnTo>
                          <a:pt x="614" y="23"/>
                        </a:lnTo>
                        <a:lnTo>
                          <a:pt x="699" y="28"/>
                        </a:lnTo>
                        <a:lnTo>
                          <a:pt x="723" y="74"/>
                        </a:lnTo>
                        <a:lnTo>
                          <a:pt x="676" y="125"/>
                        </a:lnTo>
                        <a:lnTo>
                          <a:pt x="546" y="153"/>
                        </a:lnTo>
                        <a:lnTo>
                          <a:pt x="460" y="125"/>
                        </a:lnTo>
                        <a:lnTo>
                          <a:pt x="233" y="200"/>
                        </a:lnTo>
                        <a:lnTo>
                          <a:pt x="182" y="171"/>
                        </a:lnTo>
                        <a:lnTo>
                          <a:pt x="261" y="85"/>
                        </a:lnTo>
                        <a:lnTo>
                          <a:pt x="0" y="63"/>
                        </a:lnTo>
                      </a:path>
                    </a:pathLst>
                  </a:custGeom>
                  <a:solidFill>
                    <a:srgbClr val="8F590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18451" name="Freeform 38">
                    <a:extLst>
                      <a:ext uri="{FF2B5EF4-FFF2-40B4-BE49-F238E27FC236}">
                        <a16:creationId xmlns:a16="http://schemas.microsoft.com/office/drawing/2014/main" id="{9F73057F-8D39-4A69-BECF-A77163483B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8" y="2612"/>
                    <a:ext cx="169" cy="32"/>
                  </a:xfrm>
                  <a:custGeom>
                    <a:avLst/>
                    <a:gdLst>
                      <a:gd name="T0" fmla="*/ 0 w 746"/>
                      <a:gd name="T1" fmla="*/ 0 h 141"/>
                      <a:gd name="T2" fmla="*/ 0 w 746"/>
                      <a:gd name="T3" fmla="*/ 0 h 141"/>
                      <a:gd name="T4" fmla="*/ 0 w 746"/>
                      <a:gd name="T5" fmla="*/ 0 h 141"/>
                      <a:gd name="T6" fmla="*/ 0 w 746"/>
                      <a:gd name="T7" fmla="*/ 0 h 141"/>
                      <a:gd name="T8" fmla="*/ 0 w 746"/>
                      <a:gd name="T9" fmla="*/ 0 h 141"/>
                      <a:gd name="T10" fmla="*/ 0 w 746"/>
                      <a:gd name="T11" fmla="*/ 0 h 141"/>
                      <a:gd name="T12" fmla="*/ 0 w 746"/>
                      <a:gd name="T13" fmla="*/ 0 h 141"/>
                      <a:gd name="T14" fmla="*/ 0 w 746"/>
                      <a:gd name="T15" fmla="*/ 0 h 141"/>
                      <a:gd name="T16" fmla="*/ 0 w 746"/>
                      <a:gd name="T17" fmla="*/ 0 h 14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6"/>
                      <a:gd name="T28" fmla="*/ 0 h 141"/>
                      <a:gd name="T29" fmla="*/ 746 w 746"/>
                      <a:gd name="T30" fmla="*/ 141 h 14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6" h="141">
                        <a:moveTo>
                          <a:pt x="0" y="102"/>
                        </a:moveTo>
                        <a:cubicBezTo>
                          <a:pt x="6" y="94"/>
                          <a:pt x="53" y="53"/>
                          <a:pt x="53" y="53"/>
                        </a:cubicBezTo>
                        <a:lnTo>
                          <a:pt x="368" y="92"/>
                        </a:lnTo>
                        <a:lnTo>
                          <a:pt x="664" y="0"/>
                        </a:lnTo>
                        <a:lnTo>
                          <a:pt x="745" y="15"/>
                        </a:lnTo>
                        <a:lnTo>
                          <a:pt x="729" y="62"/>
                        </a:lnTo>
                        <a:lnTo>
                          <a:pt x="444" y="93"/>
                        </a:lnTo>
                        <a:lnTo>
                          <a:pt x="346" y="140"/>
                        </a:lnTo>
                        <a:lnTo>
                          <a:pt x="0" y="102"/>
                        </a:lnTo>
                      </a:path>
                    </a:pathLst>
                  </a:custGeom>
                  <a:solidFill>
                    <a:srgbClr val="EDD400"/>
                  </a:solidFill>
                  <a:ln w="504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</p:grpSp>
            <p:sp>
              <p:nvSpPr>
                <p:cNvPr id="18443" name="Freeform 39">
                  <a:extLst>
                    <a:ext uri="{FF2B5EF4-FFF2-40B4-BE49-F238E27FC236}">
                      <a16:creationId xmlns:a16="http://schemas.microsoft.com/office/drawing/2014/main" id="{A05A98BE-0612-4E92-8343-E48E75453A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" y="2685"/>
                  <a:ext cx="126" cy="152"/>
                </a:xfrm>
                <a:custGeom>
                  <a:avLst/>
                  <a:gdLst>
                    <a:gd name="T0" fmla="*/ 0 w 555"/>
                    <a:gd name="T1" fmla="*/ 0 h 672"/>
                    <a:gd name="T2" fmla="*/ 0 w 555"/>
                    <a:gd name="T3" fmla="*/ 0 h 672"/>
                    <a:gd name="T4" fmla="*/ 0 w 555"/>
                    <a:gd name="T5" fmla="*/ 0 h 672"/>
                    <a:gd name="T6" fmla="*/ 0 w 555"/>
                    <a:gd name="T7" fmla="*/ 0 h 672"/>
                    <a:gd name="T8" fmla="*/ 0 w 555"/>
                    <a:gd name="T9" fmla="*/ 0 h 672"/>
                    <a:gd name="T10" fmla="*/ 0 w 555"/>
                    <a:gd name="T11" fmla="*/ 0 h 672"/>
                    <a:gd name="T12" fmla="*/ 0 w 555"/>
                    <a:gd name="T13" fmla="*/ 0 h 672"/>
                    <a:gd name="T14" fmla="*/ 0 w 555"/>
                    <a:gd name="T15" fmla="*/ 0 h 672"/>
                    <a:gd name="T16" fmla="*/ 0 w 555"/>
                    <a:gd name="T17" fmla="*/ 0 h 672"/>
                    <a:gd name="T18" fmla="*/ 0 w 555"/>
                    <a:gd name="T19" fmla="*/ 0 h 672"/>
                    <a:gd name="T20" fmla="*/ 0 w 555"/>
                    <a:gd name="T21" fmla="*/ 0 h 672"/>
                    <a:gd name="T22" fmla="*/ 0 w 555"/>
                    <a:gd name="T23" fmla="*/ 0 h 672"/>
                    <a:gd name="T24" fmla="*/ 0 w 555"/>
                    <a:gd name="T25" fmla="*/ 0 h 672"/>
                    <a:gd name="T26" fmla="*/ 0 w 555"/>
                    <a:gd name="T27" fmla="*/ 0 h 672"/>
                    <a:gd name="T28" fmla="*/ 0 w 555"/>
                    <a:gd name="T29" fmla="*/ 0 h 672"/>
                    <a:gd name="T30" fmla="*/ 0 w 555"/>
                    <a:gd name="T31" fmla="*/ 0 h 672"/>
                    <a:gd name="T32" fmla="*/ 0 w 555"/>
                    <a:gd name="T33" fmla="*/ 0 h 672"/>
                    <a:gd name="T34" fmla="*/ 0 w 555"/>
                    <a:gd name="T35" fmla="*/ 0 h 672"/>
                    <a:gd name="T36" fmla="*/ 0 w 555"/>
                    <a:gd name="T37" fmla="*/ 0 h 672"/>
                    <a:gd name="T38" fmla="*/ 0 w 555"/>
                    <a:gd name="T39" fmla="*/ 0 h 672"/>
                    <a:gd name="T40" fmla="*/ 0 w 555"/>
                    <a:gd name="T41" fmla="*/ 0 h 672"/>
                    <a:gd name="T42" fmla="*/ 0 w 555"/>
                    <a:gd name="T43" fmla="*/ 0 h 672"/>
                    <a:gd name="T44" fmla="*/ 0 w 555"/>
                    <a:gd name="T45" fmla="*/ 0 h 672"/>
                    <a:gd name="T46" fmla="*/ 0 w 555"/>
                    <a:gd name="T47" fmla="*/ 0 h 672"/>
                    <a:gd name="T48" fmla="*/ 0 w 555"/>
                    <a:gd name="T49" fmla="*/ 0 h 672"/>
                    <a:gd name="T50" fmla="*/ 0 w 555"/>
                    <a:gd name="T51" fmla="*/ 0 h 672"/>
                    <a:gd name="T52" fmla="*/ 0 w 555"/>
                    <a:gd name="T53" fmla="*/ 0 h 672"/>
                    <a:gd name="T54" fmla="*/ 0 w 555"/>
                    <a:gd name="T55" fmla="*/ 0 h 672"/>
                    <a:gd name="T56" fmla="*/ 0 w 555"/>
                    <a:gd name="T57" fmla="*/ 0 h 672"/>
                    <a:gd name="T58" fmla="*/ 0 w 555"/>
                    <a:gd name="T59" fmla="*/ 0 h 672"/>
                    <a:gd name="T60" fmla="*/ 0 w 555"/>
                    <a:gd name="T61" fmla="*/ 0 h 672"/>
                    <a:gd name="T62" fmla="*/ 0 w 555"/>
                    <a:gd name="T63" fmla="*/ 0 h 672"/>
                    <a:gd name="T64" fmla="*/ 0 w 555"/>
                    <a:gd name="T65" fmla="*/ 0 h 672"/>
                    <a:gd name="T66" fmla="*/ 0 w 555"/>
                    <a:gd name="T67" fmla="*/ 0 h 672"/>
                    <a:gd name="T68" fmla="*/ 0 w 555"/>
                    <a:gd name="T69" fmla="*/ 0 h 672"/>
                    <a:gd name="T70" fmla="*/ 0 w 555"/>
                    <a:gd name="T71" fmla="*/ 0 h 672"/>
                    <a:gd name="T72" fmla="*/ 0 w 555"/>
                    <a:gd name="T73" fmla="*/ 0 h 672"/>
                    <a:gd name="T74" fmla="*/ 0 w 555"/>
                    <a:gd name="T75" fmla="*/ 0 h 672"/>
                    <a:gd name="T76" fmla="*/ 0 w 555"/>
                    <a:gd name="T77" fmla="*/ 0 h 672"/>
                    <a:gd name="T78" fmla="*/ 0 w 555"/>
                    <a:gd name="T79" fmla="*/ 0 h 672"/>
                    <a:gd name="T80" fmla="*/ 0 w 555"/>
                    <a:gd name="T81" fmla="*/ 0 h 672"/>
                    <a:gd name="T82" fmla="*/ 0 w 555"/>
                    <a:gd name="T83" fmla="*/ 0 h 672"/>
                    <a:gd name="T84" fmla="*/ 0 w 555"/>
                    <a:gd name="T85" fmla="*/ 0 h 672"/>
                    <a:gd name="T86" fmla="*/ 0 w 555"/>
                    <a:gd name="T87" fmla="*/ 0 h 672"/>
                    <a:gd name="T88" fmla="*/ 0 w 555"/>
                    <a:gd name="T89" fmla="*/ 0 h 672"/>
                    <a:gd name="T90" fmla="*/ 0 w 555"/>
                    <a:gd name="T91" fmla="*/ 0 h 672"/>
                    <a:gd name="T92" fmla="*/ 0 w 555"/>
                    <a:gd name="T93" fmla="*/ 0 h 672"/>
                    <a:gd name="T94" fmla="*/ 0 w 555"/>
                    <a:gd name="T95" fmla="*/ 0 h 672"/>
                    <a:gd name="T96" fmla="*/ 0 w 555"/>
                    <a:gd name="T97" fmla="*/ 0 h 672"/>
                    <a:gd name="T98" fmla="*/ 0 w 555"/>
                    <a:gd name="T99" fmla="*/ 0 h 672"/>
                    <a:gd name="T100" fmla="*/ 0 w 555"/>
                    <a:gd name="T101" fmla="*/ 0 h 672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555"/>
                    <a:gd name="T154" fmla="*/ 0 h 672"/>
                    <a:gd name="T155" fmla="*/ 555 w 555"/>
                    <a:gd name="T156" fmla="*/ 672 h 672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555" h="672">
                      <a:moveTo>
                        <a:pt x="232" y="0"/>
                      </a:moveTo>
                      <a:cubicBezTo>
                        <a:pt x="243" y="32"/>
                        <a:pt x="254" y="64"/>
                        <a:pt x="272" y="89"/>
                      </a:cubicBezTo>
                      <a:cubicBezTo>
                        <a:pt x="351" y="78"/>
                        <a:pt x="388" y="82"/>
                        <a:pt x="461" y="100"/>
                      </a:cubicBezTo>
                      <a:cubicBezTo>
                        <a:pt x="460" y="121"/>
                        <a:pt x="485" y="116"/>
                        <a:pt x="489" y="132"/>
                      </a:cubicBezTo>
                      <a:cubicBezTo>
                        <a:pt x="496" y="159"/>
                        <a:pt x="475" y="158"/>
                        <a:pt x="468" y="171"/>
                      </a:cubicBezTo>
                      <a:cubicBezTo>
                        <a:pt x="388" y="185"/>
                        <a:pt x="373" y="102"/>
                        <a:pt x="286" y="139"/>
                      </a:cubicBezTo>
                      <a:cubicBezTo>
                        <a:pt x="303" y="175"/>
                        <a:pt x="310" y="222"/>
                        <a:pt x="332" y="253"/>
                      </a:cubicBezTo>
                      <a:cubicBezTo>
                        <a:pt x="389" y="246"/>
                        <a:pt x="456" y="258"/>
                        <a:pt x="496" y="282"/>
                      </a:cubicBezTo>
                      <a:cubicBezTo>
                        <a:pt x="525" y="299"/>
                        <a:pt x="554" y="317"/>
                        <a:pt x="546" y="364"/>
                      </a:cubicBezTo>
                      <a:cubicBezTo>
                        <a:pt x="544" y="379"/>
                        <a:pt x="540" y="406"/>
                        <a:pt x="532" y="424"/>
                      </a:cubicBezTo>
                      <a:cubicBezTo>
                        <a:pt x="530" y="429"/>
                        <a:pt x="522" y="429"/>
                        <a:pt x="518" y="435"/>
                      </a:cubicBezTo>
                      <a:cubicBezTo>
                        <a:pt x="510" y="445"/>
                        <a:pt x="507" y="462"/>
                        <a:pt x="503" y="467"/>
                      </a:cubicBezTo>
                      <a:cubicBezTo>
                        <a:pt x="490" y="483"/>
                        <a:pt x="471" y="482"/>
                        <a:pt x="461" y="506"/>
                      </a:cubicBezTo>
                      <a:cubicBezTo>
                        <a:pt x="440" y="503"/>
                        <a:pt x="441" y="520"/>
                        <a:pt x="429" y="524"/>
                      </a:cubicBezTo>
                      <a:cubicBezTo>
                        <a:pt x="433" y="543"/>
                        <a:pt x="438" y="574"/>
                        <a:pt x="453" y="592"/>
                      </a:cubicBezTo>
                      <a:cubicBezTo>
                        <a:pt x="446" y="619"/>
                        <a:pt x="471" y="641"/>
                        <a:pt x="439" y="649"/>
                      </a:cubicBezTo>
                      <a:cubicBezTo>
                        <a:pt x="413" y="627"/>
                        <a:pt x="416" y="575"/>
                        <a:pt x="400" y="542"/>
                      </a:cubicBezTo>
                      <a:cubicBezTo>
                        <a:pt x="360" y="546"/>
                        <a:pt x="328" y="559"/>
                        <a:pt x="297" y="563"/>
                      </a:cubicBezTo>
                      <a:cubicBezTo>
                        <a:pt x="294" y="606"/>
                        <a:pt x="333" y="633"/>
                        <a:pt x="314" y="671"/>
                      </a:cubicBezTo>
                      <a:cubicBezTo>
                        <a:pt x="261" y="671"/>
                        <a:pt x="290" y="587"/>
                        <a:pt x="257" y="563"/>
                      </a:cubicBezTo>
                      <a:cubicBezTo>
                        <a:pt x="180" y="568"/>
                        <a:pt x="119" y="563"/>
                        <a:pt x="76" y="528"/>
                      </a:cubicBezTo>
                      <a:cubicBezTo>
                        <a:pt x="63" y="503"/>
                        <a:pt x="68" y="473"/>
                        <a:pt x="93" y="467"/>
                      </a:cubicBezTo>
                      <a:cubicBezTo>
                        <a:pt x="139" y="457"/>
                        <a:pt x="202" y="552"/>
                        <a:pt x="250" y="517"/>
                      </a:cubicBezTo>
                      <a:cubicBezTo>
                        <a:pt x="235" y="476"/>
                        <a:pt x="233" y="422"/>
                        <a:pt x="211" y="389"/>
                      </a:cubicBezTo>
                      <a:cubicBezTo>
                        <a:pt x="105" y="409"/>
                        <a:pt x="0" y="346"/>
                        <a:pt x="36" y="225"/>
                      </a:cubicBezTo>
                      <a:cubicBezTo>
                        <a:pt x="57" y="211"/>
                        <a:pt x="67" y="186"/>
                        <a:pt x="86" y="171"/>
                      </a:cubicBezTo>
                      <a:cubicBezTo>
                        <a:pt x="98" y="162"/>
                        <a:pt x="115" y="164"/>
                        <a:pt x="122" y="150"/>
                      </a:cubicBezTo>
                      <a:cubicBezTo>
                        <a:pt x="123" y="101"/>
                        <a:pt x="70" y="76"/>
                        <a:pt x="90" y="32"/>
                      </a:cubicBezTo>
                      <a:cubicBezTo>
                        <a:pt x="134" y="41"/>
                        <a:pt x="121" y="106"/>
                        <a:pt x="147" y="132"/>
                      </a:cubicBezTo>
                      <a:cubicBezTo>
                        <a:pt x="185" y="128"/>
                        <a:pt x="207" y="108"/>
                        <a:pt x="240" y="100"/>
                      </a:cubicBezTo>
                      <a:cubicBezTo>
                        <a:pt x="235" y="63"/>
                        <a:pt x="196" y="39"/>
                        <a:pt x="215" y="0"/>
                      </a:cubicBezTo>
                      <a:cubicBezTo>
                        <a:pt x="221" y="0"/>
                        <a:pt x="227" y="0"/>
                        <a:pt x="232" y="0"/>
                      </a:cubicBezTo>
                      <a:close/>
                      <a:moveTo>
                        <a:pt x="165" y="182"/>
                      </a:moveTo>
                      <a:cubicBezTo>
                        <a:pt x="175" y="220"/>
                        <a:pt x="189" y="255"/>
                        <a:pt x="211" y="282"/>
                      </a:cubicBezTo>
                      <a:cubicBezTo>
                        <a:pt x="244" y="270"/>
                        <a:pt x="272" y="272"/>
                        <a:pt x="304" y="257"/>
                      </a:cubicBezTo>
                      <a:cubicBezTo>
                        <a:pt x="296" y="216"/>
                        <a:pt x="270" y="193"/>
                        <a:pt x="265" y="150"/>
                      </a:cubicBezTo>
                      <a:cubicBezTo>
                        <a:pt x="219" y="148"/>
                        <a:pt x="195" y="168"/>
                        <a:pt x="165" y="182"/>
                      </a:cubicBezTo>
                      <a:close/>
                      <a:moveTo>
                        <a:pt x="136" y="196"/>
                      </a:moveTo>
                      <a:cubicBezTo>
                        <a:pt x="113" y="221"/>
                        <a:pt x="72" y="230"/>
                        <a:pt x="76" y="282"/>
                      </a:cubicBezTo>
                      <a:cubicBezTo>
                        <a:pt x="105" y="305"/>
                        <a:pt x="144" y="292"/>
                        <a:pt x="179" y="289"/>
                      </a:cubicBezTo>
                      <a:cubicBezTo>
                        <a:pt x="171" y="251"/>
                        <a:pt x="158" y="220"/>
                        <a:pt x="136" y="196"/>
                      </a:cubicBezTo>
                      <a:close/>
                      <a:moveTo>
                        <a:pt x="371" y="374"/>
                      </a:moveTo>
                      <a:cubicBezTo>
                        <a:pt x="393" y="400"/>
                        <a:pt x="398" y="443"/>
                        <a:pt x="414" y="474"/>
                      </a:cubicBezTo>
                      <a:cubicBezTo>
                        <a:pt x="458" y="458"/>
                        <a:pt x="518" y="416"/>
                        <a:pt x="486" y="356"/>
                      </a:cubicBezTo>
                      <a:cubicBezTo>
                        <a:pt x="452" y="350"/>
                        <a:pt x="380" y="335"/>
                        <a:pt x="371" y="374"/>
                      </a:cubicBezTo>
                      <a:close/>
                      <a:moveTo>
                        <a:pt x="240" y="399"/>
                      </a:moveTo>
                      <a:cubicBezTo>
                        <a:pt x="260" y="433"/>
                        <a:pt x="257" y="489"/>
                        <a:pt x="282" y="517"/>
                      </a:cubicBezTo>
                      <a:cubicBezTo>
                        <a:pt x="318" y="510"/>
                        <a:pt x="355" y="508"/>
                        <a:pt x="386" y="488"/>
                      </a:cubicBezTo>
                      <a:cubicBezTo>
                        <a:pt x="378" y="454"/>
                        <a:pt x="369" y="422"/>
                        <a:pt x="354" y="396"/>
                      </a:cubicBezTo>
                      <a:cubicBezTo>
                        <a:pt x="353" y="380"/>
                        <a:pt x="351" y="365"/>
                        <a:pt x="336" y="364"/>
                      </a:cubicBezTo>
                      <a:cubicBezTo>
                        <a:pt x="310" y="373"/>
                        <a:pt x="254" y="368"/>
                        <a:pt x="240" y="39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18444" name="Freeform 40">
                  <a:extLst>
                    <a:ext uri="{FF2B5EF4-FFF2-40B4-BE49-F238E27FC236}">
                      <a16:creationId xmlns:a16="http://schemas.microsoft.com/office/drawing/2014/main" id="{FBDE2B9B-9BCD-495C-A6EC-7AA3C36FDE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" y="2832"/>
                  <a:ext cx="12" cy="17"/>
                </a:xfrm>
                <a:custGeom>
                  <a:avLst/>
                  <a:gdLst>
                    <a:gd name="T0" fmla="*/ 0 w 51"/>
                    <a:gd name="T1" fmla="*/ 0 h 73"/>
                    <a:gd name="T2" fmla="*/ 0 w 51"/>
                    <a:gd name="T3" fmla="*/ 0 h 73"/>
                    <a:gd name="T4" fmla="*/ 0 w 51"/>
                    <a:gd name="T5" fmla="*/ 0 h 73"/>
                    <a:gd name="T6" fmla="*/ 0 60000 65536"/>
                    <a:gd name="T7" fmla="*/ 0 60000 65536"/>
                    <a:gd name="T8" fmla="*/ 0 60000 65536"/>
                    <a:gd name="T9" fmla="*/ 0 w 51"/>
                    <a:gd name="T10" fmla="*/ 0 h 73"/>
                    <a:gd name="T11" fmla="*/ 51 w 51"/>
                    <a:gd name="T12" fmla="*/ 73 h 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1" h="73">
                      <a:moveTo>
                        <a:pt x="37" y="0"/>
                      </a:moveTo>
                      <a:cubicBezTo>
                        <a:pt x="50" y="21"/>
                        <a:pt x="31" y="72"/>
                        <a:pt x="1" y="61"/>
                      </a:cubicBezTo>
                      <a:cubicBezTo>
                        <a:pt x="0" y="27"/>
                        <a:pt x="7" y="2"/>
                        <a:pt x="37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18445" name="Freeform 41">
                  <a:extLst>
                    <a:ext uri="{FF2B5EF4-FFF2-40B4-BE49-F238E27FC236}">
                      <a16:creationId xmlns:a16="http://schemas.microsoft.com/office/drawing/2014/main" id="{87D0DDA5-BFF2-4A4E-9376-3218087E50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" y="2864"/>
                  <a:ext cx="12" cy="12"/>
                </a:xfrm>
                <a:custGeom>
                  <a:avLst/>
                  <a:gdLst>
                    <a:gd name="T0" fmla="*/ 0 w 51"/>
                    <a:gd name="T1" fmla="*/ 0 h 51"/>
                    <a:gd name="T2" fmla="*/ 0 w 51"/>
                    <a:gd name="T3" fmla="*/ 0 h 51"/>
                    <a:gd name="T4" fmla="*/ 0 w 51"/>
                    <a:gd name="T5" fmla="*/ 0 h 51"/>
                    <a:gd name="T6" fmla="*/ 0 w 51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1"/>
                    <a:gd name="T13" fmla="*/ 0 h 51"/>
                    <a:gd name="T14" fmla="*/ 51 w 51"/>
                    <a:gd name="T15" fmla="*/ 51 h 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1" h="51">
                      <a:moveTo>
                        <a:pt x="39" y="0"/>
                      </a:moveTo>
                      <a:cubicBezTo>
                        <a:pt x="37" y="11"/>
                        <a:pt x="48" y="9"/>
                        <a:pt x="50" y="18"/>
                      </a:cubicBezTo>
                      <a:cubicBezTo>
                        <a:pt x="42" y="33"/>
                        <a:pt x="36" y="50"/>
                        <a:pt x="10" y="46"/>
                      </a:cubicBezTo>
                      <a:cubicBezTo>
                        <a:pt x="0" y="20"/>
                        <a:pt x="17" y="5"/>
                        <a:pt x="39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18446" name="Freeform 42">
                  <a:extLst>
                    <a:ext uri="{FF2B5EF4-FFF2-40B4-BE49-F238E27FC236}">
                      <a16:creationId xmlns:a16="http://schemas.microsoft.com/office/drawing/2014/main" id="{BF075376-A7BB-4DAD-82F5-FC2B5534A6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" y="2864"/>
                  <a:ext cx="13" cy="14"/>
                </a:xfrm>
                <a:custGeom>
                  <a:avLst/>
                  <a:gdLst>
                    <a:gd name="T0" fmla="*/ 0 w 58"/>
                    <a:gd name="T1" fmla="*/ 0 h 63"/>
                    <a:gd name="T2" fmla="*/ 0 w 58"/>
                    <a:gd name="T3" fmla="*/ 0 h 63"/>
                    <a:gd name="T4" fmla="*/ 0 w 58"/>
                    <a:gd name="T5" fmla="*/ 0 h 63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63"/>
                    <a:gd name="T11" fmla="*/ 58 w 58"/>
                    <a:gd name="T12" fmla="*/ 63 h 6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63">
                      <a:moveTo>
                        <a:pt x="43" y="4"/>
                      </a:moveTo>
                      <a:cubicBezTo>
                        <a:pt x="57" y="22"/>
                        <a:pt x="46" y="52"/>
                        <a:pt x="29" y="62"/>
                      </a:cubicBezTo>
                      <a:cubicBezTo>
                        <a:pt x="0" y="54"/>
                        <a:pt x="17" y="0"/>
                        <a:pt x="43" y="4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18447" name="Freeform 43">
                  <a:extLst>
                    <a:ext uri="{FF2B5EF4-FFF2-40B4-BE49-F238E27FC236}">
                      <a16:creationId xmlns:a16="http://schemas.microsoft.com/office/drawing/2014/main" id="{AA6C37C7-A344-46FA-9E6F-D68A24999E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" y="2553"/>
                  <a:ext cx="341" cy="398"/>
                </a:xfrm>
                <a:custGeom>
                  <a:avLst/>
                  <a:gdLst>
                    <a:gd name="T0" fmla="*/ 0 w 1504"/>
                    <a:gd name="T1" fmla="*/ 0 h 1754"/>
                    <a:gd name="T2" fmla="*/ 0 w 1504"/>
                    <a:gd name="T3" fmla="*/ 0 h 1754"/>
                    <a:gd name="T4" fmla="*/ 0 w 1504"/>
                    <a:gd name="T5" fmla="*/ 0 h 1754"/>
                    <a:gd name="T6" fmla="*/ 0 w 1504"/>
                    <a:gd name="T7" fmla="*/ 0 h 1754"/>
                    <a:gd name="T8" fmla="*/ 0 w 1504"/>
                    <a:gd name="T9" fmla="*/ 0 h 1754"/>
                    <a:gd name="T10" fmla="*/ 0 w 1504"/>
                    <a:gd name="T11" fmla="*/ 0 h 1754"/>
                    <a:gd name="T12" fmla="*/ 0 w 1504"/>
                    <a:gd name="T13" fmla="*/ 0 h 1754"/>
                    <a:gd name="T14" fmla="*/ 0 w 1504"/>
                    <a:gd name="T15" fmla="*/ 0 h 1754"/>
                    <a:gd name="T16" fmla="*/ 0 w 1504"/>
                    <a:gd name="T17" fmla="*/ 0 h 1754"/>
                    <a:gd name="T18" fmla="*/ 0 w 1504"/>
                    <a:gd name="T19" fmla="*/ 0 h 1754"/>
                    <a:gd name="T20" fmla="*/ 0 w 1504"/>
                    <a:gd name="T21" fmla="*/ 0 h 1754"/>
                    <a:gd name="T22" fmla="*/ 0 w 1504"/>
                    <a:gd name="T23" fmla="*/ 0 h 1754"/>
                    <a:gd name="T24" fmla="*/ 0 w 1504"/>
                    <a:gd name="T25" fmla="*/ 0 h 1754"/>
                    <a:gd name="T26" fmla="*/ 0 w 1504"/>
                    <a:gd name="T27" fmla="*/ 0 h 1754"/>
                    <a:gd name="T28" fmla="*/ 0 w 1504"/>
                    <a:gd name="T29" fmla="*/ 0 h 1754"/>
                    <a:gd name="T30" fmla="*/ 0 w 1504"/>
                    <a:gd name="T31" fmla="*/ 0 h 1754"/>
                    <a:gd name="T32" fmla="*/ 0 w 1504"/>
                    <a:gd name="T33" fmla="*/ 0 h 1754"/>
                    <a:gd name="T34" fmla="*/ 0 w 1504"/>
                    <a:gd name="T35" fmla="*/ 0 h 1754"/>
                    <a:gd name="T36" fmla="*/ 0 w 1504"/>
                    <a:gd name="T37" fmla="*/ 0 h 1754"/>
                    <a:gd name="T38" fmla="*/ 0 w 1504"/>
                    <a:gd name="T39" fmla="*/ 0 h 1754"/>
                    <a:gd name="T40" fmla="*/ 0 w 1504"/>
                    <a:gd name="T41" fmla="*/ 0 h 1754"/>
                    <a:gd name="T42" fmla="*/ 0 w 1504"/>
                    <a:gd name="T43" fmla="*/ 0 h 1754"/>
                    <a:gd name="T44" fmla="*/ 0 w 1504"/>
                    <a:gd name="T45" fmla="*/ 0 h 1754"/>
                    <a:gd name="T46" fmla="*/ 0 w 1504"/>
                    <a:gd name="T47" fmla="*/ 0 h 1754"/>
                    <a:gd name="T48" fmla="*/ 0 w 1504"/>
                    <a:gd name="T49" fmla="*/ 0 h 1754"/>
                    <a:gd name="T50" fmla="*/ 0 w 1504"/>
                    <a:gd name="T51" fmla="*/ 0 h 1754"/>
                    <a:gd name="T52" fmla="*/ 0 w 1504"/>
                    <a:gd name="T53" fmla="*/ 0 h 1754"/>
                    <a:gd name="T54" fmla="*/ 0 w 1504"/>
                    <a:gd name="T55" fmla="*/ 0 h 1754"/>
                    <a:gd name="T56" fmla="*/ 0 w 1504"/>
                    <a:gd name="T57" fmla="*/ 0 h 1754"/>
                    <a:gd name="T58" fmla="*/ 0 w 1504"/>
                    <a:gd name="T59" fmla="*/ 0 h 1754"/>
                    <a:gd name="T60" fmla="*/ 0 w 1504"/>
                    <a:gd name="T61" fmla="*/ 0 h 1754"/>
                    <a:gd name="T62" fmla="*/ 0 w 1504"/>
                    <a:gd name="T63" fmla="*/ 0 h 1754"/>
                    <a:gd name="T64" fmla="*/ 0 w 1504"/>
                    <a:gd name="T65" fmla="*/ 0 h 1754"/>
                    <a:gd name="T66" fmla="*/ 0 w 1504"/>
                    <a:gd name="T67" fmla="*/ 0 h 1754"/>
                    <a:gd name="T68" fmla="*/ 0 w 1504"/>
                    <a:gd name="T69" fmla="*/ 0 h 1754"/>
                    <a:gd name="T70" fmla="*/ 0 w 1504"/>
                    <a:gd name="T71" fmla="*/ 0 h 1754"/>
                    <a:gd name="T72" fmla="*/ 0 w 1504"/>
                    <a:gd name="T73" fmla="*/ 0 h 1754"/>
                    <a:gd name="T74" fmla="*/ 0 w 1504"/>
                    <a:gd name="T75" fmla="*/ 0 h 1754"/>
                    <a:gd name="T76" fmla="*/ 0 w 1504"/>
                    <a:gd name="T77" fmla="*/ 0 h 1754"/>
                    <a:gd name="T78" fmla="*/ 0 w 1504"/>
                    <a:gd name="T79" fmla="*/ 0 h 1754"/>
                    <a:gd name="T80" fmla="*/ 0 w 1504"/>
                    <a:gd name="T81" fmla="*/ 0 h 1754"/>
                    <a:gd name="T82" fmla="*/ 0 w 1504"/>
                    <a:gd name="T83" fmla="*/ 0 h 1754"/>
                    <a:gd name="T84" fmla="*/ 0 w 1504"/>
                    <a:gd name="T85" fmla="*/ 0 h 1754"/>
                    <a:gd name="T86" fmla="*/ 0 w 1504"/>
                    <a:gd name="T87" fmla="*/ 0 h 1754"/>
                    <a:gd name="T88" fmla="*/ 0 w 1504"/>
                    <a:gd name="T89" fmla="*/ 0 h 1754"/>
                    <a:gd name="T90" fmla="*/ 0 w 1504"/>
                    <a:gd name="T91" fmla="*/ 0 h 1754"/>
                    <a:gd name="T92" fmla="*/ 0 w 1504"/>
                    <a:gd name="T93" fmla="*/ 0 h 1754"/>
                    <a:gd name="T94" fmla="*/ 0 w 1504"/>
                    <a:gd name="T95" fmla="*/ 0 h 1754"/>
                    <a:gd name="T96" fmla="*/ 0 w 1504"/>
                    <a:gd name="T97" fmla="*/ 0 h 175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504"/>
                    <a:gd name="T148" fmla="*/ 0 h 1754"/>
                    <a:gd name="T149" fmla="*/ 1504 w 1504"/>
                    <a:gd name="T150" fmla="*/ 1754 h 175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504" h="1754">
                      <a:moveTo>
                        <a:pt x="1019" y="48"/>
                      </a:moveTo>
                      <a:cubicBezTo>
                        <a:pt x="1002" y="67"/>
                        <a:pt x="979" y="79"/>
                        <a:pt x="955" y="87"/>
                      </a:cubicBezTo>
                      <a:cubicBezTo>
                        <a:pt x="966" y="101"/>
                        <a:pt x="985" y="88"/>
                        <a:pt x="998" y="84"/>
                      </a:cubicBezTo>
                      <a:cubicBezTo>
                        <a:pt x="1045" y="67"/>
                        <a:pt x="1088" y="37"/>
                        <a:pt x="1140" y="35"/>
                      </a:cubicBezTo>
                      <a:cubicBezTo>
                        <a:pt x="1163" y="33"/>
                        <a:pt x="1186" y="33"/>
                        <a:pt x="1209" y="34"/>
                      </a:cubicBezTo>
                      <a:cubicBezTo>
                        <a:pt x="1243" y="44"/>
                        <a:pt x="1262" y="89"/>
                        <a:pt x="1242" y="119"/>
                      </a:cubicBezTo>
                      <a:cubicBezTo>
                        <a:pt x="1229" y="129"/>
                        <a:pt x="1216" y="140"/>
                        <a:pt x="1208" y="155"/>
                      </a:cubicBezTo>
                      <a:cubicBezTo>
                        <a:pt x="1196" y="161"/>
                        <a:pt x="1185" y="170"/>
                        <a:pt x="1180" y="184"/>
                      </a:cubicBezTo>
                      <a:cubicBezTo>
                        <a:pt x="1167" y="189"/>
                        <a:pt x="1155" y="196"/>
                        <a:pt x="1148" y="209"/>
                      </a:cubicBezTo>
                      <a:cubicBezTo>
                        <a:pt x="1124" y="240"/>
                        <a:pt x="1090" y="263"/>
                        <a:pt x="1068" y="296"/>
                      </a:cubicBezTo>
                      <a:cubicBezTo>
                        <a:pt x="1068" y="308"/>
                        <a:pt x="1088" y="297"/>
                        <a:pt x="1094" y="293"/>
                      </a:cubicBezTo>
                      <a:cubicBezTo>
                        <a:pt x="1108" y="283"/>
                        <a:pt x="1125" y="276"/>
                        <a:pt x="1142" y="277"/>
                      </a:cubicBezTo>
                      <a:cubicBezTo>
                        <a:pt x="1158" y="273"/>
                        <a:pt x="1170" y="262"/>
                        <a:pt x="1186" y="260"/>
                      </a:cubicBezTo>
                      <a:cubicBezTo>
                        <a:pt x="1226" y="251"/>
                        <a:pt x="1268" y="245"/>
                        <a:pt x="1309" y="248"/>
                      </a:cubicBezTo>
                      <a:cubicBezTo>
                        <a:pt x="1329" y="250"/>
                        <a:pt x="1354" y="253"/>
                        <a:pt x="1365" y="272"/>
                      </a:cubicBezTo>
                      <a:cubicBezTo>
                        <a:pt x="1374" y="285"/>
                        <a:pt x="1367" y="303"/>
                        <a:pt x="1354" y="310"/>
                      </a:cubicBezTo>
                      <a:cubicBezTo>
                        <a:pt x="1342" y="318"/>
                        <a:pt x="1326" y="320"/>
                        <a:pt x="1317" y="332"/>
                      </a:cubicBezTo>
                      <a:cubicBezTo>
                        <a:pt x="1309" y="339"/>
                        <a:pt x="1299" y="346"/>
                        <a:pt x="1288" y="344"/>
                      </a:cubicBezTo>
                      <a:cubicBezTo>
                        <a:pt x="1272" y="345"/>
                        <a:pt x="1259" y="357"/>
                        <a:pt x="1242" y="357"/>
                      </a:cubicBezTo>
                      <a:cubicBezTo>
                        <a:pt x="1182" y="365"/>
                        <a:pt x="1121" y="350"/>
                        <a:pt x="1061" y="363"/>
                      </a:cubicBezTo>
                      <a:cubicBezTo>
                        <a:pt x="1053" y="365"/>
                        <a:pt x="1033" y="350"/>
                        <a:pt x="1037" y="364"/>
                      </a:cubicBezTo>
                      <a:cubicBezTo>
                        <a:pt x="1046" y="373"/>
                        <a:pt x="1062" y="374"/>
                        <a:pt x="1070" y="385"/>
                      </a:cubicBezTo>
                      <a:cubicBezTo>
                        <a:pt x="1081" y="396"/>
                        <a:pt x="1095" y="400"/>
                        <a:pt x="1109" y="404"/>
                      </a:cubicBezTo>
                      <a:cubicBezTo>
                        <a:pt x="1124" y="413"/>
                        <a:pt x="1137" y="425"/>
                        <a:pt x="1152" y="434"/>
                      </a:cubicBezTo>
                      <a:cubicBezTo>
                        <a:pt x="1208" y="475"/>
                        <a:pt x="1262" y="520"/>
                        <a:pt x="1304" y="575"/>
                      </a:cubicBezTo>
                      <a:cubicBezTo>
                        <a:pt x="1413" y="680"/>
                        <a:pt x="1448" y="757"/>
                        <a:pt x="1454" y="864"/>
                      </a:cubicBezTo>
                      <a:cubicBezTo>
                        <a:pt x="1461" y="875"/>
                        <a:pt x="1467" y="888"/>
                        <a:pt x="1465" y="901"/>
                      </a:cubicBezTo>
                      <a:cubicBezTo>
                        <a:pt x="1468" y="916"/>
                        <a:pt x="1480" y="927"/>
                        <a:pt x="1481" y="942"/>
                      </a:cubicBezTo>
                      <a:cubicBezTo>
                        <a:pt x="1488" y="982"/>
                        <a:pt x="1481" y="1022"/>
                        <a:pt x="1487" y="1062"/>
                      </a:cubicBezTo>
                      <a:cubicBezTo>
                        <a:pt x="1493" y="1109"/>
                        <a:pt x="1494" y="1157"/>
                        <a:pt x="1484" y="1204"/>
                      </a:cubicBezTo>
                      <a:cubicBezTo>
                        <a:pt x="1480" y="1226"/>
                        <a:pt x="1479" y="1249"/>
                        <a:pt x="1470" y="1270"/>
                      </a:cubicBezTo>
                      <a:cubicBezTo>
                        <a:pt x="1464" y="1284"/>
                        <a:pt x="1452" y="1296"/>
                        <a:pt x="1451" y="1312"/>
                      </a:cubicBezTo>
                      <a:cubicBezTo>
                        <a:pt x="1448" y="1332"/>
                        <a:pt x="1448" y="1353"/>
                        <a:pt x="1437" y="1370"/>
                      </a:cubicBezTo>
                      <a:cubicBezTo>
                        <a:pt x="1420" y="1404"/>
                        <a:pt x="1391" y="1430"/>
                        <a:pt x="1379" y="1466"/>
                      </a:cubicBezTo>
                      <a:cubicBezTo>
                        <a:pt x="1355" y="1477"/>
                        <a:pt x="1340" y="1500"/>
                        <a:pt x="1318" y="1515"/>
                      </a:cubicBezTo>
                      <a:cubicBezTo>
                        <a:pt x="1218" y="1600"/>
                        <a:pt x="1104" y="1673"/>
                        <a:pt x="977" y="1712"/>
                      </a:cubicBezTo>
                      <a:cubicBezTo>
                        <a:pt x="851" y="1753"/>
                        <a:pt x="714" y="1753"/>
                        <a:pt x="587" y="1720"/>
                      </a:cubicBezTo>
                      <a:cubicBezTo>
                        <a:pt x="463" y="1691"/>
                        <a:pt x="347" y="1636"/>
                        <a:pt x="238" y="1572"/>
                      </a:cubicBezTo>
                      <a:cubicBezTo>
                        <a:pt x="212" y="1559"/>
                        <a:pt x="202" y="1527"/>
                        <a:pt x="174" y="1516"/>
                      </a:cubicBezTo>
                      <a:cubicBezTo>
                        <a:pt x="137" y="1464"/>
                        <a:pt x="87" y="1420"/>
                        <a:pt x="62" y="1359"/>
                      </a:cubicBezTo>
                      <a:cubicBezTo>
                        <a:pt x="53" y="1345"/>
                        <a:pt x="57" y="1324"/>
                        <a:pt x="41" y="1314"/>
                      </a:cubicBezTo>
                      <a:cubicBezTo>
                        <a:pt x="11" y="1187"/>
                        <a:pt x="0" y="1121"/>
                        <a:pt x="18" y="1014"/>
                      </a:cubicBezTo>
                      <a:cubicBezTo>
                        <a:pt x="16" y="996"/>
                        <a:pt x="18" y="979"/>
                        <a:pt x="27" y="964"/>
                      </a:cubicBezTo>
                      <a:cubicBezTo>
                        <a:pt x="35" y="942"/>
                        <a:pt x="41" y="919"/>
                        <a:pt x="43" y="896"/>
                      </a:cubicBezTo>
                      <a:cubicBezTo>
                        <a:pt x="58" y="883"/>
                        <a:pt x="66" y="863"/>
                        <a:pt x="68" y="843"/>
                      </a:cubicBezTo>
                      <a:cubicBezTo>
                        <a:pt x="83" y="834"/>
                        <a:pt x="86" y="815"/>
                        <a:pt x="92" y="800"/>
                      </a:cubicBezTo>
                      <a:cubicBezTo>
                        <a:pt x="93" y="789"/>
                        <a:pt x="89" y="768"/>
                        <a:pt x="105" y="768"/>
                      </a:cubicBezTo>
                      <a:cubicBezTo>
                        <a:pt x="121" y="771"/>
                        <a:pt x="128" y="749"/>
                        <a:pt x="134" y="737"/>
                      </a:cubicBezTo>
                      <a:cubicBezTo>
                        <a:pt x="142" y="726"/>
                        <a:pt x="156" y="721"/>
                        <a:pt x="159" y="706"/>
                      </a:cubicBezTo>
                      <a:cubicBezTo>
                        <a:pt x="164" y="692"/>
                        <a:pt x="177" y="685"/>
                        <a:pt x="187" y="676"/>
                      </a:cubicBezTo>
                      <a:cubicBezTo>
                        <a:pt x="200" y="662"/>
                        <a:pt x="205" y="642"/>
                        <a:pt x="218" y="628"/>
                      </a:cubicBezTo>
                      <a:cubicBezTo>
                        <a:pt x="233" y="609"/>
                        <a:pt x="251" y="592"/>
                        <a:pt x="263" y="571"/>
                      </a:cubicBezTo>
                      <a:cubicBezTo>
                        <a:pt x="270" y="561"/>
                        <a:pt x="283" y="560"/>
                        <a:pt x="290" y="550"/>
                      </a:cubicBezTo>
                      <a:cubicBezTo>
                        <a:pt x="299" y="540"/>
                        <a:pt x="307" y="530"/>
                        <a:pt x="319" y="524"/>
                      </a:cubicBezTo>
                      <a:cubicBezTo>
                        <a:pt x="331" y="515"/>
                        <a:pt x="332" y="497"/>
                        <a:pt x="345" y="488"/>
                      </a:cubicBezTo>
                      <a:cubicBezTo>
                        <a:pt x="371" y="469"/>
                        <a:pt x="396" y="449"/>
                        <a:pt x="423" y="431"/>
                      </a:cubicBezTo>
                      <a:cubicBezTo>
                        <a:pt x="473" y="396"/>
                        <a:pt x="529" y="357"/>
                        <a:pt x="591" y="350"/>
                      </a:cubicBezTo>
                      <a:cubicBezTo>
                        <a:pt x="658" y="343"/>
                        <a:pt x="728" y="340"/>
                        <a:pt x="795" y="346"/>
                      </a:cubicBezTo>
                      <a:cubicBezTo>
                        <a:pt x="838" y="351"/>
                        <a:pt x="879" y="362"/>
                        <a:pt x="923" y="360"/>
                      </a:cubicBezTo>
                      <a:cubicBezTo>
                        <a:pt x="938" y="357"/>
                        <a:pt x="1013" y="324"/>
                        <a:pt x="1029" y="325"/>
                      </a:cubicBezTo>
                      <a:cubicBezTo>
                        <a:pt x="1048" y="323"/>
                        <a:pt x="1030" y="380"/>
                        <a:pt x="1041" y="362"/>
                      </a:cubicBezTo>
                      <a:cubicBezTo>
                        <a:pt x="1015" y="358"/>
                        <a:pt x="952" y="378"/>
                        <a:pt x="928" y="381"/>
                      </a:cubicBezTo>
                      <a:cubicBezTo>
                        <a:pt x="913" y="373"/>
                        <a:pt x="897" y="397"/>
                        <a:pt x="882" y="394"/>
                      </a:cubicBezTo>
                      <a:cubicBezTo>
                        <a:pt x="788" y="399"/>
                        <a:pt x="681" y="330"/>
                        <a:pt x="600" y="367"/>
                      </a:cubicBezTo>
                      <a:cubicBezTo>
                        <a:pt x="582" y="355"/>
                        <a:pt x="602" y="296"/>
                        <a:pt x="589" y="279"/>
                      </a:cubicBezTo>
                      <a:cubicBezTo>
                        <a:pt x="576" y="263"/>
                        <a:pt x="564" y="246"/>
                        <a:pt x="547" y="233"/>
                      </a:cubicBezTo>
                      <a:cubicBezTo>
                        <a:pt x="531" y="232"/>
                        <a:pt x="528" y="213"/>
                        <a:pt x="520" y="202"/>
                      </a:cubicBezTo>
                      <a:cubicBezTo>
                        <a:pt x="499" y="169"/>
                        <a:pt x="465" y="147"/>
                        <a:pt x="442" y="115"/>
                      </a:cubicBezTo>
                      <a:cubicBezTo>
                        <a:pt x="439" y="100"/>
                        <a:pt x="444" y="84"/>
                        <a:pt x="453" y="72"/>
                      </a:cubicBezTo>
                      <a:cubicBezTo>
                        <a:pt x="471" y="69"/>
                        <a:pt x="490" y="66"/>
                        <a:pt x="508" y="61"/>
                      </a:cubicBezTo>
                      <a:cubicBezTo>
                        <a:pt x="580" y="44"/>
                        <a:pt x="651" y="20"/>
                        <a:pt x="726" y="16"/>
                      </a:cubicBezTo>
                      <a:cubicBezTo>
                        <a:pt x="741" y="21"/>
                        <a:pt x="741" y="45"/>
                        <a:pt x="759" y="47"/>
                      </a:cubicBezTo>
                      <a:cubicBezTo>
                        <a:pt x="777" y="47"/>
                        <a:pt x="793" y="40"/>
                        <a:pt x="811" y="36"/>
                      </a:cubicBezTo>
                      <a:cubicBezTo>
                        <a:pt x="861" y="21"/>
                        <a:pt x="913" y="0"/>
                        <a:pt x="967" y="8"/>
                      </a:cubicBezTo>
                      <a:cubicBezTo>
                        <a:pt x="990" y="11"/>
                        <a:pt x="1012" y="25"/>
                        <a:pt x="1019" y="48"/>
                      </a:cubicBezTo>
                      <a:close/>
                      <a:moveTo>
                        <a:pt x="748" y="83"/>
                      </a:moveTo>
                      <a:cubicBezTo>
                        <a:pt x="736" y="72"/>
                        <a:pt x="722" y="65"/>
                        <a:pt x="709" y="55"/>
                      </a:cubicBezTo>
                      <a:cubicBezTo>
                        <a:pt x="651" y="59"/>
                        <a:pt x="596" y="83"/>
                        <a:pt x="538" y="87"/>
                      </a:cubicBezTo>
                      <a:cubicBezTo>
                        <a:pt x="533" y="100"/>
                        <a:pt x="506" y="92"/>
                        <a:pt x="508" y="108"/>
                      </a:cubicBezTo>
                      <a:cubicBezTo>
                        <a:pt x="590" y="115"/>
                        <a:pt x="671" y="86"/>
                        <a:pt x="754" y="94"/>
                      </a:cubicBezTo>
                      <a:cubicBezTo>
                        <a:pt x="774" y="97"/>
                        <a:pt x="793" y="103"/>
                        <a:pt x="809" y="115"/>
                      </a:cubicBezTo>
                      <a:cubicBezTo>
                        <a:pt x="813" y="136"/>
                        <a:pt x="809" y="159"/>
                        <a:pt x="823" y="176"/>
                      </a:cubicBezTo>
                      <a:cubicBezTo>
                        <a:pt x="838" y="180"/>
                        <a:pt x="850" y="164"/>
                        <a:pt x="864" y="163"/>
                      </a:cubicBezTo>
                      <a:cubicBezTo>
                        <a:pt x="880" y="157"/>
                        <a:pt x="895" y="144"/>
                        <a:pt x="895" y="126"/>
                      </a:cubicBezTo>
                      <a:cubicBezTo>
                        <a:pt x="899" y="99"/>
                        <a:pt x="924" y="82"/>
                        <a:pt x="946" y="70"/>
                      </a:cubicBezTo>
                      <a:cubicBezTo>
                        <a:pt x="951" y="65"/>
                        <a:pt x="969" y="58"/>
                        <a:pt x="965" y="51"/>
                      </a:cubicBezTo>
                      <a:cubicBezTo>
                        <a:pt x="892" y="54"/>
                        <a:pt x="821" y="77"/>
                        <a:pt x="748" y="83"/>
                      </a:cubicBezTo>
                      <a:close/>
                      <a:moveTo>
                        <a:pt x="1165" y="66"/>
                      </a:moveTo>
                      <a:cubicBezTo>
                        <a:pt x="1141" y="67"/>
                        <a:pt x="1116" y="68"/>
                        <a:pt x="1092" y="73"/>
                      </a:cubicBezTo>
                      <a:cubicBezTo>
                        <a:pt x="1079" y="87"/>
                        <a:pt x="1059" y="86"/>
                        <a:pt x="1042" y="86"/>
                      </a:cubicBezTo>
                      <a:cubicBezTo>
                        <a:pt x="1026" y="90"/>
                        <a:pt x="1014" y="103"/>
                        <a:pt x="998" y="105"/>
                      </a:cubicBezTo>
                      <a:cubicBezTo>
                        <a:pt x="982" y="109"/>
                        <a:pt x="966" y="113"/>
                        <a:pt x="951" y="119"/>
                      </a:cubicBezTo>
                      <a:cubicBezTo>
                        <a:pt x="938" y="118"/>
                        <a:pt x="911" y="115"/>
                        <a:pt x="915" y="136"/>
                      </a:cubicBezTo>
                      <a:cubicBezTo>
                        <a:pt x="924" y="147"/>
                        <a:pt x="938" y="136"/>
                        <a:pt x="949" y="133"/>
                      </a:cubicBezTo>
                      <a:cubicBezTo>
                        <a:pt x="960" y="129"/>
                        <a:pt x="973" y="123"/>
                        <a:pt x="985" y="127"/>
                      </a:cubicBezTo>
                      <a:cubicBezTo>
                        <a:pt x="999" y="135"/>
                        <a:pt x="1003" y="156"/>
                        <a:pt x="1020" y="159"/>
                      </a:cubicBezTo>
                      <a:cubicBezTo>
                        <a:pt x="1050" y="163"/>
                        <a:pt x="1076" y="145"/>
                        <a:pt x="1105" y="146"/>
                      </a:cubicBezTo>
                      <a:cubicBezTo>
                        <a:pt x="1119" y="146"/>
                        <a:pt x="1132" y="143"/>
                        <a:pt x="1143" y="134"/>
                      </a:cubicBezTo>
                      <a:cubicBezTo>
                        <a:pt x="1157" y="125"/>
                        <a:pt x="1173" y="122"/>
                        <a:pt x="1189" y="119"/>
                      </a:cubicBezTo>
                      <a:cubicBezTo>
                        <a:pt x="1203" y="114"/>
                        <a:pt x="1217" y="105"/>
                        <a:pt x="1222" y="91"/>
                      </a:cubicBezTo>
                      <a:cubicBezTo>
                        <a:pt x="1223" y="74"/>
                        <a:pt x="1204" y="65"/>
                        <a:pt x="1189" y="66"/>
                      </a:cubicBezTo>
                      <a:cubicBezTo>
                        <a:pt x="1181" y="65"/>
                        <a:pt x="1173" y="65"/>
                        <a:pt x="1165" y="66"/>
                      </a:cubicBezTo>
                      <a:close/>
                      <a:moveTo>
                        <a:pt x="620" y="137"/>
                      </a:moveTo>
                      <a:cubicBezTo>
                        <a:pt x="590" y="139"/>
                        <a:pt x="558" y="125"/>
                        <a:pt x="529" y="139"/>
                      </a:cubicBezTo>
                      <a:cubicBezTo>
                        <a:pt x="519" y="151"/>
                        <a:pt x="543" y="158"/>
                        <a:pt x="548" y="168"/>
                      </a:cubicBezTo>
                      <a:cubicBezTo>
                        <a:pt x="562" y="182"/>
                        <a:pt x="576" y="196"/>
                        <a:pt x="595" y="205"/>
                      </a:cubicBezTo>
                      <a:cubicBezTo>
                        <a:pt x="593" y="222"/>
                        <a:pt x="615" y="226"/>
                        <a:pt x="624" y="237"/>
                      </a:cubicBezTo>
                      <a:cubicBezTo>
                        <a:pt x="651" y="264"/>
                        <a:pt x="670" y="300"/>
                        <a:pt x="705" y="316"/>
                      </a:cubicBezTo>
                      <a:cubicBezTo>
                        <a:pt x="720" y="322"/>
                        <a:pt x="736" y="324"/>
                        <a:pt x="752" y="322"/>
                      </a:cubicBezTo>
                      <a:cubicBezTo>
                        <a:pt x="716" y="294"/>
                        <a:pt x="695" y="253"/>
                        <a:pt x="663" y="222"/>
                      </a:cubicBezTo>
                      <a:cubicBezTo>
                        <a:pt x="659" y="203"/>
                        <a:pt x="643" y="186"/>
                        <a:pt x="649" y="166"/>
                      </a:cubicBezTo>
                      <a:cubicBezTo>
                        <a:pt x="655" y="150"/>
                        <a:pt x="674" y="145"/>
                        <a:pt x="681" y="130"/>
                      </a:cubicBezTo>
                      <a:cubicBezTo>
                        <a:pt x="660" y="130"/>
                        <a:pt x="640" y="136"/>
                        <a:pt x="620" y="137"/>
                      </a:cubicBezTo>
                      <a:close/>
                      <a:moveTo>
                        <a:pt x="691" y="187"/>
                      </a:moveTo>
                      <a:cubicBezTo>
                        <a:pt x="722" y="200"/>
                        <a:pt x="757" y="194"/>
                        <a:pt x="789" y="187"/>
                      </a:cubicBezTo>
                      <a:cubicBezTo>
                        <a:pt x="803" y="182"/>
                        <a:pt x="787" y="167"/>
                        <a:pt x="791" y="156"/>
                      </a:cubicBezTo>
                      <a:cubicBezTo>
                        <a:pt x="788" y="138"/>
                        <a:pt x="765" y="149"/>
                        <a:pt x="753" y="149"/>
                      </a:cubicBezTo>
                      <a:cubicBezTo>
                        <a:pt x="729" y="155"/>
                        <a:pt x="708" y="169"/>
                        <a:pt x="691" y="187"/>
                      </a:cubicBezTo>
                      <a:close/>
                      <a:moveTo>
                        <a:pt x="930" y="176"/>
                      </a:moveTo>
                      <a:cubicBezTo>
                        <a:pt x="927" y="189"/>
                        <a:pt x="912" y="189"/>
                        <a:pt x="901" y="190"/>
                      </a:cubicBezTo>
                      <a:cubicBezTo>
                        <a:pt x="888" y="192"/>
                        <a:pt x="880" y="204"/>
                        <a:pt x="869" y="209"/>
                      </a:cubicBezTo>
                      <a:cubicBezTo>
                        <a:pt x="830" y="230"/>
                        <a:pt x="786" y="236"/>
                        <a:pt x="743" y="241"/>
                      </a:cubicBezTo>
                      <a:cubicBezTo>
                        <a:pt x="736" y="243"/>
                        <a:pt x="716" y="241"/>
                        <a:pt x="729" y="250"/>
                      </a:cubicBezTo>
                      <a:cubicBezTo>
                        <a:pt x="748" y="270"/>
                        <a:pt x="775" y="286"/>
                        <a:pt x="784" y="314"/>
                      </a:cubicBezTo>
                      <a:cubicBezTo>
                        <a:pt x="783" y="328"/>
                        <a:pt x="792" y="343"/>
                        <a:pt x="807" y="338"/>
                      </a:cubicBezTo>
                      <a:cubicBezTo>
                        <a:pt x="873" y="342"/>
                        <a:pt x="942" y="346"/>
                        <a:pt x="1005" y="323"/>
                      </a:cubicBezTo>
                      <a:cubicBezTo>
                        <a:pt x="1018" y="315"/>
                        <a:pt x="1026" y="301"/>
                        <a:pt x="1038" y="291"/>
                      </a:cubicBezTo>
                      <a:cubicBezTo>
                        <a:pt x="1073" y="254"/>
                        <a:pt x="1109" y="217"/>
                        <a:pt x="1144" y="180"/>
                      </a:cubicBezTo>
                      <a:cubicBezTo>
                        <a:pt x="1089" y="190"/>
                        <a:pt x="1031" y="199"/>
                        <a:pt x="976" y="183"/>
                      </a:cubicBezTo>
                      <a:cubicBezTo>
                        <a:pt x="949" y="201"/>
                        <a:pt x="947" y="237"/>
                        <a:pt x="931" y="263"/>
                      </a:cubicBezTo>
                      <a:cubicBezTo>
                        <a:pt x="920" y="273"/>
                        <a:pt x="915" y="287"/>
                        <a:pt x="910" y="300"/>
                      </a:cubicBezTo>
                      <a:cubicBezTo>
                        <a:pt x="897" y="312"/>
                        <a:pt x="880" y="300"/>
                        <a:pt x="890" y="285"/>
                      </a:cubicBezTo>
                      <a:cubicBezTo>
                        <a:pt x="896" y="266"/>
                        <a:pt x="910" y="251"/>
                        <a:pt x="920" y="233"/>
                      </a:cubicBezTo>
                      <a:cubicBezTo>
                        <a:pt x="922" y="217"/>
                        <a:pt x="932" y="206"/>
                        <a:pt x="941" y="194"/>
                      </a:cubicBezTo>
                      <a:cubicBezTo>
                        <a:pt x="944" y="186"/>
                        <a:pt x="951" y="171"/>
                        <a:pt x="936" y="176"/>
                      </a:cubicBezTo>
                      <a:cubicBezTo>
                        <a:pt x="934" y="176"/>
                        <a:pt x="932" y="176"/>
                        <a:pt x="930" y="176"/>
                      </a:cubicBezTo>
                      <a:close/>
                      <a:moveTo>
                        <a:pt x="1112" y="319"/>
                      </a:moveTo>
                      <a:cubicBezTo>
                        <a:pt x="1148" y="331"/>
                        <a:pt x="1186" y="317"/>
                        <a:pt x="1222" y="311"/>
                      </a:cubicBezTo>
                      <a:cubicBezTo>
                        <a:pt x="1243" y="306"/>
                        <a:pt x="1263" y="301"/>
                        <a:pt x="1284" y="296"/>
                      </a:cubicBezTo>
                      <a:cubicBezTo>
                        <a:pt x="1291" y="295"/>
                        <a:pt x="1312" y="285"/>
                        <a:pt x="1301" y="279"/>
                      </a:cubicBezTo>
                      <a:cubicBezTo>
                        <a:pt x="1242" y="280"/>
                        <a:pt x="1181" y="283"/>
                        <a:pt x="1127" y="309"/>
                      </a:cubicBezTo>
                      <a:cubicBezTo>
                        <a:pt x="1122" y="312"/>
                        <a:pt x="1117" y="315"/>
                        <a:pt x="1112" y="319"/>
                      </a:cubicBezTo>
                      <a:close/>
                      <a:moveTo>
                        <a:pt x="1215" y="533"/>
                      </a:moveTo>
                      <a:cubicBezTo>
                        <a:pt x="1217" y="521"/>
                        <a:pt x="1205" y="515"/>
                        <a:pt x="1197" y="512"/>
                      </a:cubicBezTo>
                      <a:cubicBezTo>
                        <a:pt x="1190" y="498"/>
                        <a:pt x="1176" y="489"/>
                        <a:pt x="1162" y="485"/>
                      </a:cubicBezTo>
                      <a:cubicBezTo>
                        <a:pt x="1147" y="475"/>
                        <a:pt x="1141" y="454"/>
                        <a:pt x="1122" y="450"/>
                      </a:cubicBezTo>
                      <a:cubicBezTo>
                        <a:pt x="1108" y="444"/>
                        <a:pt x="1095" y="435"/>
                        <a:pt x="1082" y="428"/>
                      </a:cubicBezTo>
                      <a:cubicBezTo>
                        <a:pt x="1067" y="423"/>
                        <a:pt x="1056" y="410"/>
                        <a:pt x="1046" y="398"/>
                      </a:cubicBezTo>
                      <a:cubicBezTo>
                        <a:pt x="1037" y="384"/>
                        <a:pt x="1017" y="378"/>
                        <a:pt x="1004" y="391"/>
                      </a:cubicBezTo>
                      <a:cubicBezTo>
                        <a:pt x="994" y="401"/>
                        <a:pt x="981" y="406"/>
                        <a:pt x="967" y="408"/>
                      </a:cubicBezTo>
                      <a:cubicBezTo>
                        <a:pt x="926" y="416"/>
                        <a:pt x="885" y="411"/>
                        <a:pt x="844" y="408"/>
                      </a:cubicBezTo>
                      <a:cubicBezTo>
                        <a:pt x="809" y="405"/>
                        <a:pt x="774" y="404"/>
                        <a:pt x="739" y="400"/>
                      </a:cubicBezTo>
                      <a:cubicBezTo>
                        <a:pt x="694" y="394"/>
                        <a:pt x="650" y="382"/>
                        <a:pt x="609" y="361"/>
                      </a:cubicBezTo>
                      <a:cubicBezTo>
                        <a:pt x="597" y="371"/>
                        <a:pt x="585" y="381"/>
                        <a:pt x="570" y="386"/>
                      </a:cubicBezTo>
                      <a:cubicBezTo>
                        <a:pt x="547" y="416"/>
                        <a:pt x="512" y="436"/>
                        <a:pt x="492" y="468"/>
                      </a:cubicBezTo>
                      <a:cubicBezTo>
                        <a:pt x="475" y="470"/>
                        <a:pt x="465" y="487"/>
                        <a:pt x="450" y="492"/>
                      </a:cubicBezTo>
                      <a:cubicBezTo>
                        <a:pt x="411" y="531"/>
                        <a:pt x="377" y="575"/>
                        <a:pt x="335" y="611"/>
                      </a:cubicBezTo>
                      <a:cubicBezTo>
                        <a:pt x="331" y="632"/>
                        <a:pt x="309" y="640"/>
                        <a:pt x="299" y="657"/>
                      </a:cubicBezTo>
                      <a:cubicBezTo>
                        <a:pt x="276" y="689"/>
                        <a:pt x="256" y="723"/>
                        <a:pt x="231" y="754"/>
                      </a:cubicBezTo>
                      <a:cubicBezTo>
                        <a:pt x="209" y="782"/>
                        <a:pt x="185" y="809"/>
                        <a:pt x="166" y="840"/>
                      </a:cubicBezTo>
                      <a:cubicBezTo>
                        <a:pt x="167" y="852"/>
                        <a:pt x="181" y="861"/>
                        <a:pt x="170" y="873"/>
                      </a:cubicBezTo>
                      <a:cubicBezTo>
                        <a:pt x="161" y="891"/>
                        <a:pt x="148" y="906"/>
                        <a:pt x="135" y="921"/>
                      </a:cubicBezTo>
                      <a:cubicBezTo>
                        <a:pt x="133" y="952"/>
                        <a:pt x="116" y="943"/>
                        <a:pt x="111" y="1010"/>
                      </a:cubicBezTo>
                      <a:cubicBezTo>
                        <a:pt x="100" y="1118"/>
                        <a:pt x="76" y="1181"/>
                        <a:pt x="137" y="1328"/>
                      </a:cubicBezTo>
                      <a:cubicBezTo>
                        <a:pt x="148" y="1339"/>
                        <a:pt x="154" y="1353"/>
                        <a:pt x="160" y="1367"/>
                      </a:cubicBezTo>
                      <a:cubicBezTo>
                        <a:pt x="166" y="1382"/>
                        <a:pt x="180" y="1390"/>
                        <a:pt x="192" y="1398"/>
                      </a:cubicBezTo>
                      <a:cubicBezTo>
                        <a:pt x="196" y="1411"/>
                        <a:pt x="202" y="1424"/>
                        <a:pt x="218" y="1422"/>
                      </a:cubicBezTo>
                      <a:cubicBezTo>
                        <a:pt x="233" y="1428"/>
                        <a:pt x="231" y="1448"/>
                        <a:pt x="237" y="1461"/>
                      </a:cubicBezTo>
                      <a:cubicBezTo>
                        <a:pt x="245" y="1476"/>
                        <a:pt x="263" y="1480"/>
                        <a:pt x="275" y="1489"/>
                      </a:cubicBezTo>
                      <a:cubicBezTo>
                        <a:pt x="297" y="1501"/>
                        <a:pt x="316" y="1517"/>
                        <a:pt x="338" y="1530"/>
                      </a:cubicBezTo>
                      <a:cubicBezTo>
                        <a:pt x="355" y="1539"/>
                        <a:pt x="376" y="1544"/>
                        <a:pt x="390" y="1559"/>
                      </a:cubicBezTo>
                      <a:cubicBezTo>
                        <a:pt x="409" y="1576"/>
                        <a:pt x="435" y="1577"/>
                        <a:pt x="456" y="1590"/>
                      </a:cubicBezTo>
                      <a:cubicBezTo>
                        <a:pt x="466" y="1605"/>
                        <a:pt x="485" y="1597"/>
                        <a:pt x="499" y="1603"/>
                      </a:cubicBezTo>
                      <a:cubicBezTo>
                        <a:pt x="517" y="1621"/>
                        <a:pt x="542" y="1625"/>
                        <a:pt x="565" y="1632"/>
                      </a:cubicBezTo>
                      <a:cubicBezTo>
                        <a:pt x="603" y="1642"/>
                        <a:pt x="642" y="1646"/>
                        <a:pt x="681" y="1648"/>
                      </a:cubicBezTo>
                      <a:cubicBezTo>
                        <a:pt x="701" y="1666"/>
                        <a:pt x="731" y="1663"/>
                        <a:pt x="756" y="1662"/>
                      </a:cubicBezTo>
                      <a:cubicBezTo>
                        <a:pt x="771" y="1657"/>
                        <a:pt x="783" y="1670"/>
                        <a:pt x="796" y="1670"/>
                      </a:cubicBezTo>
                      <a:cubicBezTo>
                        <a:pt x="818" y="1671"/>
                        <a:pt x="839" y="1670"/>
                        <a:pt x="861" y="1666"/>
                      </a:cubicBezTo>
                      <a:cubicBezTo>
                        <a:pt x="881" y="1663"/>
                        <a:pt x="902" y="1661"/>
                        <a:pt x="923" y="1663"/>
                      </a:cubicBezTo>
                      <a:cubicBezTo>
                        <a:pt x="947" y="1662"/>
                        <a:pt x="967" y="1643"/>
                        <a:pt x="992" y="1648"/>
                      </a:cubicBezTo>
                      <a:cubicBezTo>
                        <a:pt x="1042" y="1648"/>
                        <a:pt x="1084" y="1615"/>
                        <a:pt x="1133" y="1609"/>
                      </a:cubicBezTo>
                      <a:cubicBezTo>
                        <a:pt x="1147" y="1592"/>
                        <a:pt x="1169" y="1584"/>
                        <a:pt x="1190" y="1580"/>
                      </a:cubicBezTo>
                      <a:cubicBezTo>
                        <a:pt x="1207" y="1562"/>
                        <a:pt x="1232" y="1553"/>
                        <a:pt x="1253" y="1542"/>
                      </a:cubicBezTo>
                      <a:cubicBezTo>
                        <a:pt x="1262" y="1527"/>
                        <a:pt x="1273" y="1514"/>
                        <a:pt x="1287" y="1504"/>
                      </a:cubicBezTo>
                      <a:cubicBezTo>
                        <a:pt x="1305" y="1489"/>
                        <a:pt x="1325" y="1474"/>
                        <a:pt x="1338" y="1453"/>
                      </a:cubicBezTo>
                      <a:cubicBezTo>
                        <a:pt x="1339" y="1441"/>
                        <a:pt x="1355" y="1437"/>
                        <a:pt x="1355" y="1424"/>
                      </a:cubicBezTo>
                      <a:cubicBezTo>
                        <a:pt x="1361" y="1409"/>
                        <a:pt x="1368" y="1393"/>
                        <a:pt x="1381" y="1384"/>
                      </a:cubicBezTo>
                      <a:cubicBezTo>
                        <a:pt x="1392" y="1372"/>
                        <a:pt x="1389" y="1355"/>
                        <a:pt x="1399" y="1343"/>
                      </a:cubicBezTo>
                      <a:cubicBezTo>
                        <a:pt x="1409" y="1334"/>
                        <a:pt x="1411" y="1323"/>
                        <a:pt x="1413" y="1310"/>
                      </a:cubicBezTo>
                      <a:cubicBezTo>
                        <a:pt x="1422" y="1302"/>
                        <a:pt x="1426" y="1292"/>
                        <a:pt x="1429" y="1279"/>
                      </a:cubicBezTo>
                      <a:cubicBezTo>
                        <a:pt x="1432" y="1261"/>
                        <a:pt x="1439" y="1245"/>
                        <a:pt x="1445" y="1228"/>
                      </a:cubicBezTo>
                      <a:cubicBezTo>
                        <a:pt x="1454" y="1204"/>
                        <a:pt x="1456" y="1178"/>
                        <a:pt x="1460" y="1153"/>
                      </a:cubicBezTo>
                      <a:cubicBezTo>
                        <a:pt x="1468" y="1094"/>
                        <a:pt x="1459" y="1036"/>
                        <a:pt x="1453" y="978"/>
                      </a:cubicBezTo>
                      <a:cubicBezTo>
                        <a:pt x="1452" y="954"/>
                        <a:pt x="1448" y="931"/>
                        <a:pt x="1441" y="909"/>
                      </a:cubicBezTo>
                      <a:cubicBezTo>
                        <a:pt x="1358" y="750"/>
                        <a:pt x="1503" y="872"/>
                        <a:pt x="1309" y="625"/>
                      </a:cubicBezTo>
                      <a:cubicBezTo>
                        <a:pt x="1299" y="615"/>
                        <a:pt x="1287" y="604"/>
                        <a:pt x="1283" y="590"/>
                      </a:cubicBezTo>
                      <a:cubicBezTo>
                        <a:pt x="1263" y="568"/>
                        <a:pt x="1236" y="553"/>
                        <a:pt x="1215" y="53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</p:grpSp>
        </p:grpSp>
      </p:grpSp>
    </p:spTree>
  </p:cSld>
  <p:clrMapOvr>
    <a:masterClrMapping/>
  </p:clrMapOvr>
  <p:transition>
    <p:pull dir="d"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1082BF0A-16F1-4B28-BA00-46568B4A69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287338"/>
            <a:ext cx="9070975" cy="1290637"/>
          </a:xfrm>
        </p:spPr>
        <p:txBody>
          <a:bodyPr/>
          <a:lstStyle/>
          <a:p>
            <a:pPr eaLnBrk="1">
              <a:lnSpc>
                <a:spcPct val="11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altLang="cs-CZ" sz="3600" b="1">
                <a:solidFill>
                  <a:srgbClr val="FFFF66"/>
                </a:solidFill>
                <a:latin typeface="Arial" panose="020B0604020202020204" pitchFamily="34" charset="0"/>
              </a:rPr>
              <a:t>Jaké hodnoty mincí a bankovek </a:t>
            </a:r>
            <a:br>
              <a:rPr lang="pl-PL" altLang="cs-CZ" sz="3600" b="1">
                <a:solidFill>
                  <a:srgbClr val="FFFF66"/>
                </a:solidFill>
                <a:latin typeface="Arial" panose="020B0604020202020204" pitchFamily="34" charset="0"/>
              </a:rPr>
            </a:br>
            <a:r>
              <a:rPr lang="pl-PL" altLang="cs-CZ" sz="3600" b="1">
                <a:solidFill>
                  <a:srgbClr val="FFFF66"/>
                </a:solidFill>
                <a:latin typeface="Arial" panose="020B0604020202020204" pitchFamily="34" charset="0"/>
              </a:rPr>
              <a:t>u nás používáme?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BBD8F48F-0C88-4087-9336-8215965A0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5" y="2879725"/>
            <a:ext cx="83661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18000"/>
              </a:lnSpc>
            </a:pPr>
            <a:r>
              <a:rPr lang="pl-PL" altLang="cs-CZ" sz="2800" b="1">
                <a:solidFill>
                  <a:srgbClr val="FFFF66"/>
                </a:solidFill>
              </a:rPr>
              <a:t> Součet všech mincí a bankovek je: </a:t>
            </a: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781DA37A-2F33-4C8E-B469-A1D3C613C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3910013"/>
            <a:ext cx="83661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18000"/>
              </a:lnSpc>
            </a:pPr>
            <a:r>
              <a:rPr lang="pl-PL" altLang="cs-CZ" sz="2800">
                <a:solidFill>
                  <a:srgbClr val="800000"/>
                </a:solidFill>
                <a:latin typeface="Arial Black" panose="020B0A04020102020204" pitchFamily="34" charset="0"/>
              </a:rPr>
              <a:t>a) 8998 		b) 8888		c) 8348</a:t>
            </a:r>
          </a:p>
        </p:txBody>
      </p:sp>
      <p:sp>
        <p:nvSpPr>
          <p:cNvPr id="20485" name="Text Box 5">
            <a:extLst>
              <a:ext uri="{FF2B5EF4-FFF2-40B4-BE49-F238E27FC236}">
                <a16:creationId xmlns:a16="http://schemas.microsoft.com/office/drawing/2014/main" id="{52BD0366-61C0-4BA5-B0CA-5BD45F807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88" y="4859338"/>
            <a:ext cx="24384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b="1">
                <a:solidFill>
                  <a:srgbClr val="FFFF66"/>
                </a:solidFill>
              </a:rPr>
              <a:t>Správná odpověď:</a:t>
            </a:r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B41F0DCC-5BE4-4804-A962-B128398A1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5210175"/>
            <a:ext cx="93599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18000"/>
              </a:lnSpc>
            </a:pPr>
            <a:r>
              <a:rPr lang="pl-PL" altLang="cs-CZ" sz="2800">
                <a:solidFill>
                  <a:srgbClr val="800000"/>
                </a:solidFill>
                <a:latin typeface="Arial Black" panose="020B0A04020102020204" pitchFamily="34" charset="0"/>
              </a:rPr>
              <a:t>b) 8888</a:t>
            </a:r>
          </a:p>
          <a:p>
            <a:pPr eaLnBrk="1">
              <a:lnSpc>
                <a:spcPct val="118000"/>
              </a:lnSpc>
            </a:pPr>
            <a:r>
              <a:rPr lang="pl-PL" altLang="cs-CZ" sz="2800">
                <a:solidFill>
                  <a:srgbClr val="800000"/>
                </a:solidFill>
                <a:latin typeface="Arial Black" panose="020B0A04020102020204" pitchFamily="34" charset="0"/>
              </a:rPr>
              <a:t>(1+2+5+10+20+50+100+500+1000+2000+5000)	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0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0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>
            <a:extLst>
              <a:ext uri="{FF2B5EF4-FFF2-40B4-BE49-F238E27FC236}">
                <a16:creationId xmlns:a16="http://schemas.microsoft.com/office/drawing/2014/main" id="{962205BB-18F9-40C5-B21B-F4FDDB681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2055813"/>
            <a:ext cx="7908925" cy="214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18000"/>
              </a:lnSpc>
            </a:pPr>
            <a:r>
              <a:rPr lang="pl-PL" altLang="cs-CZ" sz="4000" b="1">
                <a:solidFill>
                  <a:srgbClr val="FFFF66"/>
                </a:solidFill>
              </a:rPr>
              <a:t>Připomeň si, jaké osobnosti jsou vyobrazeny na našich bankovkách.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F318A62E-5C9C-4783-935E-ED34E7AA0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619250"/>
            <a:ext cx="9070975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1000"/>
              </a:lnSpc>
            </a:pPr>
            <a:r>
              <a:rPr lang="pl-PL" altLang="cs-CZ" sz="6000" b="1">
                <a:solidFill>
                  <a:srgbClr val="FFFF66"/>
                </a:solidFill>
              </a:rPr>
              <a:t>Co se ti vybaví, když se řekne peníze?</a:t>
            </a: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81C4E7C9-0720-4DD3-B551-51E478AC62AC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92088"/>
            <a:ext cx="4498975" cy="1066800"/>
            <a:chOff x="113" y="121"/>
            <a:chExt cx="2834" cy="672"/>
          </a:xfrm>
        </p:grpSpPr>
        <p:grpSp>
          <p:nvGrpSpPr>
            <p:cNvPr id="3076" name="Group 3">
              <a:extLst>
                <a:ext uri="{FF2B5EF4-FFF2-40B4-BE49-F238E27FC236}">
                  <a16:creationId xmlns:a16="http://schemas.microsoft.com/office/drawing/2014/main" id="{CA34E475-80CE-4443-A3D9-0A6B97EF1A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" y="121"/>
              <a:ext cx="2834" cy="672"/>
              <a:chOff x="113" y="121"/>
              <a:chExt cx="2834" cy="672"/>
            </a:xfrm>
          </p:grpSpPr>
          <p:sp>
            <p:nvSpPr>
              <p:cNvPr id="3077" name="Freeform 4">
                <a:extLst>
                  <a:ext uri="{FF2B5EF4-FFF2-40B4-BE49-F238E27FC236}">
                    <a16:creationId xmlns:a16="http://schemas.microsoft.com/office/drawing/2014/main" id="{A59D1B73-ADBF-40F0-94AF-88B038AE5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" y="429"/>
                <a:ext cx="443" cy="220"/>
              </a:xfrm>
              <a:custGeom>
                <a:avLst/>
                <a:gdLst>
                  <a:gd name="T0" fmla="*/ 0 w 1955"/>
                  <a:gd name="T1" fmla="*/ 0 h 969"/>
                  <a:gd name="T2" fmla="*/ 0 w 1955"/>
                  <a:gd name="T3" fmla="*/ 0 h 969"/>
                  <a:gd name="T4" fmla="*/ 0 w 1955"/>
                  <a:gd name="T5" fmla="*/ 0 h 969"/>
                  <a:gd name="T6" fmla="*/ 0 w 1955"/>
                  <a:gd name="T7" fmla="*/ 0 h 969"/>
                  <a:gd name="T8" fmla="*/ 0 w 1955"/>
                  <a:gd name="T9" fmla="*/ 0 h 969"/>
                  <a:gd name="T10" fmla="*/ 0 w 1955"/>
                  <a:gd name="T11" fmla="*/ 0 h 969"/>
                  <a:gd name="T12" fmla="*/ 0 w 1955"/>
                  <a:gd name="T13" fmla="*/ 0 h 96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55"/>
                  <a:gd name="T22" fmla="*/ 0 h 969"/>
                  <a:gd name="T23" fmla="*/ 1955 w 1955"/>
                  <a:gd name="T24" fmla="*/ 969 h 96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55" h="969">
                    <a:moveTo>
                      <a:pt x="1954" y="484"/>
                    </a:moveTo>
                    <a:cubicBezTo>
                      <a:pt x="1954" y="751"/>
                      <a:pt x="1516" y="968"/>
                      <a:pt x="977" y="968"/>
                    </a:cubicBezTo>
                    <a:cubicBezTo>
                      <a:pt x="437" y="968"/>
                      <a:pt x="0" y="751"/>
                      <a:pt x="0" y="484"/>
                    </a:cubicBezTo>
                    <a:cubicBezTo>
                      <a:pt x="0" y="217"/>
                      <a:pt x="437" y="0"/>
                      <a:pt x="977" y="0"/>
                    </a:cubicBezTo>
                    <a:cubicBezTo>
                      <a:pt x="1516" y="0"/>
                      <a:pt x="1954" y="217"/>
                      <a:pt x="1954" y="484"/>
                    </a:cubicBezTo>
                    <a:close/>
                    <a:moveTo>
                      <a:pt x="1954" y="968"/>
                    </a:moveTo>
                    <a:lnTo>
                      <a:pt x="1954" y="9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grpSp>
            <p:nvGrpSpPr>
              <p:cNvPr id="3078" name="Group 5">
                <a:extLst>
                  <a:ext uri="{FF2B5EF4-FFF2-40B4-BE49-F238E27FC236}">
                    <a16:creationId xmlns:a16="http://schemas.microsoft.com/office/drawing/2014/main" id="{2F2AFC24-A56A-409F-B93D-EFE9E03ADA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" y="380"/>
                <a:ext cx="398" cy="229"/>
                <a:chOff x="441" y="380"/>
                <a:chExt cx="398" cy="229"/>
              </a:xfrm>
            </p:grpSpPr>
            <p:sp>
              <p:nvSpPr>
                <p:cNvPr id="3108" name="Freeform 6">
                  <a:extLst>
                    <a:ext uri="{FF2B5EF4-FFF2-40B4-BE49-F238E27FC236}">
                      <a16:creationId xmlns:a16="http://schemas.microsoft.com/office/drawing/2014/main" id="{54BCE789-F5CB-4C4F-82ED-EEC2259BD8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" y="413"/>
                  <a:ext cx="398" cy="197"/>
                </a:xfrm>
                <a:custGeom>
                  <a:avLst/>
                  <a:gdLst>
                    <a:gd name="T0" fmla="*/ 0 w 1754"/>
                    <a:gd name="T1" fmla="*/ 0 h 868"/>
                    <a:gd name="T2" fmla="*/ 0 w 1754"/>
                    <a:gd name="T3" fmla="*/ 0 h 868"/>
                    <a:gd name="T4" fmla="*/ 0 w 1754"/>
                    <a:gd name="T5" fmla="*/ 0 h 868"/>
                    <a:gd name="T6" fmla="*/ 0 w 1754"/>
                    <a:gd name="T7" fmla="*/ 0 h 868"/>
                    <a:gd name="T8" fmla="*/ 0 w 1754"/>
                    <a:gd name="T9" fmla="*/ 0 h 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4"/>
                    <a:gd name="T16" fmla="*/ 0 h 868"/>
                    <a:gd name="T17" fmla="*/ 1754 w 1754"/>
                    <a:gd name="T18" fmla="*/ 868 h 8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4" h="868">
                      <a:moveTo>
                        <a:pt x="1753" y="433"/>
                      </a:moveTo>
                      <a:cubicBezTo>
                        <a:pt x="1753" y="673"/>
                        <a:pt x="1361" y="867"/>
                        <a:pt x="877" y="867"/>
                      </a:cubicBezTo>
                      <a:cubicBezTo>
                        <a:pt x="393" y="867"/>
                        <a:pt x="0" y="673"/>
                        <a:pt x="0" y="433"/>
                      </a:cubicBezTo>
                      <a:cubicBezTo>
                        <a:pt x="0" y="193"/>
                        <a:pt x="393" y="0"/>
                        <a:pt x="877" y="0"/>
                      </a:cubicBezTo>
                      <a:cubicBezTo>
                        <a:pt x="1361" y="0"/>
                        <a:pt x="1753" y="194"/>
                        <a:pt x="1753" y="433"/>
                      </a:cubicBezTo>
                    </a:path>
                  </a:pathLst>
                </a:custGeom>
                <a:gradFill rotWithShape="0">
                  <a:gsLst>
                    <a:gs pos="0">
                      <a:srgbClr val="CD5200"/>
                    </a:gs>
                    <a:gs pos="100000">
                      <a:srgbClr val="CACA00"/>
                    </a:gs>
                  </a:gsLst>
                  <a:lin ang="10800000" scaled="1"/>
                </a:gradFill>
                <a:ln w="1188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3109" name="Freeform 7">
                  <a:extLst>
                    <a:ext uri="{FF2B5EF4-FFF2-40B4-BE49-F238E27FC236}">
                      <a16:creationId xmlns:a16="http://schemas.microsoft.com/office/drawing/2014/main" id="{9D07B9F9-4486-4A19-A883-BAC3541856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" y="380"/>
                  <a:ext cx="398" cy="211"/>
                </a:xfrm>
                <a:custGeom>
                  <a:avLst/>
                  <a:gdLst>
                    <a:gd name="T0" fmla="*/ 0 w 1754"/>
                    <a:gd name="T1" fmla="*/ 0 h 929"/>
                    <a:gd name="T2" fmla="*/ 0 w 1754"/>
                    <a:gd name="T3" fmla="*/ 0 h 929"/>
                    <a:gd name="T4" fmla="*/ 0 w 1754"/>
                    <a:gd name="T5" fmla="*/ 0 h 929"/>
                    <a:gd name="T6" fmla="*/ 0 w 1754"/>
                    <a:gd name="T7" fmla="*/ 0 h 929"/>
                    <a:gd name="T8" fmla="*/ 0 w 1754"/>
                    <a:gd name="T9" fmla="*/ 0 h 9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4"/>
                    <a:gd name="T16" fmla="*/ 0 h 929"/>
                    <a:gd name="T17" fmla="*/ 1754 w 1754"/>
                    <a:gd name="T18" fmla="*/ 929 h 9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4" h="929">
                      <a:moveTo>
                        <a:pt x="1753" y="464"/>
                      </a:moveTo>
                      <a:cubicBezTo>
                        <a:pt x="1753" y="720"/>
                        <a:pt x="1360" y="928"/>
                        <a:pt x="876" y="928"/>
                      </a:cubicBezTo>
                      <a:cubicBezTo>
                        <a:pt x="392" y="928"/>
                        <a:pt x="0" y="720"/>
                        <a:pt x="0" y="464"/>
                      </a:cubicBezTo>
                      <a:cubicBezTo>
                        <a:pt x="0" y="208"/>
                        <a:pt x="392" y="0"/>
                        <a:pt x="876" y="0"/>
                      </a:cubicBezTo>
                      <a:cubicBezTo>
                        <a:pt x="1360" y="0"/>
                        <a:pt x="1753" y="208"/>
                        <a:pt x="1753" y="464"/>
                      </a:cubicBezTo>
                    </a:path>
                  </a:pathLst>
                </a:custGeom>
                <a:gradFill rotWithShape="0">
                  <a:gsLst>
                    <a:gs pos="0">
                      <a:srgbClr val="FF6600"/>
                    </a:gs>
                    <a:gs pos="100000">
                      <a:srgbClr val="FFFF00"/>
                    </a:gs>
                  </a:gsLst>
                  <a:lin ang="10740000" scaled="1"/>
                </a:gradFill>
                <a:ln w="126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3110" name="Freeform 8">
                  <a:extLst>
                    <a:ext uri="{FF2B5EF4-FFF2-40B4-BE49-F238E27FC236}">
                      <a16:creationId xmlns:a16="http://schemas.microsoft.com/office/drawing/2014/main" id="{83509B91-FBB8-4982-9C8C-D08EEE7BD1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" y="485"/>
                  <a:ext cx="3" cy="40"/>
                </a:xfrm>
                <a:custGeom>
                  <a:avLst/>
                  <a:gdLst>
                    <a:gd name="T0" fmla="*/ 0 w 15"/>
                    <a:gd name="T1" fmla="*/ 0 h 175"/>
                    <a:gd name="T2" fmla="*/ 0 w 15"/>
                    <a:gd name="T3" fmla="*/ 0 h 175"/>
                    <a:gd name="T4" fmla="*/ 0 w 15"/>
                    <a:gd name="T5" fmla="*/ 0 h 175"/>
                    <a:gd name="T6" fmla="*/ 0 w 15"/>
                    <a:gd name="T7" fmla="*/ 0 h 17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175"/>
                    <a:gd name="T14" fmla="*/ 15 w 15"/>
                    <a:gd name="T15" fmla="*/ 175 h 17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175">
                      <a:moveTo>
                        <a:pt x="0" y="0"/>
                      </a:moveTo>
                      <a:lnTo>
                        <a:pt x="8" y="130"/>
                      </a:lnTo>
                      <a:lnTo>
                        <a:pt x="14" y="174"/>
                      </a:lnTo>
                      <a:lnTo>
                        <a:pt x="12" y="79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cs-CZ" altLang="cs-CZ"/>
                </a:p>
              </p:txBody>
            </p:sp>
            <p:sp>
              <p:nvSpPr>
                <p:cNvPr id="3111" name="Freeform 9">
                  <a:extLst>
                    <a:ext uri="{FF2B5EF4-FFF2-40B4-BE49-F238E27FC236}">
                      <a16:creationId xmlns:a16="http://schemas.microsoft.com/office/drawing/2014/main" id="{47570896-0A41-4B40-9E7D-7BE57C2A50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7" y="481"/>
                  <a:ext cx="3" cy="43"/>
                </a:xfrm>
                <a:custGeom>
                  <a:avLst/>
                  <a:gdLst>
                    <a:gd name="T0" fmla="*/ 0 w 14"/>
                    <a:gd name="T1" fmla="*/ 0 h 191"/>
                    <a:gd name="T2" fmla="*/ 0 w 14"/>
                    <a:gd name="T3" fmla="*/ 0 h 191"/>
                    <a:gd name="T4" fmla="*/ 0 w 14"/>
                    <a:gd name="T5" fmla="*/ 0 h 191"/>
                    <a:gd name="T6" fmla="*/ 0 w 14"/>
                    <a:gd name="T7" fmla="*/ 0 h 191"/>
                    <a:gd name="T8" fmla="*/ 0 w 14"/>
                    <a:gd name="T9" fmla="*/ 0 h 19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"/>
                    <a:gd name="T16" fmla="*/ 0 h 191"/>
                    <a:gd name="T17" fmla="*/ 14 w 14"/>
                    <a:gd name="T18" fmla="*/ 191 h 19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" h="191">
                      <a:moveTo>
                        <a:pt x="6" y="0"/>
                      </a:moveTo>
                      <a:lnTo>
                        <a:pt x="13" y="132"/>
                      </a:lnTo>
                      <a:lnTo>
                        <a:pt x="6" y="190"/>
                      </a:lnTo>
                      <a:lnTo>
                        <a:pt x="1" y="76"/>
                      </a:lnTo>
                      <a:lnTo>
                        <a:pt x="0" y="76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cs-CZ" altLang="cs-CZ"/>
                </a:p>
              </p:txBody>
            </p:sp>
            <p:sp>
              <p:nvSpPr>
                <p:cNvPr id="3112" name="Freeform 10">
                  <a:extLst>
                    <a:ext uri="{FF2B5EF4-FFF2-40B4-BE49-F238E27FC236}">
                      <a16:creationId xmlns:a16="http://schemas.microsoft.com/office/drawing/2014/main" id="{777D66BB-4355-4ACE-9784-57FEDAC703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" y="536"/>
                  <a:ext cx="119" cy="71"/>
                </a:xfrm>
                <a:custGeom>
                  <a:avLst/>
                  <a:gdLst>
                    <a:gd name="T0" fmla="*/ 0 w 526"/>
                    <a:gd name="T1" fmla="*/ 0 h 314"/>
                    <a:gd name="T2" fmla="*/ 0 w 526"/>
                    <a:gd name="T3" fmla="*/ 0 h 314"/>
                    <a:gd name="T4" fmla="*/ 0 w 526"/>
                    <a:gd name="T5" fmla="*/ 0 h 314"/>
                    <a:gd name="T6" fmla="*/ 0 w 526"/>
                    <a:gd name="T7" fmla="*/ 0 h 314"/>
                    <a:gd name="T8" fmla="*/ 0 w 526"/>
                    <a:gd name="T9" fmla="*/ 0 h 314"/>
                    <a:gd name="T10" fmla="*/ 0 w 526"/>
                    <a:gd name="T11" fmla="*/ 0 h 31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26"/>
                    <a:gd name="T19" fmla="*/ 0 h 314"/>
                    <a:gd name="T20" fmla="*/ 526 w 526"/>
                    <a:gd name="T21" fmla="*/ 314 h 31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26" h="314">
                      <a:moveTo>
                        <a:pt x="0" y="0"/>
                      </a:moveTo>
                      <a:lnTo>
                        <a:pt x="1" y="97"/>
                      </a:lnTo>
                      <a:cubicBezTo>
                        <a:pt x="89" y="202"/>
                        <a:pt x="388" y="281"/>
                        <a:pt x="523" y="313"/>
                      </a:cubicBezTo>
                      <a:lnTo>
                        <a:pt x="525" y="217"/>
                      </a:lnTo>
                      <a:cubicBezTo>
                        <a:pt x="379" y="216"/>
                        <a:pt x="95" y="116"/>
                        <a:pt x="5" y="7"/>
                      </a:cubicBezTo>
                      <a:lnTo>
                        <a:pt x="0" y="0"/>
                      </a:lnTo>
                    </a:path>
                  </a:pathLst>
                </a:custGeom>
                <a:solidFill>
                  <a:srgbClr val="000000">
                    <a:alpha val="4705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3113" name="Freeform 11">
                  <a:extLst>
                    <a:ext uri="{FF2B5EF4-FFF2-40B4-BE49-F238E27FC236}">
                      <a16:creationId xmlns:a16="http://schemas.microsoft.com/office/drawing/2014/main" id="{66DF3BF7-6A59-4CED-BB51-6448B456D7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0" y="511"/>
                  <a:ext cx="122" cy="93"/>
                </a:xfrm>
                <a:custGeom>
                  <a:avLst/>
                  <a:gdLst>
                    <a:gd name="T0" fmla="*/ 0 w 536"/>
                    <a:gd name="T1" fmla="*/ 0 h 408"/>
                    <a:gd name="T2" fmla="*/ 0 w 536"/>
                    <a:gd name="T3" fmla="*/ 0 h 408"/>
                    <a:gd name="T4" fmla="*/ 0 w 536"/>
                    <a:gd name="T5" fmla="*/ 0 h 408"/>
                    <a:gd name="T6" fmla="*/ 0 w 536"/>
                    <a:gd name="T7" fmla="*/ 0 h 408"/>
                    <a:gd name="T8" fmla="*/ 0 w 536"/>
                    <a:gd name="T9" fmla="*/ 0 h 408"/>
                    <a:gd name="T10" fmla="*/ 0 w 536"/>
                    <a:gd name="T11" fmla="*/ 0 h 40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36"/>
                    <a:gd name="T19" fmla="*/ 0 h 408"/>
                    <a:gd name="T20" fmla="*/ 536 w 536"/>
                    <a:gd name="T21" fmla="*/ 408 h 40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36" h="408">
                      <a:moveTo>
                        <a:pt x="0" y="320"/>
                      </a:moveTo>
                      <a:lnTo>
                        <a:pt x="1" y="407"/>
                      </a:lnTo>
                      <a:cubicBezTo>
                        <a:pt x="74" y="398"/>
                        <a:pt x="364" y="363"/>
                        <a:pt x="534" y="128"/>
                      </a:cubicBezTo>
                      <a:lnTo>
                        <a:pt x="535" y="0"/>
                      </a:lnTo>
                      <a:cubicBezTo>
                        <a:pt x="426" y="173"/>
                        <a:pt x="160" y="302"/>
                        <a:pt x="19" y="305"/>
                      </a:cubicBezTo>
                      <a:lnTo>
                        <a:pt x="0" y="320"/>
                      </a:lnTo>
                    </a:path>
                  </a:pathLst>
                </a:custGeom>
                <a:solidFill>
                  <a:srgbClr val="000000">
                    <a:alpha val="4705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3114" name="Freeform 12">
                  <a:extLst>
                    <a:ext uri="{FF2B5EF4-FFF2-40B4-BE49-F238E27FC236}">
                      <a16:creationId xmlns:a16="http://schemas.microsoft.com/office/drawing/2014/main" id="{6BF18D10-C911-486C-B9EF-8C717959BF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" y="392"/>
                  <a:ext cx="364" cy="185"/>
                </a:xfrm>
                <a:custGeom>
                  <a:avLst/>
                  <a:gdLst>
                    <a:gd name="T0" fmla="*/ 0 w 1607"/>
                    <a:gd name="T1" fmla="*/ 0 h 815"/>
                    <a:gd name="T2" fmla="*/ 0 w 1607"/>
                    <a:gd name="T3" fmla="*/ 0 h 815"/>
                    <a:gd name="T4" fmla="*/ 0 w 1607"/>
                    <a:gd name="T5" fmla="*/ 0 h 815"/>
                    <a:gd name="T6" fmla="*/ 0 w 1607"/>
                    <a:gd name="T7" fmla="*/ 0 h 815"/>
                    <a:gd name="T8" fmla="*/ 0 w 1607"/>
                    <a:gd name="T9" fmla="*/ 0 h 8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07"/>
                    <a:gd name="T16" fmla="*/ 0 h 815"/>
                    <a:gd name="T17" fmla="*/ 1607 w 1607"/>
                    <a:gd name="T18" fmla="*/ 815 h 8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07" h="815">
                      <a:moveTo>
                        <a:pt x="1606" y="407"/>
                      </a:moveTo>
                      <a:cubicBezTo>
                        <a:pt x="1606" y="632"/>
                        <a:pt x="1246" y="814"/>
                        <a:pt x="803" y="814"/>
                      </a:cubicBezTo>
                      <a:cubicBezTo>
                        <a:pt x="360" y="814"/>
                        <a:pt x="0" y="632"/>
                        <a:pt x="0" y="407"/>
                      </a:cubicBezTo>
                      <a:cubicBezTo>
                        <a:pt x="0" y="182"/>
                        <a:pt x="359" y="0"/>
                        <a:pt x="803" y="0"/>
                      </a:cubicBezTo>
                      <a:cubicBezTo>
                        <a:pt x="1247" y="0"/>
                        <a:pt x="1606" y="182"/>
                        <a:pt x="1606" y="407"/>
                      </a:cubicBezTo>
                    </a:path>
                  </a:pathLst>
                </a:custGeom>
                <a:gradFill rotWithShape="0">
                  <a:gsLst>
                    <a:gs pos="0">
                      <a:srgbClr val="FF8915"/>
                    </a:gs>
                    <a:gs pos="100000">
                      <a:srgbClr val="FFFF00"/>
                    </a:gs>
                  </a:gsLst>
                  <a:lin ang="12000000" scaled="1"/>
                </a:gradFill>
                <a:ln w="111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3115" name="Freeform 13">
                  <a:extLst>
                    <a:ext uri="{FF2B5EF4-FFF2-40B4-BE49-F238E27FC236}">
                      <a16:creationId xmlns:a16="http://schemas.microsoft.com/office/drawing/2014/main" id="{0A49D073-0849-418C-9B64-4F6919FD52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7" y="393"/>
                  <a:ext cx="306" cy="139"/>
                </a:xfrm>
                <a:custGeom>
                  <a:avLst/>
                  <a:gdLst>
                    <a:gd name="T0" fmla="*/ 0 w 1349"/>
                    <a:gd name="T1" fmla="*/ 0 h 614"/>
                    <a:gd name="T2" fmla="*/ 0 w 1349"/>
                    <a:gd name="T3" fmla="*/ 0 h 614"/>
                    <a:gd name="T4" fmla="*/ 0 w 1349"/>
                    <a:gd name="T5" fmla="*/ 0 h 614"/>
                    <a:gd name="T6" fmla="*/ 0 w 1349"/>
                    <a:gd name="T7" fmla="*/ 0 h 614"/>
                    <a:gd name="T8" fmla="*/ 0 w 1349"/>
                    <a:gd name="T9" fmla="*/ 0 h 614"/>
                    <a:gd name="T10" fmla="*/ 0 w 1349"/>
                    <a:gd name="T11" fmla="*/ 0 h 614"/>
                    <a:gd name="T12" fmla="*/ 0 w 1349"/>
                    <a:gd name="T13" fmla="*/ 0 h 61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349"/>
                    <a:gd name="T22" fmla="*/ 0 h 614"/>
                    <a:gd name="T23" fmla="*/ 1349 w 1349"/>
                    <a:gd name="T24" fmla="*/ 614 h 61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349" h="614">
                      <a:moveTo>
                        <a:pt x="1144" y="519"/>
                      </a:moveTo>
                      <a:cubicBezTo>
                        <a:pt x="1264" y="382"/>
                        <a:pt x="1348" y="303"/>
                        <a:pt x="1233" y="180"/>
                      </a:cubicBezTo>
                      <a:cubicBezTo>
                        <a:pt x="1118" y="57"/>
                        <a:pt x="864" y="0"/>
                        <a:pt x="616" y="21"/>
                      </a:cubicBezTo>
                      <a:cubicBezTo>
                        <a:pt x="369" y="43"/>
                        <a:pt x="152" y="130"/>
                        <a:pt x="76" y="259"/>
                      </a:cubicBezTo>
                      <a:cubicBezTo>
                        <a:pt x="0" y="389"/>
                        <a:pt x="19" y="490"/>
                        <a:pt x="89" y="548"/>
                      </a:cubicBezTo>
                      <a:cubicBezTo>
                        <a:pt x="159" y="605"/>
                        <a:pt x="254" y="613"/>
                        <a:pt x="254" y="613"/>
                      </a:cubicBezTo>
                      <a:lnTo>
                        <a:pt x="1144" y="519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3116" name="Freeform 14">
                  <a:extLst>
                    <a:ext uri="{FF2B5EF4-FFF2-40B4-BE49-F238E27FC236}">
                      <a16:creationId xmlns:a16="http://schemas.microsoft.com/office/drawing/2014/main" id="{E2F857C8-CA81-4C43-A8CB-514D76B72A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" y="415"/>
                  <a:ext cx="316" cy="132"/>
                </a:xfrm>
                <a:custGeom>
                  <a:avLst/>
                  <a:gdLst>
                    <a:gd name="T0" fmla="*/ 0 w 1393"/>
                    <a:gd name="T1" fmla="*/ 0 h 581"/>
                    <a:gd name="T2" fmla="*/ 0 w 1393"/>
                    <a:gd name="T3" fmla="*/ 0 h 581"/>
                    <a:gd name="T4" fmla="*/ 0 w 1393"/>
                    <a:gd name="T5" fmla="*/ 0 h 581"/>
                    <a:gd name="T6" fmla="*/ 0 w 1393"/>
                    <a:gd name="T7" fmla="*/ 0 h 581"/>
                    <a:gd name="T8" fmla="*/ 0 w 1393"/>
                    <a:gd name="T9" fmla="*/ 0 h 581"/>
                    <a:gd name="T10" fmla="*/ 0 w 1393"/>
                    <a:gd name="T11" fmla="*/ 0 h 581"/>
                    <a:gd name="T12" fmla="*/ 0 w 1393"/>
                    <a:gd name="T13" fmla="*/ 0 h 581"/>
                    <a:gd name="T14" fmla="*/ 0 w 1393"/>
                    <a:gd name="T15" fmla="*/ 0 h 58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93"/>
                    <a:gd name="T25" fmla="*/ 0 h 581"/>
                    <a:gd name="T26" fmla="*/ 1393 w 1393"/>
                    <a:gd name="T27" fmla="*/ 581 h 58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93" h="581">
                      <a:moveTo>
                        <a:pt x="0" y="418"/>
                      </a:moveTo>
                      <a:cubicBezTo>
                        <a:pt x="59" y="476"/>
                        <a:pt x="126" y="532"/>
                        <a:pt x="260" y="580"/>
                      </a:cubicBezTo>
                      <a:lnTo>
                        <a:pt x="1392" y="227"/>
                      </a:lnTo>
                      <a:cubicBezTo>
                        <a:pt x="1354" y="137"/>
                        <a:pt x="1273" y="72"/>
                        <a:pt x="1134" y="40"/>
                      </a:cubicBezTo>
                      <a:lnTo>
                        <a:pt x="734" y="0"/>
                      </a:lnTo>
                      <a:lnTo>
                        <a:pt x="346" y="90"/>
                      </a:lnTo>
                      <a:lnTo>
                        <a:pt x="785" y="155"/>
                      </a:lnTo>
                      <a:lnTo>
                        <a:pt x="0" y="418"/>
                      </a:lnTo>
                    </a:path>
                  </a:pathLst>
                </a:custGeom>
                <a:solidFill>
                  <a:srgbClr val="000000"/>
                </a:solidFill>
                <a:ln w="126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</p:grpSp>
          <p:sp>
            <p:nvSpPr>
              <p:cNvPr id="3079" name="Freeform 15">
                <a:extLst>
                  <a:ext uri="{FF2B5EF4-FFF2-40B4-BE49-F238E27FC236}">
                    <a16:creationId xmlns:a16="http://schemas.microsoft.com/office/drawing/2014/main" id="{F54A2652-EFE4-4029-8EEA-049F6A6E7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" y="345"/>
                <a:ext cx="2204" cy="456"/>
              </a:xfrm>
              <a:custGeom>
                <a:avLst/>
                <a:gdLst>
                  <a:gd name="T0" fmla="*/ 0 w 9718"/>
                  <a:gd name="T1" fmla="*/ 0 h 2010"/>
                  <a:gd name="T2" fmla="*/ 0 w 9718"/>
                  <a:gd name="T3" fmla="*/ 0 h 2010"/>
                  <a:gd name="T4" fmla="*/ 0 w 9718"/>
                  <a:gd name="T5" fmla="*/ 0 h 2010"/>
                  <a:gd name="T6" fmla="*/ 0 w 9718"/>
                  <a:gd name="T7" fmla="*/ 0 h 2010"/>
                  <a:gd name="T8" fmla="*/ 0 w 9718"/>
                  <a:gd name="T9" fmla="*/ 0 h 2010"/>
                  <a:gd name="T10" fmla="*/ 1 w 9718"/>
                  <a:gd name="T11" fmla="*/ 0 h 2010"/>
                  <a:gd name="T12" fmla="*/ 1 w 9718"/>
                  <a:gd name="T13" fmla="*/ 0 h 20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718"/>
                  <a:gd name="T22" fmla="*/ 0 h 2010"/>
                  <a:gd name="T23" fmla="*/ 9718 w 9718"/>
                  <a:gd name="T24" fmla="*/ 2010 h 20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718" h="2010">
                    <a:moveTo>
                      <a:pt x="2617" y="527"/>
                    </a:moveTo>
                    <a:cubicBezTo>
                      <a:pt x="2703" y="936"/>
                      <a:pt x="2206" y="1481"/>
                      <a:pt x="1508" y="1745"/>
                    </a:cubicBezTo>
                    <a:cubicBezTo>
                      <a:pt x="809" y="2009"/>
                      <a:pt x="172" y="1892"/>
                      <a:pt x="86" y="1483"/>
                    </a:cubicBezTo>
                    <a:cubicBezTo>
                      <a:pt x="0" y="1074"/>
                      <a:pt x="497" y="528"/>
                      <a:pt x="1195" y="264"/>
                    </a:cubicBezTo>
                    <a:cubicBezTo>
                      <a:pt x="1894" y="0"/>
                      <a:pt x="2531" y="118"/>
                      <a:pt x="2617" y="527"/>
                    </a:cubicBezTo>
                    <a:close/>
                    <a:moveTo>
                      <a:pt x="9717" y="1886"/>
                    </a:moveTo>
                    <a:lnTo>
                      <a:pt x="9717" y="18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080" name="Freeform 16">
                <a:extLst>
                  <a:ext uri="{FF2B5EF4-FFF2-40B4-BE49-F238E27FC236}">
                    <a16:creationId xmlns:a16="http://schemas.microsoft.com/office/drawing/2014/main" id="{9F17CCFD-017B-4D55-AF2E-DE9755DE6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" y="167"/>
                <a:ext cx="1001" cy="627"/>
              </a:xfrm>
              <a:custGeom>
                <a:avLst/>
                <a:gdLst>
                  <a:gd name="T0" fmla="*/ 0 w 4415"/>
                  <a:gd name="T1" fmla="*/ 0 h 2764"/>
                  <a:gd name="T2" fmla="*/ 0 w 4415"/>
                  <a:gd name="T3" fmla="*/ 0 h 2764"/>
                  <a:gd name="T4" fmla="*/ 0 w 4415"/>
                  <a:gd name="T5" fmla="*/ 0 h 2764"/>
                  <a:gd name="T6" fmla="*/ 1 w 4415"/>
                  <a:gd name="T7" fmla="*/ 0 h 2764"/>
                  <a:gd name="T8" fmla="*/ 0 w 4415"/>
                  <a:gd name="T9" fmla="*/ 0 h 2764"/>
                  <a:gd name="T10" fmla="*/ 0 w 4415"/>
                  <a:gd name="T11" fmla="*/ 0 h 2764"/>
                  <a:gd name="T12" fmla="*/ 0 w 4415"/>
                  <a:gd name="T13" fmla="*/ 0 h 27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415"/>
                  <a:gd name="T22" fmla="*/ 0 h 2764"/>
                  <a:gd name="T23" fmla="*/ 4415 w 4415"/>
                  <a:gd name="T24" fmla="*/ 2764 h 27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415" h="2764">
                    <a:moveTo>
                      <a:pt x="0" y="743"/>
                    </a:moveTo>
                    <a:cubicBezTo>
                      <a:pt x="0" y="743"/>
                      <a:pt x="2018" y="1996"/>
                      <a:pt x="2189" y="2117"/>
                    </a:cubicBezTo>
                    <a:cubicBezTo>
                      <a:pt x="2370" y="2246"/>
                      <a:pt x="2876" y="2757"/>
                      <a:pt x="2869" y="2763"/>
                    </a:cubicBezTo>
                    <a:lnTo>
                      <a:pt x="4414" y="1725"/>
                    </a:lnTo>
                    <a:cubicBezTo>
                      <a:pt x="4414" y="1725"/>
                      <a:pt x="3079" y="631"/>
                      <a:pt x="2844" y="533"/>
                    </a:cubicBezTo>
                    <a:cubicBezTo>
                      <a:pt x="2609" y="435"/>
                      <a:pt x="1496" y="0"/>
                      <a:pt x="1496" y="0"/>
                    </a:cubicBezTo>
                    <a:lnTo>
                      <a:pt x="0" y="743"/>
                    </a:lnTo>
                  </a:path>
                </a:pathLst>
              </a:custGeom>
              <a:solidFill>
                <a:srgbClr val="008000"/>
              </a:solidFill>
              <a:ln w="2484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081" name="Freeform 17">
                <a:extLst>
                  <a:ext uri="{FF2B5EF4-FFF2-40B4-BE49-F238E27FC236}">
                    <a16:creationId xmlns:a16="http://schemas.microsoft.com/office/drawing/2014/main" id="{9A6ECAFF-3D6F-4B94-A118-160459ACF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" y="153"/>
                <a:ext cx="1001" cy="605"/>
              </a:xfrm>
              <a:custGeom>
                <a:avLst/>
                <a:gdLst>
                  <a:gd name="T0" fmla="*/ 0 w 4415"/>
                  <a:gd name="T1" fmla="*/ 0 h 2666"/>
                  <a:gd name="T2" fmla="*/ 0 w 4415"/>
                  <a:gd name="T3" fmla="*/ 0 h 2666"/>
                  <a:gd name="T4" fmla="*/ 0 w 4415"/>
                  <a:gd name="T5" fmla="*/ 0 h 2666"/>
                  <a:gd name="T6" fmla="*/ 1 w 4415"/>
                  <a:gd name="T7" fmla="*/ 0 h 2666"/>
                  <a:gd name="T8" fmla="*/ 0 w 4415"/>
                  <a:gd name="T9" fmla="*/ 0 h 2666"/>
                  <a:gd name="T10" fmla="*/ 0 w 4415"/>
                  <a:gd name="T11" fmla="*/ 0 h 2666"/>
                  <a:gd name="T12" fmla="*/ 0 w 4415"/>
                  <a:gd name="T13" fmla="*/ 0 h 26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415"/>
                  <a:gd name="T22" fmla="*/ 0 h 2666"/>
                  <a:gd name="T23" fmla="*/ 4415 w 4415"/>
                  <a:gd name="T24" fmla="*/ 2666 h 266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415" h="2666">
                    <a:moveTo>
                      <a:pt x="0" y="743"/>
                    </a:moveTo>
                    <a:cubicBezTo>
                      <a:pt x="0" y="743"/>
                      <a:pt x="2020" y="1993"/>
                      <a:pt x="2189" y="2117"/>
                    </a:cubicBezTo>
                    <a:cubicBezTo>
                      <a:pt x="2646" y="2454"/>
                      <a:pt x="2893" y="2665"/>
                      <a:pt x="2893" y="2665"/>
                    </a:cubicBezTo>
                    <a:lnTo>
                      <a:pt x="4414" y="1556"/>
                    </a:lnTo>
                    <a:cubicBezTo>
                      <a:pt x="4414" y="1556"/>
                      <a:pt x="3647" y="967"/>
                      <a:pt x="2844" y="533"/>
                    </a:cubicBezTo>
                    <a:cubicBezTo>
                      <a:pt x="2618" y="411"/>
                      <a:pt x="1496" y="0"/>
                      <a:pt x="1496" y="0"/>
                    </a:cubicBezTo>
                    <a:lnTo>
                      <a:pt x="0" y="743"/>
                    </a:lnTo>
                  </a:path>
                </a:pathLst>
              </a:custGeom>
              <a:solidFill>
                <a:srgbClr val="008000"/>
              </a:solidFill>
              <a:ln w="2484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082" name="Freeform 18">
                <a:extLst>
                  <a:ext uri="{FF2B5EF4-FFF2-40B4-BE49-F238E27FC236}">
                    <a16:creationId xmlns:a16="http://schemas.microsoft.com/office/drawing/2014/main" id="{5B5F346C-D267-4993-9745-5C84D130D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" y="137"/>
                <a:ext cx="993" cy="573"/>
              </a:xfrm>
              <a:custGeom>
                <a:avLst/>
                <a:gdLst>
                  <a:gd name="T0" fmla="*/ 0 w 4378"/>
                  <a:gd name="T1" fmla="*/ 0 h 2525"/>
                  <a:gd name="T2" fmla="*/ 0 w 4378"/>
                  <a:gd name="T3" fmla="*/ 0 h 2525"/>
                  <a:gd name="T4" fmla="*/ 0 w 4378"/>
                  <a:gd name="T5" fmla="*/ 0 h 2525"/>
                  <a:gd name="T6" fmla="*/ 1 w 4378"/>
                  <a:gd name="T7" fmla="*/ 0 h 2525"/>
                  <a:gd name="T8" fmla="*/ 0 w 4378"/>
                  <a:gd name="T9" fmla="*/ 0 h 2525"/>
                  <a:gd name="T10" fmla="*/ 0 w 4378"/>
                  <a:gd name="T11" fmla="*/ 0 h 2525"/>
                  <a:gd name="T12" fmla="*/ 0 w 4378"/>
                  <a:gd name="T13" fmla="*/ 0 h 25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78"/>
                  <a:gd name="T22" fmla="*/ 0 h 2525"/>
                  <a:gd name="T23" fmla="*/ 4378 w 4378"/>
                  <a:gd name="T24" fmla="*/ 2525 h 25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78" h="2525">
                    <a:moveTo>
                      <a:pt x="0" y="743"/>
                    </a:moveTo>
                    <a:cubicBezTo>
                      <a:pt x="0" y="743"/>
                      <a:pt x="2017" y="1997"/>
                      <a:pt x="2189" y="2117"/>
                    </a:cubicBezTo>
                    <a:cubicBezTo>
                      <a:pt x="2547" y="2370"/>
                      <a:pt x="2881" y="2524"/>
                      <a:pt x="2881" y="2524"/>
                    </a:cubicBezTo>
                    <a:lnTo>
                      <a:pt x="4377" y="1346"/>
                    </a:lnTo>
                    <a:cubicBezTo>
                      <a:pt x="4377" y="1346"/>
                      <a:pt x="3586" y="897"/>
                      <a:pt x="2844" y="533"/>
                    </a:cubicBezTo>
                    <a:cubicBezTo>
                      <a:pt x="2614" y="420"/>
                      <a:pt x="1496" y="0"/>
                      <a:pt x="1496" y="0"/>
                    </a:cubicBezTo>
                    <a:lnTo>
                      <a:pt x="0" y="743"/>
                    </a:lnTo>
                  </a:path>
                </a:pathLst>
              </a:custGeom>
              <a:solidFill>
                <a:srgbClr val="008000"/>
              </a:solidFill>
              <a:ln w="2484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083" name="Freeform 19">
                <a:extLst>
                  <a:ext uri="{FF2B5EF4-FFF2-40B4-BE49-F238E27FC236}">
                    <a16:creationId xmlns:a16="http://schemas.microsoft.com/office/drawing/2014/main" id="{880C9EC2-8ACC-4774-BB2A-387165AEB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" y="121"/>
                <a:ext cx="982" cy="526"/>
              </a:xfrm>
              <a:custGeom>
                <a:avLst/>
                <a:gdLst>
                  <a:gd name="T0" fmla="*/ 0 w 4329"/>
                  <a:gd name="T1" fmla="*/ 0 h 2320"/>
                  <a:gd name="T2" fmla="*/ 0 w 4329"/>
                  <a:gd name="T3" fmla="*/ 0 h 2320"/>
                  <a:gd name="T4" fmla="*/ 0 w 4329"/>
                  <a:gd name="T5" fmla="*/ 0 h 2320"/>
                  <a:gd name="T6" fmla="*/ 1 w 4329"/>
                  <a:gd name="T7" fmla="*/ 0 h 2320"/>
                  <a:gd name="T8" fmla="*/ 0 w 4329"/>
                  <a:gd name="T9" fmla="*/ 0 h 2320"/>
                  <a:gd name="T10" fmla="*/ 0 w 4329"/>
                  <a:gd name="T11" fmla="*/ 0 h 2320"/>
                  <a:gd name="T12" fmla="*/ 0 w 4329"/>
                  <a:gd name="T13" fmla="*/ 0 h 23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29"/>
                  <a:gd name="T22" fmla="*/ 0 h 2320"/>
                  <a:gd name="T23" fmla="*/ 4329 w 4329"/>
                  <a:gd name="T24" fmla="*/ 2320 h 23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29" h="2320">
                    <a:moveTo>
                      <a:pt x="0" y="743"/>
                    </a:moveTo>
                    <a:cubicBezTo>
                      <a:pt x="0" y="743"/>
                      <a:pt x="2012" y="2008"/>
                      <a:pt x="2189" y="2117"/>
                    </a:cubicBezTo>
                    <a:cubicBezTo>
                      <a:pt x="2514" y="2319"/>
                      <a:pt x="2869" y="2314"/>
                      <a:pt x="2869" y="2314"/>
                    </a:cubicBezTo>
                    <a:lnTo>
                      <a:pt x="4328" y="954"/>
                    </a:lnTo>
                    <a:cubicBezTo>
                      <a:pt x="4328" y="954"/>
                      <a:pt x="3499" y="911"/>
                      <a:pt x="2856" y="561"/>
                    </a:cubicBezTo>
                    <a:cubicBezTo>
                      <a:pt x="2630" y="438"/>
                      <a:pt x="1496" y="0"/>
                      <a:pt x="1496" y="0"/>
                    </a:cubicBezTo>
                    <a:lnTo>
                      <a:pt x="0" y="743"/>
                    </a:lnTo>
                  </a:path>
                </a:pathLst>
              </a:custGeom>
              <a:solidFill>
                <a:srgbClr val="008000"/>
              </a:solidFill>
              <a:ln w="2484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084" name="Freeform 20">
                <a:extLst>
                  <a:ext uri="{FF2B5EF4-FFF2-40B4-BE49-F238E27FC236}">
                    <a16:creationId xmlns:a16="http://schemas.microsoft.com/office/drawing/2014/main" id="{60CA8FF8-DD43-4C68-B075-9D095D85B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" y="135"/>
                <a:ext cx="910" cy="489"/>
              </a:xfrm>
              <a:custGeom>
                <a:avLst/>
                <a:gdLst>
                  <a:gd name="T0" fmla="*/ 0 w 4011"/>
                  <a:gd name="T1" fmla="*/ 0 h 2156"/>
                  <a:gd name="T2" fmla="*/ 0 w 4011"/>
                  <a:gd name="T3" fmla="*/ 0 h 2156"/>
                  <a:gd name="T4" fmla="*/ 0 w 4011"/>
                  <a:gd name="T5" fmla="*/ 0 h 2156"/>
                  <a:gd name="T6" fmla="*/ 0 w 4011"/>
                  <a:gd name="T7" fmla="*/ 0 h 2156"/>
                  <a:gd name="T8" fmla="*/ 0 w 4011"/>
                  <a:gd name="T9" fmla="*/ 0 h 2156"/>
                  <a:gd name="T10" fmla="*/ 0 w 4011"/>
                  <a:gd name="T11" fmla="*/ 0 h 2156"/>
                  <a:gd name="T12" fmla="*/ 0 w 4011"/>
                  <a:gd name="T13" fmla="*/ 0 h 21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11"/>
                  <a:gd name="T22" fmla="*/ 0 h 2156"/>
                  <a:gd name="T23" fmla="*/ 4011 w 4011"/>
                  <a:gd name="T24" fmla="*/ 2156 h 215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11" h="2156">
                    <a:moveTo>
                      <a:pt x="0" y="677"/>
                    </a:moveTo>
                    <a:cubicBezTo>
                      <a:pt x="0" y="677"/>
                      <a:pt x="1903" y="1894"/>
                      <a:pt x="2077" y="1982"/>
                    </a:cubicBezTo>
                    <a:cubicBezTo>
                      <a:pt x="2397" y="2143"/>
                      <a:pt x="2698" y="2155"/>
                      <a:pt x="2698" y="2155"/>
                    </a:cubicBezTo>
                    <a:lnTo>
                      <a:pt x="4010" y="947"/>
                    </a:lnTo>
                    <a:cubicBezTo>
                      <a:pt x="4010" y="947"/>
                      <a:pt x="3284" y="907"/>
                      <a:pt x="2674" y="574"/>
                    </a:cubicBezTo>
                    <a:cubicBezTo>
                      <a:pt x="2460" y="458"/>
                      <a:pt x="1371" y="0"/>
                      <a:pt x="1371" y="0"/>
                    </a:cubicBezTo>
                    <a:lnTo>
                      <a:pt x="0" y="677"/>
                    </a:lnTo>
                  </a:path>
                </a:pathLst>
              </a:custGeom>
              <a:gradFill rotWithShape="0">
                <a:gsLst>
                  <a:gs pos="0">
                    <a:srgbClr val="008000"/>
                  </a:gs>
                  <a:gs pos="100000">
                    <a:srgbClr val="FFFF00"/>
                  </a:gs>
                </a:gsLst>
                <a:lin ang="20040000" scaled="1"/>
              </a:gradFill>
              <a:ln w="23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085" name="Freeform 21">
                <a:extLst>
                  <a:ext uri="{FF2B5EF4-FFF2-40B4-BE49-F238E27FC236}">
                    <a16:creationId xmlns:a16="http://schemas.microsoft.com/office/drawing/2014/main" id="{F551D44B-B1A2-440D-BA8C-07322EDC68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" y="158"/>
                <a:ext cx="626" cy="236"/>
              </a:xfrm>
              <a:custGeom>
                <a:avLst/>
                <a:gdLst>
                  <a:gd name="T0" fmla="*/ 0 w 2759"/>
                  <a:gd name="T1" fmla="*/ 0 h 1039"/>
                  <a:gd name="T2" fmla="*/ 0 w 2759"/>
                  <a:gd name="T3" fmla="*/ 0 h 1039"/>
                  <a:gd name="T4" fmla="*/ 0 w 2759"/>
                  <a:gd name="T5" fmla="*/ 0 h 1039"/>
                  <a:gd name="T6" fmla="*/ 0 w 2759"/>
                  <a:gd name="T7" fmla="*/ 0 h 1039"/>
                  <a:gd name="T8" fmla="*/ 0 w 2759"/>
                  <a:gd name="T9" fmla="*/ 0 h 1039"/>
                  <a:gd name="T10" fmla="*/ 0 w 2759"/>
                  <a:gd name="T11" fmla="*/ 0 h 10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59"/>
                  <a:gd name="T19" fmla="*/ 0 h 1039"/>
                  <a:gd name="T20" fmla="*/ 2759 w 2759"/>
                  <a:gd name="T21" fmla="*/ 1039 h 10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59" h="1039">
                    <a:moveTo>
                      <a:pt x="1027" y="925"/>
                    </a:moveTo>
                    <a:cubicBezTo>
                      <a:pt x="854" y="925"/>
                      <a:pt x="0" y="827"/>
                      <a:pt x="50" y="589"/>
                    </a:cubicBezTo>
                    <a:cubicBezTo>
                      <a:pt x="99" y="350"/>
                      <a:pt x="916" y="0"/>
                      <a:pt x="1274" y="56"/>
                    </a:cubicBezTo>
                    <a:cubicBezTo>
                      <a:pt x="1632" y="112"/>
                      <a:pt x="2733" y="561"/>
                      <a:pt x="2696" y="799"/>
                    </a:cubicBezTo>
                    <a:cubicBezTo>
                      <a:pt x="2659" y="1038"/>
                      <a:pt x="2758" y="883"/>
                      <a:pt x="2758" y="883"/>
                    </a:cubicBezTo>
                    <a:lnTo>
                      <a:pt x="1027" y="925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086" name="Freeform 22">
                <a:extLst>
                  <a:ext uri="{FF2B5EF4-FFF2-40B4-BE49-F238E27FC236}">
                    <a16:creationId xmlns:a16="http://schemas.microsoft.com/office/drawing/2014/main" id="{E245EC87-C808-4E99-A102-4ADCFD5400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" y="258"/>
                <a:ext cx="443" cy="220"/>
              </a:xfrm>
              <a:custGeom>
                <a:avLst/>
                <a:gdLst>
                  <a:gd name="T0" fmla="*/ 0 w 1955"/>
                  <a:gd name="T1" fmla="*/ 0 h 969"/>
                  <a:gd name="T2" fmla="*/ 0 w 1955"/>
                  <a:gd name="T3" fmla="*/ 0 h 969"/>
                  <a:gd name="T4" fmla="*/ 0 w 1955"/>
                  <a:gd name="T5" fmla="*/ 0 h 969"/>
                  <a:gd name="T6" fmla="*/ 0 w 1955"/>
                  <a:gd name="T7" fmla="*/ 0 h 969"/>
                  <a:gd name="T8" fmla="*/ 0 w 1955"/>
                  <a:gd name="T9" fmla="*/ 0 h 969"/>
                  <a:gd name="T10" fmla="*/ 0 w 1955"/>
                  <a:gd name="T11" fmla="*/ 0 h 969"/>
                  <a:gd name="T12" fmla="*/ 0 w 1955"/>
                  <a:gd name="T13" fmla="*/ 0 h 96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55"/>
                  <a:gd name="T22" fmla="*/ 0 h 969"/>
                  <a:gd name="T23" fmla="*/ 1955 w 1955"/>
                  <a:gd name="T24" fmla="*/ 969 h 96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55" h="969">
                    <a:moveTo>
                      <a:pt x="1954" y="484"/>
                    </a:moveTo>
                    <a:cubicBezTo>
                      <a:pt x="1954" y="751"/>
                      <a:pt x="1516" y="968"/>
                      <a:pt x="977" y="968"/>
                    </a:cubicBezTo>
                    <a:cubicBezTo>
                      <a:pt x="437" y="968"/>
                      <a:pt x="0" y="751"/>
                      <a:pt x="0" y="484"/>
                    </a:cubicBezTo>
                    <a:cubicBezTo>
                      <a:pt x="0" y="217"/>
                      <a:pt x="437" y="0"/>
                      <a:pt x="977" y="0"/>
                    </a:cubicBezTo>
                    <a:cubicBezTo>
                      <a:pt x="1516" y="0"/>
                      <a:pt x="1954" y="217"/>
                      <a:pt x="1954" y="484"/>
                    </a:cubicBezTo>
                    <a:close/>
                    <a:moveTo>
                      <a:pt x="1954" y="968"/>
                    </a:moveTo>
                    <a:lnTo>
                      <a:pt x="1954" y="9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grpSp>
            <p:nvGrpSpPr>
              <p:cNvPr id="3087" name="Group 23">
                <a:extLst>
                  <a:ext uri="{FF2B5EF4-FFF2-40B4-BE49-F238E27FC236}">
                    <a16:creationId xmlns:a16="http://schemas.microsoft.com/office/drawing/2014/main" id="{ED24465C-6DAE-4462-9518-C677335DCE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" y="199"/>
                <a:ext cx="398" cy="228"/>
                <a:chOff x="124" y="199"/>
                <a:chExt cx="398" cy="228"/>
              </a:xfrm>
            </p:grpSpPr>
            <p:sp>
              <p:nvSpPr>
                <p:cNvPr id="3099" name="Freeform 24">
                  <a:extLst>
                    <a:ext uri="{FF2B5EF4-FFF2-40B4-BE49-F238E27FC236}">
                      <a16:creationId xmlns:a16="http://schemas.microsoft.com/office/drawing/2014/main" id="{1430E751-933E-433E-8E05-06D83F3ABB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" y="232"/>
                  <a:ext cx="398" cy="197"/>
                </a:xfrm>
                <a:custGeom>
                  <a:avLst/>
                  <a:gdLst>
                    <a:gd name="T0" fmla="*/ 0 w 1754"/>
                    <a:gd name="T1" fmla="*/ 0 h 868"/>
                    <a:gd name="T2" fmla="*/ 0 w 1754"/>
                    <a:gd name="T3" fmla="*/ 0 h 868"/>
                    <a:gd name="T4" fmla="*/ 0 w 1754"/>
                    <a:gd name="T5" fmla="*/ 0 h 868"/>
                    <a:gd name="T6" fmla="*/ 0 w 1754"/>
                    <a:gd name="T7" fmla="*/ 0 h 868"/>
                    <a:gd name="T8" fmla="*/ 0 w 1754"/>
                    <a:gd name="T9" fmla="*/ 0 h 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4"/>
                    <a:gd name="T16" fmla="*/ 0 h 868"/>
                    <a:gd name="T17" fmla="*/ 1754 w 1754"/>
                    <a:gd name="T18" fmla="*/ 868 h 8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4" h="868">
                      <a:moveTo>
                        <a:pt x="1753" y="433"/>
                      </a:moveTo>
                      <a:cubicBezTo>
                        <a:pt x="1753" y="673"/>
                        <a:pt x="1361" y="867"/>
                        <a:pt x="877" y="867"/>
                      </a:cubicBezTo>
                      <a:cubicBezTo>
                        <a:pt x="393" y="867"/>
                        <a:pt x="0" y="673"/>
                        <a:pt x="0" y="433"/>
                      </a:cubicBezTo>
                      <a:cubicBezTo>
                        <a:pt x="0" y="193"/>
                        <a:pt x="393" y="0"/>
                        <a:pt x="877" y="0"/>
                      </a:cubicBezTo>
                      <a:cubicBezTo>
                        <a:pt x="1361" y="0"/>
                        <a:pt x="1753" y="194"/>
                        <a:pt x="1753" y="433"/>
                      </a:cubicBezTo>
                    </a:path>
                  </a:pathLst>
                </a:custGeom>
                <a:gradFill rotWithShape="0">
                  <a:gsLst>
                    <a:gs pos="0">
                      <a:srgbClr val="CD5200"/>
                    </a:gs>
                    <a:gs pos="100000">
                      <a:srgbClr val="CACA00"/>
                    </a:gs>
                  </a:gsLst>
                  <a:lin ang="10800000" scaled="1"/>
                </a:gradFill>
                <a:ln w="1188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3100" name="Freeform 25">
                  <a:extLst>
                    <a:ext uri="{FF2B5EF4-FFF2-40B4-BE49-F238E27FC236}">
                      <a16:creationId xmlns:a16="http://schemas.microsoft.com/office/drawing/2014/main" id="{ED5A095E-176B-4DC1-84A8-2BEA5A292D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" y="199"/>
                  <a:ext cx="398" cy="211"/>
                </a:xfrm>
                <a:custGeom>
                  <a:avLst/>
                  <a:gdLst>
                    <a:gd name="T0" fmla="*/ 0 w 1754"/>
                    <a:gd name="T1" fmla="*/ 0 h 929"/>
                    <a:gd name="T2" fmla="*/ 0 w 1754"/>
                    <a:gd name="T3" fmla="*/ 0 h 929"/>
                    <a:gd name="T4" fmla="*/ 0 w 1754"/>
                    <a:gd name="T5" fmla="*/ 0 h 929"/>
                    <a:gd name="T6" fmla="*/ 0 w 1754"/>
                    <a:gd name="T7" fmla="*/ 0 h 929"/>
                    <a:gd name="T8" fmla="*/ 0 w 1754"/>
                    <a:gd name="T9" fmla="*/ 0 h 9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4"/>
                    <a:gd name="T16" fmla="*/ 0 h 929"/>
                    <a:gd name="T17" fmla="*/ 1754 w 1754"/>
                    <a:gd name="T18" fmla="*/ 929 h 9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4" h="929">
                      <a:moveTo>
                        <a:pt x="1753" y="464"/>
                      </a:moveTo>
                      <a:cubicBezTo>
                        <a:pt x="1753" y="720"/>
                        <a:pt x="1360" y="928"/>
                        <a:pt x="876" y="928"/>
                      </a:cubicBezTo>
                      <a:cubicBezTo>
                        <a:pt x="392" y="928"/>
                        <a:pt x="0" y="720"/>
                        <a:pt x="0" y="464"/>
                      </a:cubicBezTo>
                      <a:cubicBezTo>
                        <a:pt x="0" y="208"/>
                        <a:pt x="392" y="0"/>
                        <a:pt x="876" y="0"/>
                      </a:cubicBezTo>
                      <a:cubicBezTo>
                        <a:pt x="1360" y="0"/>
                        <a:pt x="1753" y="208"/>
                        <a:pt x="1753" y="464"/>
                      </a:cubicBezTo>
                    </a:path>
                  </a:pathLst>
                </a:custGeom>
                <a:gradFill rotWithShape="0">
                  <a:gsLst>
                    <a:gs pos="0">
                      <a:srgbClr val="FF6600"/>
                    </a:gs>
                    <a:gs pos="100000">
                      <a:srgbClr val="FFFF00"/>
                    </a:gs>
                  </a:gsLst>
                  <a:lin ang="10740000" scaled="1"/>
                </a:gradFill>
                <a:ln w="126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3101" name="Freeform 26">
                  <a:extLst>
                    <a:ext uri="{FF2B5EF4-FFF2-40B4-BE49-F238E27FC236}">
                      <a16:creationId xmlns:a16="http://schemas.microsoft.com/office/drawing/2014/main" id="{A243C16B-0766-4FF6-A202-C9004FA4B2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" y="304"/>
                  <a:ext cx="3" cy="40"/>
                </a:xfrm>
                <a:custGeom>
                  <a:avLst/>
                  <a:gdLst>
                    <a:gd name="T0" fmla="*/ 0 w 15"/>
                    <a:gd name="T1" fmla="*/ 0 h 175"/>
                    <a:gd name="T2" fmla="*/ 0 w 15"/>
                    <a:gd name="T3" fmla="*/ 0 h 175"/>
                    <a:gd name="T4" fmla="*/ 0 w 15"/>
                    <a:gd name="T5" fmla="*/ 0 h 175"/>
                    <a:gd name="T6" fmla="*/ 0 w 15"/>
                    <a:gd name="T7" fmla="*/ 0 h 17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175"/>
                    <a:gd name="T14" fmla="*/ 15 w 15"/>
                    <a:gd name="T15" fmla="*/ 175 h 17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175">
                      <a:moveTo>
                        <a:pt x="0" y="0"/>
                      </a:moveTo>
                      <a:lnTo>
                        <a:pt x="8" y="130"/>
                      </a:lnTo>
                      <a:lnTo>
                        <a:pt x="14" y="174"/>
                      </a:lnTo>
                      <a:lnTo>
                        <a:pt x="12" y="79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cs-CZ" altLang="cs-CZ"/>
                </a:p>
              </p:txBody>
            </p:sp>
            <p:sp>
              <p:nvSpPr>
                <p:cNvPr id="3102" name="Freeform 27">
                  <a:extLst>
                    <a:ext uri="{FF2B5EF4-FFF2-40B4-BE49-F238E27FC236}">
                      <a16:creationId xmlns:a16="http://schemas.microsoft.com/office/drawing/2014/main" id="{A88A1DBB-7126-4D6C-8F13-708EEE9C9F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" y="300"/>
                  <a:ext cx="3" cy="43"/>
                </a:xfrm>
                <a:custGeom>
                  <a:avLst/>
                  <a:gdLst>
                    <a:gd name="T0" fmla="*/ 0 w 14"/>
                    <a:gd name="T1" fmla="*/ 0 h 191"/>
                    <a:gd name="T2" fmla="*/ 0 w 14"/>
                    <a:gd name="T3" fmla="*/ 0 h 191"/>
                    <a:gd name="T4" fmla="*/ 0 w 14"/>
                    <a:gd name="T5" fmla="*/ 0 h 191"/>
                    <a:gd name="T6" fmla="*/ 0 w 14"/>
                    <a:gd name="T7" fmla="*/ 0 h 191"/>
                    <a:gd name="T8" fmla="*/ 0 w 14"/>
                    <a:gd name="T9" fmla="*/ 0 h 19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"/>
                    <a:gd name="T16" fmla="*/ 0 h 191"/>
                    <a:gd name="T17" fmla="*/ 14 w 14"/>
                    <a:gd name="T18" fmla="*/ 191 h 19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" h="191">
                      <a:moveTo>
                        <a:pt x="6" y="0"/>
                      </a:moveTo>
                      <a:lnTo>
                        <a:pt x="13" y="132"/>
                      </a:lnTo>
                      <a:lnTo>
                        <a:pt x="6" y="190"/>
                      </a:lnTo>
                      <a:lnTo>
                        <a:pt x="1" y="76"/>
                      </a:lnTo>
                      <a:lnTo>
                        <a:pt x="0" y="76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cs-CZ" altLang="cs-CZ"/>
                </a:p>
              </p:txBody>
            </p:sp>
            <p:sp>
              <p:nvSpPr>
                <p:cNvPr id="3103" name="Freeform 28">
                  <a:extLst>
                    <a:ext uri="{FF2B5EF4-FFF2-40B4-BE49-F238E27FC236}">
                      <a16:creationId xmlns:a16="http://schemas.microsoft.com/office/drawing/2014/main" id="{50AC25A4-A7B5-4F36-9427-477F48B471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" y="355"/>
                  <a:ext cx="119" cy="71"/>
                </a:xfrm>
                <a:custGeom>
                  <a:avLst/>
                  <a:gdLst>
                    <a:gd name="T0" fmla="*/ 0 w 526"/>
                    <a:gd name="T1" fmla="*/ 0 h 314"/>
                    <a:gd name="T2" fmla="*/ 0 w 526"/>
                    <a:gd name="T3" fmla="*/ 0 h 314"/>
                    <a:gd name="T4" fmla="*/ 0 w 526"/>
                    <a:gd name="T5" fmla="*/ 0 h 314"/>
                    <a:gd name="T6" fmla="*/ 0 w 526"/>
                    <a:gd name="T7" fmla="*/ 0 h 314"/>
                    <a:gd name="T8" fmla="*/ 0 w 526"/>
                    <a:gd name="T9" fmla="*/ 0 h 314"/>
                    <a:gd name="T10" fmla="*/ 0 w 526"/>
                    <a:gd name="T11" fmla="*/ 0 h 31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26"/>
                    <a:gd name="T19" fmla="*/ 0 h 314"/>
                    <a:gd name="T20" fmla="*/ 526 w 526"/>
                    <a:gd name="T21" fmla="*/ 314 h 31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26" h="314">
                      <a:moveTo>
                        <a:pt x="0" y="0"/>
                      </a:moveTo>
                      <a:lnTo>
                        <a:pt x="1" y="97"/>
                      </a:lnTo>
                      <a:cubicBezTo>
                        <a:pt x="89" y="202"/>
                        <a:pt x="388" y="281"/>
                        <a:pt x="523" y="313"/>
                      </a:cubicBezTo>
                      <a:lnTo>
                        <a:pt x="525" y="217"/>
                      </a:lnTo>
                      <a:cubicBezTo>
                        <a:pt x="379" y="216"/>
                        <a:pt x="95" y="116"/>
                        <a:pt x="5" y="7"/>
                      </a:cubicBezTo>
                      <a:lnTo>
                        <a:pt x="0" y="0"/>
                      </a:lnTo>
                    </a:path>
                  </a:pathLst>
                </a:custGeom>
                <a:solidFill>
                  <a:srgbClr val="000000">
                    <a:alpha val="4705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3104" name="Freeform 29">
                  <a:extLst>
                    <a:ext uri="{FF2B5EF4-FFF2-40B4-BE49-F238E27FC236}">
                      <a16:creationId xmlns:a16="http://schemas.microsoft.com/office/drawing/2014/main" id="{AAB3F4B3-CACB-40E7-A3D5-E2F452370E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" y="330"/>
                  <a:ext cx="122" cy="93"/>
                </a:xfrm>
                <a:custGeom>
                  <a:avLst/>
                  <a:gdLst>
                    <a:gd name="T0" fmla="*/ 0 w 536"/>
                    <a:gd name="T1" fmla="*/ 0 h 408"/>
                    <a:gd name="T2" fmla="*/ 0 w 536"/>
                    <a:gd name="T3" fmla="*/ 0 h 408"/>
                    <a:gd name="T4" fmla="*/ 0 w 536"/>
                    <a:gd name="T5" fmla="*/ 0 h 408"/>
                    <a:gd name="T6" fmla="*/ 0 w 536"/>
                    <a:gd name="T7" fmla="*/ 0 h 408"/>
                    <a:gd name="T8" fmla="*/ 0 w 536"/>
                    <a:gd name="T9" fmla="*/ 0 h 408"/>
                    <a:gd name="T10" fmla="*/ 0 w 536"/>
                    <a:gd name="T11" fmla="*/ 0 h 40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36"/>
                    <a:gd name="T19" fmla="*/ 0 h 408"/>
                    <a:gd name="T20" fmla="*/ 536 w 536"/>
                    <a:gd name="T21" fmla="*/ 408 h 40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36" h="408">
                      <a:moveTo>
                        <a:pt x="0" y="320"/>
                      </a:moveTo>
                      <a:lnTo>
                        <a:pt x="1" y="407"/>
                      </a:lnTo>
                      <a:cubicBezTo>
                        <a:pt x="74" y="398"/>
                        <a:pt x="364" y="363"/>
                        <a:pt x="534" y="128"/>
                      </a:cubicBezTo>
                      <a:lnTo>
                        <a:pt x="535" y="0"/>
                      </a:lnTo>
                      <a:cubicBezTo>
                        <a:pt x="426" y="173"/>
                        <a:pt x="160" y="302"/>
                        <a:pt x="19" y="305"/>
                      </a:cubicBezTo>
                      <a:lnTo>
                        <a:pt x="0" y="320"/>
                      </a:lnTo>
                    </a:path>
                  </a:pathLst>
                </a:custGeom>
                <a:solidFill>
                  <a:srgbClr val="000000">
                    <a:alpha val="4705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3105" name="Freeform 30">
                  <a:extLst>
                    <a:ext uri="{FF2B5EF4-FFF2-40B4-BE49-F238E27FC236}">
                      <a16:creationId xmlns:a16="http://schemas.microsoft.com/office/drawing/2014/main" id="{A1E96E45-1305-4956-B80B-E28AB6A0DA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" y="211"/>
                  <a:ext cx="364" cy="185"/>
                </a:xfrm>
                <a:custGeom>
                  <a:avLst/>
                  <a:gdLst>
                    <a:gd name="T0" fmla="*/ 0 w 1607"/>
                    <a:gd name="T1" fmla="*/ 0 h 815"/>
                    <a:gd name="T2" fmla="*/ 0 w 1607"/>
                    <a:gd name="T3" fmla="*/ 0 h 815"/>
                    <a:gd name="T4" fmla="*/ 0 w 1607"/>
                    <a:gd name="T5" fmla="*/ 0 h 815"/>
                    <a:gd name="T6" fmla="*/ 0 w 1607"/>
                    <a:gd name="T7" fmla="*/ 0 h 815"/>
                    <a:gd name="T8" fmla="*/ 0 w 1607"/>
                    <a:gd name="T9" fmla="*/ 0 h 8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07"/>
                    <a:gd name="T16" fmla="*/ 0 h 815"/>
                    <a:gd name="T17" fmla="*/ 1607 w 1607"/>
                    <a:gd name="T18" fmla="*/ 815 h 8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07" h="815">
                      <a:moveTo>
                        <a:pt x="1606" y="407"/>
                      </a:moveTo>
                      <a:cubicBezTo>
                        <a:pt x="1606" y="632"/>
                        <a:pt x="1246" y="814"/>
                        <a:pt x="803" y="814"/>
                      </a:cubicBezTo>
                      <a:cubicBezTo>
                        <a:pt x="360" y="814"/>
                        <a:pt x="0" y="632"/>
                        <a:pt x="0" y="407"/>
                      </a:cubicBezTo>
                      <a:cubicBezTo>
                        <a:pt x="0" y="182"/>
                        <a:pt x="359" y="0"/>
                        <a:pt x="803" y="0"/>
                      </a:cubicBezTo>
                      <a:cubicBezTo>
                        <a:pt x="1247" y="0"/>
                        <a:pt x="1606" y="182"/>
                        <a:pt x="1606" y="407"/>
                      </a:cubicBezTo>
                    </a:path>
                  </a:pathLst>
                </a:custGeom>
                <a:gradFill rotWithShape="0">
                  <a:gsLst>
                    <a:gs pos="0">
                      <a:srgbClr val="FF8915"/>
                    </a:gs>
                    <a:gs pos="100000">
                      <a:srgbClr val="FFFF00"/>
                    </a:gs>
                  </a:gsLst>
                  <a:lin ang="12000000" scaled="1"/>
                </a:gradFill>
                <a:ln w="111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3106" name="Freeform 31">
                  <a:extLst>
                    <a:ext uri="{FF2B5EF4-FFF2-40B4-BE49-F238E27FC236}">
                      <a16:creationId xmlns:a16="http://schemas.microsoft.com/office/drawing/2014/main" id="{37CE4937-6535-4456-91B5-5E028D7CCC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" y="211"/>
                  <a:ext cx="306" cy="139"/>
                </a:xfrm>
                <a:custGeom>
                  <a:avLst/>
                  <a:gdLst>
                    <a:gd name="T0" fmla="*/ 0 w 1349"/>
                    <a:gd name="T1" fmla="*/ 0 h 614"/>
                    <a:gd name="T2" fmla="*/ 0 w 1349"/>
                    <a:gd name="T3" fmla="*/ 0 h 614"/>
                    <a:gd name="T4" fmla="*/ 0 w 1349"/>
                    <a:gd name="T5" fmla="*/ 0 h 614"/>
                    <a:gd name="T6" fmla="*/ 0 w 1349"/>
                    <a:gd name="T7" fmla="*/ 0 h 614"/>
                    <a:gd name="T8" fmla="*/ 0 w 1349"/>
                    <a:gd name="T9" fmla="*/ 0 h 614"/>
                    <a:gd name="T10" fmla="*/ 0 w 1349"/>
                    <a:gd name="T11" fmla="*/ 0 h 614"/>
                    <a:gd name="T12" fmla="*/ 0 w 1349"/>
                    <a:gd name="T13" fmla="*/ 0 h 61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349"/>
                    <a:gd name="T22" fmla="*/ 0 h 614"/>
                    <a:gd name="T23" fmla="*/ 1349 w 1349"/>
                    <a:gd name="T24" fmla="*/ 614 h 61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349" h="614">
                      <a:moveTo>
                        <a:pt x="1144" y="519"/>
                      </a:moveTo>
                      <a:cubicBezTo>
                        <a:pt x="1264" y="382"/>
                        <a:pt x="1348" y="303"/>
                        <a:pt x="1233" y="180"/>
                      </a:cubicBezTo>
                      <a:cubicBezTo>
                        <a:pt x="1118" y="57"/>
                        <a:pt x="864" y="0"/>
                        <a:pt x="616" y="21"/>
                      </a:cubicBezTo>
                      <a:cubicBezTo>
                        <a:pt x="369" y="43"/>
                        <a:pt x="152" y="130"/>
                        <a:pt x="76" y="259"/>
                      </a:cubicBezTo>
                      <a:cubicBezTo>
                        <a:pt x="0" y="389"/>
                        <a:pt x="19" y="490"/>
                        <a:pt x="89" y="548"/>
                      </a:cubicBezTo>
                      <a:cubicBezTo>
                        <a:pt x="159" y="605"/>
                        <a:pt x="254" y="613"/>
                        <a:pt x="254" y="613"/>
                      </a:cubicBezTo>
                      <a:lnTo>
                        <a:pt x="1144" y="519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3107" name="Freeform 32">
                  <a:extLst>
                    <a:ext uri="{FF2B5EF4-FFF2-40B4-BE49-F238E27FC236}">
                      <a16:creationId xmlns:a16="http://schemas.microsoft.com/office/drawing/2014/main" id="{D9842D1A-C642-4567-9CD9-5CA9613AB5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" y="233"/>
                  <a:ext cx="316" cy="132"/>
                </a:xfrm>
                <a:custGeom>
                  <a:avLst/>
                  <a:gdLst>
                    <a:gd name="T0" fmla="*/ 0 w 1393"/>
                    <a:gd name="T1" fmla="*/ 0 h 581"/>
                    <a:gd name="T2" fmla="*/ 0 w 1393"/>
                    <a:gd name="T3" fmla="*/ 0 h 581"/>
                    <a:gd name="T4" fmla="*/ 0 w 1393"/>
                    <a:gd name="T5" fmla="*/ 0 h 581"/>
                    <a:gd name="T6" fmla="*/ 0 w 1393"/>
                    <a:gd name="T7" fmla="*/ 0 h 581"/>
                    <a:gd name="T8" fmla="*/ 0 w 1393"/>
                    <a:gd name="T9" fmla="*/ 0 h 581"/>
                    <a:gd name="T10" fmla="*/ 0 w 1393"/>
                    <a:gd name="T11" fmla="*/ 0 h 581"/>
                    <a:gd name="T12" fmla="*/ 0 w 1393"/>
                    <a:gd name="T13" fmla="*/ 0 h 581"/>
                    <a:gd name="T14" fmla="*/ 0 w 1393"/>
                    <a:gd name="T15" fmla="*/ 0 h 58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93"/>
                    <a:gd name="T25" fmla="*/ 0 h 581"/>
                    <a:gd name="T26" fmla="*/ 1393 w 1393"/>
                    <a:gd name="T27" fmla="*/ 581 h 58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93" h="581">
                      <a:moveTo>
                        <a:pt x="0" y="418"/>
                      </a:moveTo>
                      <a:cubicBezTo>
                        <a:pt x="59" y="476"/>
                        <a:pt x="126" y="532"/>
                        <a:pt x="260" y="580"/>
                      </a:cubicBezTo>
                      <a:lnTo>
                        <a:pt x="1392" y="227"/>
                      </a:lnTo>
                      <a:cubicBezTo>
                        <a:pt x="1354" y="137"/>
                        <a:pt x="1273" y="72"/>
                        <a:pt x="1134" y="40"/>
                      </a:cubicBezTo>
                      <a:lnTo>
                        <a:pt x="734" y="0"/>
                      </a:lnTo>
                      <a:lnTo>
                        <a:pt x="346" y="90"/>
                      </a:lnTo>
                      <a:lnTo>
                        <a:pt x="785" y="155"/>
                      </a:lnTo>
                      <a:lnTo>
                        <a:pt x="0" y="418"/>
                      </a:lnTo>
                    </a:path>
                  </a:pathLst>
                </a:custGeom>
                <a:solidFill>
                  <a:srgbClr val="000000"/>
                </a:solidFill>
                <a:ln w="126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</p:grpSp>
          <p:sp>
            <p:nvSpPr>
              <p:cNvPr id="3088" name="Freeform 33">
                <a:extLst>
                  <a:ext uri="{FF2B5EF4-FFF2-40B4-BE49-F238E27FC236}">
                    <a16:creationId xmlns:a16="http://schemas.microsoft.com/office/drawing/2014/main" id="{EE162BD4-D8F5-4B15-8C25-E42E7A17B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140"/>
                <a:ext cx="443" cy="220"/>
              </a:xfrm>
              <a:custGeom>
                <a:avLst/>
                <a:gdLst>
                  <a:gd name="T0" fmla="*/ 0 w 1955"/>
                  <a:gd name="T1" fmla="*/ 0 h 969"/>
                  <a:gd name="T2" fmla="*/ 0 w 1955"/>
                  <a:gd name="T3" fmla="*/ 0 h 969"/>
                  <a:gd name="T4" fmla="*/ 0 w 1955"/>
                  <a:gd name="T5" fmla="*/ 0 h 969"/>
                  <a:gd name="T6" fmla="*/ 0 w 1955"/>
                  <a:gd name="T7" fmla="*/ 0 h 969"/>
                  <a:gd name="T8" fmla="*/ 0 w 1955"/>
                  <a:gd name="T9" fmla="*/ 0 h 969"/>
                  <a:gd name="T10" fmla="*/ 0 w 1955"/>
                  <a:gd name="T11" fmla="*/ 0 h 969"/>
                  <a:gd name="T12" fmla="*/ 0 w 1955"/>
                  <a:gd name="T13" fmla="*/ 0 h 96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55"/>
                  <a:gd name="T22" fmla="*/ 0 h 969"/>
                  <a:gd name="T23" fmla="*/ 1955 w 1955"/>
                  <a:gd name="T24" fmla="*/ 969 h 96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55" h="969">
                    <a:moveTo>
                      <a:pt x="1954" y="484"/>
                    </a:moveTo>
                    <a:cubicBezTo>
                      <a:pt x="1954" y="751"/>
                      <a:pt x="1516" y="968"/>
                      <a:pt x="977" y="968"/>
                    </a:cubicBezTo>
                    <a:cubicBezTo>
                      <a:pt x="437" y="968"/>
                      <a:pt x="0" y="751"/>
                      <a:pt x="0" y="484"/>
                    </a:cubicBezTo>
                    <a:cubicBezTo>
                      <a:pt x="0" y="217"/>
                      <a:pt x="437" y="0"/>
                      <a:pt x="977" y="0"/>
                    </a:cubicBezTo>
                    <a:cubicBezTo>
                      <a:pt x="1516" y="0"/>
                      <a:pt x="1954" y="217"/>
                      <a:pt x="1954" y="484"/>
                    </a:cubicBezTo>
                    <a:close/>
                    <a:moveTo>
                      <a:pt x="1954" y="968"/>
                    </a:moveTo>
                    <a:lnTo>
                      <a:pt x="1954" y="9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grpSp>
            <p:nvGrpSpPr>
              <p:cNvPr id="3089" name="Group 34">
                <a:extLst>
                  <a:ext uri="{FF2B5EF4-FFF2-40B4-BE49-F238E27FC236}">
                    <a16:creationId xmlns:a16="http://schemas.microsoft.com/office/drawing/2014/main" id="{36F19A39-6D18-46AA-85ED-257FC0B64A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2" y="122"/>
                <a:ext cx="366" cy="210"/>
                <a:chOff x="592" y="122"/>
                <a:chExt cx="366" cy="210"/>
              </a:xfrm>
            </p:grpSpPr>
            <p:sp>
              <p:nvSpPr>
                <p:cNvPr id="3090" name="Freeform 35">
                  <a:extLst>
                    <a:ext uri="{FF2B5EF4-FFF2-40B4-BE49-F238E27FC236}">
                      <a16:creationId xmlns:a16="http://schemas.microsoft.com/office/drawing/2014/main" id="{DD1B37EB-DFC0-44CF-91A5-6593180F78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3" y="153"/>
                  <a:ext cx="365" cy="181"/>
                </a:xfrm>
                <a:custGeom>
                  <a:avLst/>
                  <a:gdLst>
                    <a:gd name="T0" fmla="*/ 0 w 1611"/>
                    <a:gd name="T1" fmla="*/ 0 h 797"/>
                    <a:gd name="T2" fmla="*/ 0 w 1611"/>
                    <a:gd name="T3" fmla="*/ 0 h 797"/>
                    <a:gd name="T4" fmla="*/ 0 w 1611"/>
                    <a:gd name="T5" fmla="*/ 0 h 797"/>
                    <a:gd name="T6" fmla="*/ 0 w 1611"/>
                    <a:gd name="T7" fmla="*/ 0 h 797"/>
                    <a:gd name="T8" fmla="*/ 0 w 1611"/>
                    <a:gd name="T9" fmla="*/ 0 h 79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11"/>
                    <a:gd name="T16" fmla="*/ 0 h 797"/>
                    <a:gd name="T17" fmla="*/ 1611 w 1611"/>
                    <a:gd name="T18" fmla="*/ 797 h 79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11" h="797">
                      <a:moveTo>
                        <a:pt x="1610" y="398"/>
                      </a:moveTo>
                      <a:cubicBezTo>
                        <a:pt x="1610" y="618"/>
                        <a:pt x="1249" y="796"/>
                        <a:pt x="805" y="796"/>
                      </a:cubicBezTo>
                      <a:cubicBezTo>
                        <a:pt x="360" y="796"/>
                        <a:pt x="0" y="618"/>
                        <a:pt x="0" y="398"/>
                      </a:cubicBezTo>
                      <a:cubicBezTo>
                        <a:pt x="0" y="178"/>
                        <a:pt x="360" y="0"/>
                        <a:pt x="805" y="0"/>
                      </a:cubicBezTo>
                      <a:cubicBezTo>
                        <a:pt x="1249" y="0"/>
                        <a:pt x="1610" y="178"/>
                        <a:pt x="1610" y="398"/>
                      </a:cubicBezTo>
                    </a:path>
                  </a:pathLst>
                </a:custGeom>
                <a:gradFill rotWithShape="0">
                  <a:gsLst>
                    <a:gs pos="0">
                      <a:srgbClr val="CD5200"/>
                    </a:gs>
                    <a:gs pos="100000">
                      <a:srgbClr val="CACA00"/>
                    </a:gs>
                  </a:gsLst>
                  <a:lin ang="10800000" scaled="1"/>
                </a:gradFill>
                <a:ln w="108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3091" name="Freeform 36">
                  <a:extLst>
                    <a:ext uri="{FF2B5EF4-FFF2-40B4-BE49-F238E27FC236}">
                      <a16:creationId xmlns:a16="http://schemas.microsoft.com/office/drawing/2014/main" id="{90B1BCAC-C5F4-47BF-AE4D-4E14768651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2" y="122"/>
                  <a:ext cx="365" cy="193"/>
                </a:xfrm>
                <a:custGeom>
                  <a:avLst/>
                  <a:gdLst>
                    <a:gd name="T0" fmla="*/ 0 w 1610"/>
                    <a:gd name="T1" fmla="*/ 0 h 853"/>
                    <a:gd name="T2" fmla="*/ 0 w 1610"/>
                    <a:gd name="T3" fmla="*/ 0 h 853"/>
                    <a:gd name="T4" fmla="*/ 0 w 1610"/>
                    <a:gd name="T5" fmla="*/ 0 h 853"/>
                    <a:gd name="T6" fmla="*/ 0 w 1610"/>
                    <a:gd name="T7" fmla="*/ 0 h 853"/>
                    <a:gd name="T8" fmla="*/ 0 w 1610"/>
                    <a:gd name="T9" fmla="*/ 0 h 8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10"/>
                    <a:gd name="T16" fmla="*/ 0 h 853"/>
                    <a:gd name="T17" fmla="*/ 1610 w 1610"/>
                    <a:gd name="T18" fmla="*/ 853 h 8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10" h="853">
                      <a:moveTo>
                        <a:pt x="1609" y="426"/>
                      </a:moveTo>
                      <a:cubicBezTo>
                        <a:pt x="1609" y="661"/>
                        <a:pt x="1249" y="852"/>
                        <a:pt x="804" y="852"/>
                      </a:cubicBezTo>
                      <a:cubicBezTo>
                        <a:pt x="359" y="852"/>
                        <a:pt x="0" y="661"/>
                        <a:pt x="0" y="426"/>
                      </a:cubicBezTo>
                      <a:cubicBezTo>
                        <a:pt x="0" y="191"/>
                        <a:pt x="360" y="0"/>
                        <a:pt x="804" y="0"/>
                      </a:cubicBezTo>
                      <a:cubicBezTo>
                        <a:pt x="1248" y="0"/>
                        <a:pt x="1609" y="191"/>
                        <a:pt x="1609" y="426"/>
                      </a:cubicBezTo>
                    </a:path>
                  </a:pathLst>
                </a:custGeom>
                <a:gradFill rotWithShape="0">
                  <a:gsLst>
                    <a:gs pos="0">
                      <a:srgbClr val="FF6600"/>
                    </a:gs>
                    <a:gs pos="100000">
                      <a:srgbClr val="FFFF00"/>
                    </a:gs>
                  </a:gsLst>
                  <a:lin ang="10740000" scaled="1"/>
                </a:gradFill>
                <a:ln w="1152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3092" name="Freeform 37">
                  <a:extLst>
                    <a:ext uri="{FF2B5EF4-FFF2-40B4-BE49-F238E27FC236}">
                      <a16:creationId xmlns:a16="http://schemas.microsoft.com/office/drawing/2014/main" id="{08E14873-37B0-450F-B77C-AC4BF3859B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2" y="219"/>
                  <a:ext cx="3" cy="37"/>
                </a:xfrm>
                <a:custGeom>
                  <a:avLst/>
                  <a:gdLst>
                    <a:gd name="T0" fmla="*/ 0 w 14"/>
                    <a:gd name="T1" fmla="*/ 0 h 161"/>
                    <a:gd name="T2" fmla="*/ 0 w 14"/>
                    <a:gd name="T3" fmla="*/ 0 h 161"/>
                    <a:gd name="T4" fmla="*/ 0 w 14"/>
                    <a:gd name="T5" fmla="*/ 0 h 161"/>
                    <a:gd name="T6" fmla="*/ 0 w 14"/>
                    <a:gd name="T7" fmla="*/ 0 h 16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"/>
                    <a:gd name="T13" fmla="*/ 0 h 161"/>
                    <a:gd name="T14" fmla="*/ 14 w 14"/>
                    <a:gd name="T15" fmla="*/ 161 h 16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" h="161">
                      <a:moveTo>
                        <a:pt x="0" y="0"/>
                      </a:moveTo>
                      <a:lnTo>
                        <a:pt x="7" y="119"/>
                      </a:lnTo>
                      <a:lnTo>
                        <a:pt x="13" y="160"/>
                      </a:lnTo>
                      <a:lnTo>
                        <a:pt x="11" y="73"/>
                      </a:lnTo>
                    </a:path>
                  </a:pathLst>
                </a:custGeom>
                <a:noFill/>
                <a:ln w="115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cs-CZ" altLang="cs-CZ"/>
                </a:p>
              </p:txBody>
            </p:sp>
            <p:sp>
              <p:nvSpPr>
                <p:cNvPr id="3093" name="Freeform 38">
                  <a:extLst>
                    <a:ext uri="{FF2B5EF4-FFF2-40B4-BE49-F238E27FC236}">
                      <a16:creationId xmlns:a16="http://schemas.microsoft.com/office/drawing/2014/main" id="{027A4AEA-D718-4ECC-BF8C-22DF5E68AC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5" y="215"/>
                  <a:ext cx="3" cy="40"/>
                </a:xfrm>
                <a:custGeom>
                  <a:avLst/>
                  <a:gdLst>
                    <a:gd name="T0" fmla="*/ 0 w 13"/>
                    <a:gd name="T1" fmla="*/ 0 h 175"/>
                    <a:gd name="T2" fmla="*/ 0 w 13"/>
                    <a:gd name="T3" fmla="*/ 0 h 175"/>
                    <a:gd name="T4" fmla="*/ 0 w 13"/>
                    <a:gd name="T5" fmla="*/ 0 h 175"/>
                    <a:gd name="T6" fmla="*/ 0 w 13"/>
                    <a:gd name="T7" fmla="*/ 0 h 175"/>
                    <a:gd name="T8" fmla="*/ 0 w 13"/>
                    <a:gd name="T9" fmla="*/ 0 h 1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175"/>
                    <a:gd name="T17" fmla="*/ 13 w 13"/>
                    <a:gd name="T18" fmla="*/ 175 h 1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175">
                      <a:moveTo>
                        <a:pt x="6" y="0"/>
                      </a:moveTo>
                      <a:lnTo>
                        <a:pt x="12" y="121"/>
                      </a:lnTo>
                      <a:lnTo>
                        <a:pt x="6" y="174"/>
                      </a:lnTo>
                      <a:lnTo>
                        <a:pt x="1" y="69"/>
                      </a:lnTo>
                      <a:lnTo>
                        <a:pt x="0" y="69"/>
                      </a:lnTo>
                    </a:path>
                  </a:pathLst>
                </a:custGeom>
                <a:noFill/>
                <a:ln w="115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cs-CZ" altLang="cs-CZ"/>
                </a:p>
              </p:txBody>
            </p:sp>
            <p:sp>
              <p:nvSpPr>
                <p:cNvPr id="3094" name="Freeform 39">
                  <a:extLst>
                    <a:ext uri="{FF2B5EF4-FFF2-40B4-BE49-F238E27FC236}">
                      <a16:creationId xmlns:a16="http://schemas.microsoft.com/office/drawing/2014/main" id="{D637A593-A579-45C7-B197-E0AFC4C840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66"/>
                  <a:ext cx="109" cy="65"/>
                </a:xfrm>
                <a:custGeom>
                  <a:avLst/>
                  <a:gdLst>
                    <a:gd name="T0" fmla="*/ 0 w 482"/>
                    <a:gd name="T1" fmla="*/ 0 h 288"/>
                    <a:gd name="T2" fmla="*/ 0 w 482"/>
                    <a:gd name="T3" fmla="*/ 0 h 288"/>
                    <a:gd name="T4" fmla="*/ 0 w 482"/>
                    <a:gd name="T5" fmla="*/ 0 h 288"/>
                    <a:gd name="T6" fmla="*/ 0 w 482"/>
                    <a:gd name="T7" fmla="*/ 0 h 288"/>
                    <a:gd name="T8" fmla="*/ 0 w 482"/>
                    <a:gd name="T9" fmla="*/ 0 h 288"/>
                    <a:gd name="T10" fmla="*/ 0 w 482"/>
                    <a:gd name="T11" fmla="*/ 0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2"/>
                    <a:gd name="T19" fmla="*/ 0 h 288"/>
                    <a:gd name="T20" fmla="*/ 482 w 482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2" h="288">
                      <a:moveTo>
                        <a:pt x="0" y="0"/>
                      </a:moveTo>
                      <a:lnTo>
                        <a:pt x="1" y="89"/>
                      </a:lnTo>
                      <a:cubicBezTo>
                        <a:pt x="81" y="186"/>
                        <a:pt x="356" y="258"/>
                        <a:pt x="480" y="287"/>
                      </a:cubicBezTo>
                      <a:lnTo>
                        <a:pt x="481" y="199"/>
                      </a:lnTo>
                      <a:cubicBezTo>
                        <a:pt x="348" y="198"/>
                        <a:pt x="87" y="107"/>
                        <a:pt x="5" y="6"/>
                      </a:cubicBezTo>
                      <a:lnTo>
                        <a:pt x="0" y="0"/>
                      </a:lnTo>
                    </a:path>
                  </a:pathLst>
                </a:custGeom>
                <a:solidFill>
                  <a:srgbClr val="000000">
                    <a:alpha val="4705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3095" name="Freeform 40">
                  <a:extLst>
                    <a:ext uri="{FF2B5EF4-FFF2-40B4-BE49-F238E27FC236}">
                      <a16:creationId xmlns:a16="http://schemas.microsoft.com/office/drawing/2014/main" id="{7013861E-A3D4-425E-89A3-8B0F24861D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9" y="243"/>
                  <a:ext cx="112" cy="85"/>
                </a:xfrm>
                <a:custGeom>
                  <a:avLst/>
                  <a:gdLst>
                    <a:gd name="T0" fmla="*/ 0 w 492"/>
                    <a:gd name="T1" fmla="*/ 0 h 374"/>
                    <a:gd name="T2" fmla="*/ 0 w 492"/>
                    <a:gd name="T3" fmla="*/ 0 h 374"/>
                    <a:gd name="T4" fmla="*/ 0 w 492"/>
                    <a:gd name="T5" fmla="*/ 0 h 374"/>
                    <a:gd name="T6" fmla="*/ 0 w 492"/>
                    <a:gd name="T7" fmla="*/ 0 h 374"/>
                    <a:gd name="T8" fmla="*/ 0 w 492"/>
                    <a:gd name="T9" fmla="*/ 0 h 374"/>
                    <a:gd name="T10" fmla="*/ 0 w 492"/>
                    <a:gd name="T11" fmla="*/ 0 h 3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92"/>
                    <a:gd name="T19" fmla="*/ 0 h 374"/>
                    <a:gd name="T20" fmla="*/ 492 w 492"/>
                    <a:gd name="T21" fmla="*/ 374 h 3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92" h="374">
                      <a:moveTo>
                        <a:pt x="0" y="294"/>
                      </a:moveTo>
                      <a:lnTo>
                        <a:pt x="1" y="373"/>
                      </a:lnTo>
                      <a:cubicBezTo>
                        <a:pt x="68" y="365"/>
                        <a:pt x="334" y="333"/>
                        <a:pt x="490" y="117"/>
                      </a:cubicBezTo>
                      <a:lnTo>
                        <a:pt x="491" y="0"/>
                      </a:lnTo>
                      <a:cubicBezTo>
                        <a:pt x="391" y="158"/>
                        <a:pt x="148" y="277"/>
                        <a:pt x="18" y="280"/>
                      </a:cubicBezTo>
                      <a:lnTo>
                        <a:pt x="0" y="294"/>
                      </a:lnTo>
                    </a:path>
                  </a:pathLst>
                </a:custGeom>
                <a:solidFill>
                  <a:srgbClr val="000000">
                    <a:alpha val="4705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3096" name="Freeform 41">
                  <a:extLst>
                    <a:ext uri="{FF2B5EF4-FFF2-40B4-BE49-F238E27FC236}">
                      <a16:creationId xmlns:a16="http://schemas.microsoft.com/office/drawing/2014/main" id="{9920BD3E-31F2-49FD-98F3-B76EA975DD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7" y="133"/>
                  <a:ext cx="334" cy="170"/>
                </a:xfrm>
                <a:custGeom>
                  <a:avLst/>
                  <a:gdLst>
                    <a:gd name="T0" fmla="*/ 0 w 1475"/>
                    <a:gd name="T1" fmla="*/ 0 h 748"/>
                    <a:gd name="T2" fmla="*/ 0 w 1475"/>
                    <a:gd name="T3" fmla="*/ 0 h 748"/>
                    <a:gd name="T4" fmla="*/ 0 w 1475"/>
                    <a:gd name="T5" fmla="*/ 0 h 748"/>
                    <a:gd name="T6" fmla="*/ 0 w 1475"/>
                    <a:gd name="T7" fmla="*/ 0 h 748"/>
                    <a:gd name="T8" fmla="*/ 0 w 1475"/>
                    <a:gd name="T9" fmla="*/ 0 h 7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75"/>
                    <a:gd name="T16" fmla="*/ 0 h 748"/>
                    <a:gd name="T17" fmla="*/ 1475 w 1475"/>
                    <a:gd name="T18" fmla="*/ 748 h 7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75" h="748">
                      <a:moveTo>
                        <a:pt x="1474" y="373"/>
                      </a:moveTo>
                      <a:cubicBezTo>
                        <a:pt x="1474" y="580"/>
                        <a:pt x="1144" y="747"/>
                        <a:pt x="737" y="747"/>
                      </a:cubicBezTo>
                      <a:cubicBezTo>
                        <a:pt x="330" y="747"/>
                        <a:pt x="0" y="580"/>
                        <a:pt x="0" y="373"/>
                      </a:cubicBezTo>
                      <a:cubicBezTo>
                        <a:pt x="0" y="166"/>
                        <a:pt x="330" y="0"/>
                        <a:pt x="737" y="0"/>
                      </a:cubicBezTo>
                      <a:cubicBezTo>
                        <a:pt x="1144" y="0"/>
                        <a:pt x="1474" y="167"/>
                        <a:pt x="1474" y="373"/>
                      </a:cubicBezTo>
                    </a:path>
                  </a:pathLst>
                </a:custGeom>
                <a:gradFill rotWithShape="0">
                  <a:gsLst>
                    <a:gs pos="0">
                      <a:srgbClr val="FF8915"/>
                    </a:gs>
                    <a:gs pos="100000">
                      <a:srgbClr val="FFFF00"/>
                    </a:gs>
                  </a:gsLst>
                  <a:lin ang="12000000" scaled="1"/>
                </a:gradFill>
                <a:ln w="1008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3097" name="Freeform 42">
                  <a:extLst>
                    <a:ext uri="{FF2B5EF4-FFF2-40B4-BE49-F238E27FC236}">
                      <a16:creationId xmlns:a16="http://schemas.microsoft.com/office/drawing/2014/main" id="{95FA6331-E294-45C2-BA78-5CFE4483CD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134"/>
                  <a:ext cx="281" cy="128"/>
                </a:xfrm>
                <a:custGeom>
                  <a:avLst/>
                  <a:gdLst>
                    <a:gd name="T0" fmla="*/ 0 w 1238"/>
                    <a:gd name="T1" fmla="*/ 0 h 564"/>
                    <a:gd name="T2" fmla="*/ 0 w 1238"/>
                    <a:gd name="T3" fmla="*/ 0 h 564"/>
                    <a:gd name="T4" fmla="*/ 0 w 1238"/>
                    <a:gd name="T5" fmla="*/ 0 h 564"/>
                    <a:gd name="T6" fmla="*/ 0 w 1238"/>
                    <a:gd name="T7" fmla="*/ 0 h 564"/>
                    <a:gd name="T8" fmla="*/ 0 w 1238"/>
                    <a:gd name="T9" fmla="*/ 0 h 564"/>
                    <a:gd name="T10" fmla="*/ 0 w 1238"/>
                    <a:gd name="T11" fmla="*/ 0 h 564"/>
                    <a:gd name="T12" fmla="*/ 0 w 1238"/>
                    <a:gd name="T13" fmla="*/ 0 h 56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38"/>
                    <a:gd name="T22" fmla="*/ 0 h 564"/>
                    <a:gd name="T23" fmla="*/ 1238 w 1238"/>
                    <a:gd name="T24" fmla="*/ 564 h 56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38" h="564">
                      <a:moveTo>
                        <a:pt x="1050" y="477"/>
                      </a:moveTo>
                      <a:cubicBezTo>
                        <a:pt x="1161" y="351"/>
                        <a:pt x="1237" y="278"/>
                        <a:pt x="1132" y="165"/>
                      </a:cubicBezTo>
                      <a:cubicBezTo>
                        <a:pt x="1027" y="53"/>
                        <a:pt x="793" y="0"/>
                        <a:pt x="566" y="20"/>
                      </a:cubicBezTo>
                      <a:cubicBezTo>
                        <a:pt x="339" y="40"/>
                        <a:pt x="140" y="119"/>
                        <a:pt x="70" y="238"/>
                      </a:cubicBezTo>
                      <a:cubicBezTo>
                        <a:pt x="0" y="357"/>
                        <a:pt x="18" y="450"/>
                        <a:pt x="82" y="503"/>
                      </a:cubicBezTo>
                      <a:cubicBezTo>
                        <a:pt x="146" y="556"/>
                        <a:pt x="233" y="563"/>
                        <a:pt x="233" y="563"/>
                      </a:cubicBezTo>
                      <a:lnTo>
                        <a:pt x="1050" y="477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3098" name="Freeform 43">
                  <a:extLst>
                    <a:ext uri="{FF2B5EF4-FFF2-40B4-BE49-F238E27FC236}">
                      <a16:creationId xmlns:a16="http://schemas.microsoft.com/office/drawing/2014/main" id="{C8265F6E-928C-4D13-BB67-BA40010E5E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154"/>
                  <a:ext cx="290" cy="121"/>
                </a:xfrm>
                <a:custGeom>
                  <a:avLst/>
                  <a:gdLst>
                    <a:gd name="T0" fmla="*/ 0 w 1279"/>
                    <a:gd name="T1" fmla="*/ 0 h 534"/>
                    <a:gd name="T2" fmla="*/ 0 w 1279"/>
                    <a:gd name="T3" fmla="*/ 0 h 534"/>
                    <a:gd name="T4" fmla="*/ 0 w 1279"/>
                    <a:gd name="T5" fmla="*/ 0 h 534"/>
                    <a:gd name="T6" fmla="*/ 0 w 1279"/>
                    <a:gd name="T7" fmla="*/ 0 h 534"/>
                    <a:gd name="T8" fmla="*/ 0 w 1279"/>
                    <a:gd name="T9" fmla="*/ 0 h 534"/>
                    <a:gd name="T10" fmla="*/ 0 w 1279"/>
                    <a:gd name="T11" fmla="*/ 0 h 534"/>
                    <a:gd name="T12" fmla="*/ 0 w 1279"/>
                    <a:gd name="T13" fmla="*/ 0 h 534"/>
                    <a:gd name="T14" fmla="*/ 0 w 1279"/>
                    <a:gd name="T15" fmla="*/ 0 h 53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279"/>
                    <a:gd name="T25" fmla="*/ 0 h 534"/>
                    <a:gd name="T26" fmla="*/ 1279 w 1279"/>
                    <a:gd name="T27" fmla="*/ 534 h 53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279" h="534">
                      <a:moveTo>
                        <a:pt x="0" y="384"/>
                      </a:moveTo>
                      <a:cubicBezTo>
                        <a:pt x="54" y="437"/>
                        <a:pt x="116" y="489"/>
                        <a:pt x="239" y="533"/>
                      </a:cubicBezTo>
                      <a:lnTo>
                        <a:pt x="1278" y="208"/>
                      </a:lnTo>
                      <a:cubicBezTo>
                        <a:pt x="1243" y="126"/>
                        <a:pt x="1169" y="66"/>
                        <a:pt x="1041" y="36"/>
                      </a:cubicBezTo>
                      <a:lnTo>
                        <a:pt x="674" y="0"/>
                      </a:lnTo>
                      <a:lnTo>
                        <a:pt x="318" y="83"/>
                      </a:lnTo>
                      <a:lnTo>
                        <a:pt x="720" y="142"/>
                      </a:lnTo>
                      <a:lnTo>
                        <a:pt x="0" y="384"/>
                      </a:lnTo>
                    </a:path>
                  </a:pathLst>
                </a:custGeom>
                <a:solidFill>
                  <a:srgbClr val="000000"/>
                </a:solidFill>
                <a:ln w="1152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</p:grpSp>
        </p:grpSp>
      </p:grpSp>
    </p:spTree>
  </p:cSld>
  <p:clrMapOvr>
    <a:masterClrMapping/>
  </p:clrMapOvr>
  <p:transition>
    <p:pull dir="d"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720"/>
                                          </p:val>
                                        </p:tav>
                                        <p:tav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54" presetClass="entr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05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E6930AD-FC5E-4983-841B-BA326BBE6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360363"/>
            <a:ext cx="4679950" cy="1800225"/>
          </a:xfrm>
          <a:prstGeom prst="rect">
            <a:avLst/>
          </a:prstGeom>
          <a:solidFill>
            <a:srgbClr val="FF8080">
              <a:alpha val="5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0" tIns="45000" rIns="396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18000"/>
              </a:lnSpc>
            </a:pPr>
            <a:r>
              <a:rPr lang="pl-PL" altLang="cs-CZ" sz="2600">
                <a:solidFill>
                  <a:srgbClr val="FFFF66"/>
                </a:solidFill>
                <a:latin typeface="Arial Black" panose="020B0A04020102020204" pitchFamily="34" charset="0"/>
              </a:rPr>
              <a:t>50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C53531B6-D0C7-4378-AA64-3DAEC376D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563" y="350838"/>
            <a:ext cx="395922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18000"/>
              </a:lnSpc>
            </a:pPr>
            <a:r>
              <a:rPr lang="pl-PL" altLang="cs-CZ" sz="2600">
                <a:solidFill>
                  <a:srgbClr val="FFFF66"/>
                </a:solidFill>
                <a:latin typeface="Arial Unicode MS" pitchFamily="34" charset="-128"/>
              </a:rPr>
              <a:t> </a:t>
            </a:r>
            <a:r>
              <a:rPr lang="pl-PL" altLang="cs-CZ">
                <a:solidFill>
                  <a:srgbClr val="FFFF66"/>
                </a:solidFill>
                <a:latin typeface="Arial Unicode MS" pitchFamily="34" charset="-128"/>
              </a:rPr>
              <a:t>Žila jsem ve 13. století.</a:t>
            </a:r>
          </a:p>
          <a:p>
            <a:pPr algn="ctr" eaLnBrk="1">
              <a:lnSpc>
                <a:spcPct val="118000"/>
              </a:lnSpc>
            </a:pPr>
            <a:r>
              <a:rPr lang="pl-PL" altLang="cs-CZ">
                <a:solidFill>
                  <a:srgbClr val="FFFF66"/>
                </a:solidFill>
                <a:latin typeface="Arial Unicode MS" pitchFamily="34" charset="-128"/>
              </a:rPr>
              <a:t>    Byla jsem dcerou Přemysla</a:t>
            </a:r>
          </a:p>
          <a:p>
            <a:pPr algn="ctr" eaLnBrk="1">
              <a:lnSpc>
                <a:spcPct val="118000"/>
              </a:lnSpc>
            </a:pPr>
            <a:r>
              <a:rPr lang="pl-PL" altLang="cs-CZ">
                <a:solidFill>
                  <a:srgbClr val="FFFF66"/>
                </a:solidFill>
                <a:latin typeface="Arial Unicode MS" pitchFamily="34" charset="-128"/>
              </a:rPr>
              <a:t>Otakara I. V roce 1989 jsem</a:t>
            </a:r>
          </a:p>
          <a:p>
            <a:pPr algn="ctr" eaLnBrk="1">
              <a:lnSpc>
                <a:spcPct val="118000"/>
              </a:lnSpc>
            </a:pPr>
            <a:r>
              <a:rPr lang="pl-PL" altLang="cs-CZ">
                <a:solidFill>
                  <a:srgbClr val="FFFF66"/>
                </a:solidFill>
                <a:latin typeface="Arial Unicode MS" pitchFamily="34" charset="-128"/>
              </a:rPr>
              <a:t>byla prohlášena za svatou.</a:t>
            </a:r>
          </a:p>
          <a:p>
            <a:pPr algn="ctr" eaLnBrk="1">
              <a:lnSpc>
                <a:spcPct val="118000"/>
              </a:lnSpc>
            </a:pPr>
            <a:endParaRPr lang="pl-PL" altLang="cs-CZ">
              <a:solidFill>
                <a:srgbClr val="FFFF66"/>
              </a:solidFill>
              <a:latin typeface="Arial Black" panose="020B0A04020102020204" pitchFamily="34" charset="0"/>
            </a:endParaRPr>
          </a:p>
        </p:txBody>
      </p:sp>
      <p:sp>
        <p:nvSpPr>
          <p:cNvPr id="21508" name="Line 4">
            <a:extLst>
              <a:ext uri="{FF2B5EF4-FFF2-40B4-BE49-F238E27FC236}">
                <a16:creationId xmlns:a16="http://schemas.microsoft.com/office/drawing/2014/main" id="{EF94FE61-3DD4-4702-925D-E77A8AC1F7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9863" y="360363"/>
            <a:ext cx="1587" cy="1800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9A3178DD-F064-4A9E-BB22-5020F6B8E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2339975"/>
            <a:ext cx="4932363" cy="1868488"/>
          </a:xfrm>
          <a:prstGeom prst="rect">
            <a:avLst/>
          </a:prstGeom>
          <a:solidFill>
            <a:srgbClr val="94BD5E">
              <a:alpha val="5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3636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18000"/>
              </a:lnSpc>
            </a:pPr>
            <a:r>
              <a:rPr lang="pl-PL" altLang="cs-CZ" sz="2600">
                <a:solidFill>
                  <a:srgbClr val="FFFF66"/>
                </a:solidFill>
                <a:latin typeface="Arial Black" panose="020B0A04020102020204" pitchFamily="34" charset="0"/>
              </a:rPr>
              <a:t>100   </a:t>
            </a:r>
          </a:p>
        </p:txBody>
      </p:sp>
      <p:sp>
        <p:nvSpPr>
          <p:cNvPr id="21510" name="Line 6">
            <a:extLst>
              <a:ext uri="{FF2B5EF4-FFF2-40B4-BE49-F238E27FC236}">
                <a16:creationId xmlns:a16="http://schemas.microsoft.com/office/drawing/2014/main" id="{F410CB23-2A26-4E07-9A7C-565DBBC1B1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0063" y="2339975"/>
            <a:ext cx="1587" cy="1800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7F59509B-DE30-42D3-B0F8-7B911727F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4319588"/>
            <a:ext cx="4679950" cy="1800225"/>
          </a:xfrm>
          <a:prstGeom prst="rect">
            <a:avLst/>
          </a:prstGeom>
          <a:solidFill>
            <a:srgbClr val="CC6633">
              <a:alpha val="5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3672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18000"/>
              </a:lnSpc>
            </a:pPr>
            <a:r>
              <a:rPr lang="pl-PL" altLang="cs-CZ" sz="2600">
                <a:solidFill>
                  <a:srgbClr val="FFFF66"/>
                </a:solidFill>
                <a:latin typeface="Arial Black" panose="020B0A04020102020204" pitchFamily="34" charset="0"/>
              </a:rPr>
              <a:t>500  </a:t>
            </a:r>
          </a:p>
        </p:txBody>
      </p:sp>
      <p:sp>
        <p:nvSpPr>
          <p:cNvPr id="21512" name="Line 8">
            <a:extLst>
              <a:ext uri="{FF2B5EF4-FFF2-40B4-BE49-F238E27FC236}">
                <a16:creationId xmlns:a16="http://schemas.microsoft.com/office/drawing/2014/main" id="{FE7418EF-5C37-4248-A013-EFB193ECC8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4319588"/>
            <a:ext cx="1588" cy="1800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2537" name="Text Box 9">
            <a:extLst>
              <a:ext uri="{FF2B5EF4-FFF2-40B4-BE49-F238E27FC236}">
                <a16:creationId xmlns:a16="http://schemas.microsoft.com/office/drawing/2014/main" id="{BAB9CB23-48B4-49DA-809A-E1B247217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75" y="2279650"/>
            <a:ext cx="41878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18000"/>
              </a:lnSpc>
            </a:pPr>
            <a:r>
              <a:rPr lang="pl-PL" altLang="cs-CZ" sz="2600">
                <a:solidFill>
                  <a:srgbClr val="FFFF66"/>
                </a:solidFill>
                <a:latin typeface="Arial Unicode MS" pitchFamily="34" charset="-128"/>
              </a:rPr>
              <a:t> </a:t>
            </a:r>
            <a:r>
              <a:rPr lang="pl-PL" altLang="cs-CZ">
                <a:solidFill>
                  <a:srgbClr val="FFFF66"/>
                </a:solidFill>
                <a:latin typeface="Arial Unicode MS" pitchFamily="34" charset="-128"/>
              </a:rPr>
              <a:t>Žil jsem ve 14. století.</a:t>
            </a:r>
          </a:p>
          <a:p>
            <a:pPr algn="ctr" eaLnBrk="1">
              <a:lnSpc>
                <a:spcPct val="118000"/>
              </a:lnSpc>
            </a:pPr>
            <a:r>
              <a:rPr lang="pl-PL" altLang="cs-CZ">
                <a:solidFill>
                  <a:srgbClr val="FFFF66"/>
                </a:solidFill>
                <a:latin typeface="Arial Unicode MS" pitchFamily="34" charset="-128"/>
              </a:rPr>
              <a:t>Byl jsem českým králem </a:t>
            </a:r>
            <a:br>
              <a:rPr lang="pl-PL" altLang="cs-CZ">
                <a:solidFill>
                  <a:srgbClr val="FFFF66"/>
                </a:solidFill>
                <a:latin typeface="Arial Unicode MS" pitchFamily="34" charset="-128"/>
              </a:rPr>
            </a:br>
            <a:r>
              <a:rPr lang="pl-PL" altLang="cs-CZ">
                <a:solidFill>
                  <a:srgbClr val="FFFF66"/>
                </a:solidFill>
                <a:latin typeface="Arial Unicode MS" pitchFamily="34" charset="-128"/>
              </a:rPr>
              <a:t>a římským</a:t>
            </a:r>
            <a:r>
              <a:rPr lang="pl-PL" altLang="cs-CZ">
                <a:solidFill>
                  <a:srgbClr val="FFFF66"/>
                </a:solidFill>
              </a:rPr>
              <a:t> </a:t>
            </a:r>
            <a:r>
              <a:rPr lang="pl-PL" altLang="cs-CZ">
                <a:solidFill>
                  <a:srgbClr val="FFFF66"/>
                </a:solidFill>
                <a:latin typeface="Arial Unicode MS" pitchFamily="34" charset="-128"/>
              </a:rPr>
              <a:t>Císařem. </a:t>
            </a:r>
            <a:endParaRPr lang="pl-PL" altLang="cs-CZ">
              <a:solidFill>
                <a:srgbClr val="FFFF66"/>
              </a:solidFill>
            </a:endParaRPr>
          </a:p>
          <a:p>
            <a:pPr algn="ctr" eaLnBrk="1">
              <a:lnSpc>
                <a:spcPct val="118000"/>
              </a:lnSpc>
            </a:pPr>
            <a:r>
              <a:rPr lang="pl-PL" altLang="cs-CZ">
                <a:solidFill>
                  <a:srgbClr val="FFFF66"/>
                </a:solidFill>
                <a:latin typeface="Arial Unicode MS" pitchFamily="34" charset="-128"/>
              </a:rPr>
              <a:t>Měl jsem 4 manželky.</a:t>
            </a:r>
          </a:p>
          <a:p>
            <a:pPr algn="ctr" eaLnBrk="1">
              <a:lnSpc>
                <a:spcPct val="118000"/>
              </a:lnSpc>
            </a:pPr>
            <a:r>
              <a:rPr lang="pl-PL" altLang="cs-CZ">
                <a:solidFill>
                  <a:srgbClr val="FFFF66"/>
                </a:solidFill>
                <a:latin typeface="Arial Unicode MS" pitchFamily="34" charset="-128"/>
              </a:rPr>
              <a:t>Založil jsem např. univerzitu.</a:t>
            </a:r>
          </a:p>
          <a:p>
            <a:pPr algn="ctr" eaLnBrk="1">
              <a:lnSpc>
                <a:spcPct val="118000"/>
              </a:lnSpc>
            </a:pPr>
            <a:endParaRPr lang="pl-PL" altLang="cs-CZ">
              <a:solidFill>
                <a:srgbClr val="FFFF66"/>
              </a:solidFill>
              <a:latin typeface="Arial Black" panose="020B0A04020102020204" pitchFamily="34" charset="0"/>
            </a:endParaRPr>
          </a:p>
          <a:p>
            <a:pPr algn="ctr" eaLnBrk="1">
              <a:lnSpc>
                <a:spcPct val="118000"/>
              </a:lnSpc>
            </a:pPr>
            <a:endParaRPr lang="pl-PL" altLang="cs-CZ">
              <a:solidFill>
                <a:srgbClr val="FFFF66"/>
              </a:solidFill>
              <a:latin typeface="Arial Black" panose="020B0A04020102020204" pitchFamily="34" charset="0"/>
            </a:endParaRPr>
          </a:p>
        </p:txBody>
      </p:sp>
      <p:sp>
        <p:nvSpPr>
          <p:cNvPr id="22538" name="Text Box 10">
            <a:extLst>
              <a:ext uri="{FF2B5EF4-FFF2-40B4-BE49-F238E27FC236}">
                <a16:creationId xmlns:a16="http://schemas.microsoft.com/office/drawing/2014/main" id="{B8634880-8772-4F2A-9261-8936A3AB0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563" y="4279900"/>
            <a:ext cx="418782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18000"/>
              </a:lnSpc>
            </a:pPr>
            <a:r>
              <a:rPr lang="pl-PL" altLang="cs-CZ" sz="2600">
                <a:solidFill>
                  <a:srgbClr val="FFFF66"/>
                </a:solidFill>
                <a:latin typeface="Arial Black" panose="020B0A04020102020204" pitchFamily="34" charset="0"/>
              </a:rPr>
              <a:t> </a:t>
            </a:r>
            <a:r>
              <a:rPr lang="pl-PL" altLang="cs-CZ">
                <a:solidFill>
                  <a:srgbClr val="FFFF66"/>
                </a:solidFill>
                <a:latin typeface="Arial Unicode MS" pitchFamily="34" charset="-128"/>
              </a:rPr>
              <a:t>Žila jsem v 19. století.</a:t>
            </a:r>
          </a:p>
          <a:p>
            <a:pPr algn="ctr" eaLnBrk="1">
              <a:lnSpc>
                <a:spcPct val="118000"/>
              </a:lnSpc>
            </a:pPr>
            <a:r>
              <a:rPr lang="pl-PL" altLang="cs-CZ">
                <a:solidFill>
                  <a:srgbClr val="FFFF66"/>
                </a:solidFill>
                <a:latin typeface="Arial Unicode MS" pitchFamily="34" charset="-128"/>
              </a:rPr>
              <a:t>        Byla jsem spisovatelkou.</a:t>
            </a:r>
          </a:p>
          <a:p>
            <a:pPr algn="ctr" eaLnBrk="1">
              <a:lnSpc>
                <a:spcPct val="118000"/>
              </a:lnSpc>
            </a:pPr>
            <a:r>
              <a:rPr lang="pl-PL" altLang="cs-CZ">
                <a:solidFill>
                  <a:srgbClr val="FFFF66"/>
                </a:solidFill>
                <a:latin typeface="Arial Unicode MS" pitchFamily="34" charset="-128"/>
              </a:rPr>
              <a:t>Mezi mé nejznámnější knihy </a:t>
            </a:r>
          </a:p>
          <a:p>
            <a:pPr algn="ctr" eaLnBrk="1">
              <a:lnSpc>
                <a:spcPct val="118000"/>
              </a:lnSpc>
            </a:pPr>
            <a:r>
              <a:rPr lang="pl-PL" altLang="cs-CZ">
                <a:solidFill>
                  <a:srgbClr val="FFFF66"/>
                </a:solidFill>
                <a:latin typeface="Arial Unicode MS" pitchFamily="34" charset="-128"/>
              </a:rPr>
              <a:t>patří Babička.</a:t>
            </a:r>
          </a:p>
          <a:p>
            <a:pPr algn="ctr" eaLnBrk="1">
              <a:lnSpc>
                <a:spcPct val="118000"/>
              </a:lnSpc>
            </a:pPr>
            <a:endParaRPr lang="pl-PL" altLang="cs-CZ">
              <a:solidFill>
                <a:srgbClr val="FFFF66"/>
              </a:solidFill>
              <a:latin typeface="Arial Unicode MS" pitchFamily="34" charset="-128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13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24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35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24BDDDE-A569-4551-A372-99D9C32F6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360363"/>
            <a:ext cx="4859338" cy="1800225"/>
          </a:xfrm>
          <a:prstGeom prst="rect">
            <a:avLst/>
          </a:prstGeom>
          <a:solidFill>
            <a:srgbClr val="CCCCFF">
              <a:alpha val="5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360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18000"/>
              </a:lnSpc>
            </a:pPr>
            <a:r>
              <a:rPr lang="pl-PL" altLang="cs-CZ" sz="2600">
                <a:solidFill>
                  <a:srgbClr val="FFFF66"/>
                </a:solidFill>
                <a:latin typeface="Arial Black" panose="020B0A04020102020204" pitchFamily="34" charset="0"/>
              </a:rPr>
              <a:t>1000  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316CC94-FF9C-4373-8E41-0291C6EC4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2339975"/>
            <a:ext cx="4679950" cy="1800225"/>
          </a:xfrm>
          <a:prstGeom prst="rect">
            <a:avLst/>
          </a:prstGeom>
          <a:solidFill>
            <a:srgbClr val="AECF00">
              <a:alpha val="5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3456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18000"/>
              </a:lnSpc>
            </a:pPr>
            <a:r>
              <a:rPr lang="pl-PL" altLang="cs-CZ" sz="2600">
                <a:solidFill>
                  <a:srgbClr val="FFFF66"/>
                </a:solidFill>
                <a:latin typeface="Arial Black" panose="020B0A04020102020204" pitchFamily="34" charset="0"/>
              </a:rPr>
              <a:t>2000  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CCC1C296-1DE4-492F-882B-371CB85CB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4319588"/>
            <a:ext cx="4679950" cy="2160587"/>
          </a:xfrm>
          <a:prstGeom prst="rect">
            <a:avLst/>
          </a:prstGeom>
          <a:solidFill>
            <a:srgbClr val="9999CC">
              <a:alpha val="5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3456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18000"/>
              </a:lnSpc>
            </a:pPr>
            <a:r>
              <a:rPr lang="pl-PL" altLang="cs-CZ" sz="2600">
                <a:solidFill>
                  <a:srgbClr val="FFFF66"/>
                </a:solidFill>
                <a:latin typeface="Arial Black" panose="020B0A04020102020204" pitchFamily="34" charset="0"/>
              </a:rPr>
              <a:t>5000  </a:t>
            </a:r>
          </a:p>
        </p:txBody>
      </p:sp>
      <p:sp>
        <p:nvSpPr>
          <p:cNvPr id="22533" name="Line 5">
            <a:extLst>
              <a:ext uri="{FF2B5EF4-FFF2-40B4-BE49-F238E27FC236}">
                <a16:creationId xmlns:a16="http://schemas.microsoft.com/office/drawing/2014/main" id="{EFD17B3D-8ABD-49BC-B797-49FA2EED1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0225" y="360363"/>
            <a:ext cx="1588" cy="1800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2534" name="Line 6">
            <a:extLst>
              <a:ext uri="{FF2B5EF4-FFF2-40B4-BE49-F238E27FC236}">
                <a16:creationId xmlns:a16="http://schemas.microsoft.com/office/drawing/2014/main" id="{6060FBCD-AAF0-43BE-863F-2B33448CC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9450" y="2339975"/>
            <a:ext cx="1588" cy="1800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2535" name="Line 7">
            <a:extLst>
              <a:ext uri="{FF2B5EF4-FFF2-40B4-BE49-F238E27FC236}">
                <a16:creationId xmlns:a16="http://schemas.microsoft.com/office/drawing/2014/main" id="{3BEEA762-34C1-4B5D-922D-C612F57535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0225" y="4319588"/>
            <a:ext cx="1588" cy="2160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23560" name="Text Box 8">
            <a:extLst>
              <a:ext uri="{FF2B5EF4-FFF2-40B4-BE49-F238E27FC236}">
                <a16:creationId xmlns:a16="http://schemas.microsoft.com/office/drawing/2014/main" id="{62D38AE2-2286-4DFE-A32A-62834D4E2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663" y="279400"/>
            <a:ext cx="392747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18000"/>
              </a:lnSpc>
            </a:pPr>
            <a:r>
              <a:rPr lang="pl-PL" altLang="cs-CZ" sz="2600">
                <a:solidFill>
                  <a:srgbClr val="FFFF66"/>
                </a:solidFill>
                <a:latin typeface="Arial Black" panose="020B0A04020102020204" pitchFamily="34" charset="0"/>
              </a:rPr>
              <a:t> </a:t>
            </a:r>
            <a:r>
              <a:rPr lang="pl-PL" altLang="cs-CZ">
                <a:solidFill>
                  <a:srgbClr val="FFFF66"/>
                </a:solidFill>
                <a:latin typeface="Arial Unicode MS" pitchFamily="34" charset="-128"/>
              </a:rPr>
              <a:t>Vetšinu života jsem prožil</a:t>
            </a:r>
          </a:p>
          <a:p>
            <a:pPr algn="ctr" eaLnBrk="1">
              <a:lnSpc>
                <a:spcPct val="118000"/>
              </a:lnSpc>
            </a:pPr>
            <a:r>
              <a:rPr lang="pl-PL" altLang="cs-CZ">
                <a:solidFill>
                  <a:srgbClr val="FFFF66"/>
                </a:solidFill>
                <a:latin typeface="Arial Unicode MS" pitchFamily="34" charset="-128"/>
              </a:rPr>
              <a:t>v 19. století. Byl jsem historikem a jsem považován</a:t>
            </a:r>
          </a:p>
          <a:p>
            <a:pPr algn="ctr" eaLnBrk="1">
              <a:lnSpc>
                <a:spcPct val="118000"/>
              </a:lnSpc>
            </a:pPr>
            <a:r>
              <a:rPr lang="pl-PL" altLang="cs-CZ">
                <a:solidFill>
                  <a:srgbClr val="FFFF66"/>
                </a:solidFill>
                <a:latin typeface="Arial Unicode MS" pitchFamily="34" charset="-128"/>
              </a:rPr>
              <a:t> za zakladatele českého dějepisectví.</a:t>
            </a:r>
          </a:p>
          <a:p>
            <a:pPr algn="ctr" eaLnBrk="1">
              <a:lnSpc>
                <a:spcPct val="118000"/>
              </a:lnSpc>
            </a:pPr>
            <a:endParaRPr lang="pl-PL" altLang="cs-CZ">
              <a:solidFill>
                <a:srgbClr val="FFFF66"/>
              </a:solidFill>
              <a:latin typeface="Arial Unicode MS" pitchFamily="34" charset="-128"/>
            </a:endParaRPr>
          </a:p>
        </p:txBody>
      </p:sp>
      <p:sp>
        <p:nvSpPr>
          <p:cNvPr id="23561" name="Text Box 9">
            <a:extLst>
              <a:ext uri="{FF2B5EF4-FFF2-40B4-BE49-F238E27FC236}">
                <a16:creationId xmlns:a16="http://schemas.microsoft.com/office/drawing/2014/main" id="{97B26FE3-3C2C-4DA2-9A0D-C75F27914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6063" y="2279650"/>
            <a:ext cx="418782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18000"/>
              </a:lnSpc>
            </a:pPr>
            <a:r>
              <a:rPr lang="pl-PL" altLang="cs-CZ" sz="2600">
                <a:solidFill>
                  <a:srgbClr val="FFFF66"/>
                </a:solidFill>
                <a:latin typeface="Arial Black" panose="020B0A04020102020204" pitchFamily="34" charset="0"/>
              </a:rPr>
              <a:t> </a:t>
            </a:r>
            <a:r>
              <a:rPr lang="pl-PL" altLang="cs-CZ">
                <a:solidFill>
                  <a:srgbClr val="FFFF66"/>
                </a:solidFill>
                <a:latin typeface="Arial Unicode MS" pitchFamily="34" charset="-128"/>
              </a:rPr>
              <a:t>Žila jsem na konci 19. </a:t>
            </a:r>
            <a:br>
              <a:rPr lang="pl-PL" altLang="cs-CZ">
                <a:solidFill>
                  <a:srgbClr val="FFFF66"/>
                </a:solidFill>
                <a:latin typeface="Arial Unicode MS" pitchFamily="34" charset="-128"/>
              </a:rPr>
            </a:br>
            <a:r>
              <a:rPr lang="pl-PL" altLang="cs-CZ">
                <a:solidFill>
                  <a:srgbClr val="FFFF66"/>
                </a:solidFill>
                <a:latin typeface="Arial Unicode MS" pitchFamily="34" charset="-128"/>
              </a:rPr>
              <a:t>a na začátku 20. století.</a:t>
            </a:r>
          </a:p>
          <a:p>
            <a:pPr algn="ctr" eaLnBrk="1">
              <a:lnSpc>
                <a:spcPct val="118000"/>
              </a:lnSpc>
            </a:pPr>
            <a:r>
              <a:rPr lang="pl-PL" altLang="cs-CZ">
                <a:solidFill>
                  <a:srgbClr val="FFFF66"/>
                </a:solidFill>
                <a:latin typeface="Arial Unicode MS" pitchFamily="34" charset="-128"/>
              </a:rPr>
              <a:t>        Byla jsem slavnou operní</a:t>
            </a:r>
          </a:p>
          <a:p>
            <a:pPr algn="ctr" eaLnBrk="1">
              <a:lnSpc>
                <a:spcPct val="118000"/>
              </a:lnSpc>
            </a:pPr>
            <a:r>
              <a:rPr lang="pl-PL" altLang="cs-CZ">
                <a:solidFill>
                  <a:srgbClr val="FFFF66"/>
                </a:solidFill>
                <a:latin typeface="Arial Unicode MS" pitchFamily="34" charset="-128"/>
              </a:rPr>
              <a:t>pěvkyní.</a:t>
            </a:r>
          </a:p>
          <a:p>
            <a:pPr algn="ctr" eaLnBrk="1">
              <a:lnSpc>
                <a:spcPct val="118000"/>
              </a:lnSpc>
            </a:pPr>
            <a:endParaRPr lang="pl-PL" altLang="cs-CZ">
              <a:solidFill>
                <a:srgbClr val="FFFF66"/>
              </a:solidFill>
              <a:latin typeface="Arial Unicode MS" pitchFamily="34" charset="-128"/>
            </a:endParaRPr>
          </a:p>
        </p:txBody>
      </p:sp>
      <p:sp>
        <p:nvSpPr>
          <p:cNvPr id="23562" name="Text Box 10">
            <a:extLst>
              <a:ext uri="{FF2B5EF4-FFF2-40B4-BE49-F238E27FC236}">
                <a16:creationId xmlns:a16="http://schemas.microsoft.com/office/drawing/2014/main" id="{41314297-176F-4009-AAA4-D25150929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8438" y="4208463"/>
            <a:ext cx="4187825" cy="248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18000"/>
              </a:lnSpc>
            </a:pPr>
            <a:r>
              <a:rPr lang="pl-PL" altLang="cs-CZ" sz="2600">
                <a:solidFill>
                  <a:srgbClr val="FFFF66"/>
                </a:solidFill>
                <a:latin typeface="Arial Black" panose="020B0A04020102020204" pitchFamily="34" charset="0"/>
              </a:rPr>
              <a:t> </a:t>
            </a:r>
            <a:r>
              <a:rPr lang="pl-PL" altLang="cs-CZ">
                <a:solidFill>
                  <a:srgbClr val="FFFF66"/>
                </a:solidFill>
                <a:latin typeface="Arial Unicode MS" pitchFamily="34" charset="-128"/>
              </a:rPr>
              <a:t>Narodil jsem se roku 1850.</a:t>
            </a:r>
          </a:p>
          <a:p>
            <a:pPr algn="ctr" eaLnBrk="1">
              <a:lnSpc>
                <a:spcPct val="118000"/>
              </a:lnSpc>
            </a:pPr>
            <a:r>
              <a:rPr lang="pl-PL" altLang="cs-CZ">
                <a:solidFill>
                  <a:srgbClr val="FFFF66"/>
                </a:solidFill>
                <a:latin typeface="Arial Unicode MS" pitchFamily="34" charset="-128"/>
              </a:rPr>
              <a:t>Za světové války jsem se</a:t>
            </a:r>
          </a:p>
          <a:p>
            <a:pPr algn="ctr" eaLnBrk="1">
              <a:lnSpc>
                <a:spcPct val="118000"/>
              </a:lnSpc>
            </a:pPr>
            <a:r>
              <a:rPr lang="pl-PL" altLang="cs-CZ">
                <a:solidFill>
                  <a:srgbClr val="FFFF66"/>
                </a:solidFill>
                <a:latin typeface="Arial Unicode MS" pitchFamily="34" charset="-128"/>
              </a:rPr>
              <a:t>zasloužil o samostatnost Československa, později </a:t>
            </a:r>
          </a:p>
          <a:p>
            <a:pPr algn="ctr" eaLnBrk="1">
              <a:lnSpc>
                <a:spcPct val="118000"/>
              </a:lnSpc>
            </a:pPr>
            <a:r>
              <a:rPr lang="pl-PL" altLang="cs-CZ">
                <a:solidFill>
                  <a:srgbClr val="FFFF66"/>
                </a:solidFill>
                <a:latin typeface="Arial Unicode MS" pitchFamily="34" charset="-128"/>
              </a:rPr>
              <a:t>jsem se stal 4x za sebou </a:t>
            </a:r>
          </a:p>
          <a:p>
            <a:pPr algn="ctr" eaLnBrk="1">
              <a:lnSpc>
                <a:spcPct val="118000"/>
              </a:lnSpc>
            </a:pPr>
            <a:r>
              <a:rPr lang="pl-PL" altLang="cs-CZ">
                <a:solidFill>
                  <a:srgbClr val="FFFF66"/>
                </a:solidFill>
                <a:latin typeface="Arial Unicode MS" pitchFamily="34" charset="-128"/>
              </a:rPr>
              <a:t>jeho prezidentem.</a:t>
            </a:r>
          </a:p>
          <a:p>
            <a:pPr algn="ctr" eaLnBrk="1">
              <a:lnSpc>
                <a:spcPct val="118000"/>
              </a:lnSpc>
            </a:pPr>
            <a:endParaRPr lang="pl-PL" altLang="cs-CZ">
              <a:solidFill>
                <a:srgbClr val="FFFF66"/>
              </a:solidFill>
              <a:latin typeface="Arial Unicode MS" pitchFamily="34" charset="-128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13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24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35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D66D8F48-1676-44C0-9003-ECFDC12D0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5" y="1906588"/>
            <a:ext cx="836612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18000"/>
              </a:lnSpc>
            </a:pPr>
            <a:r>
              <a:rPr lang="pl-PL" altLang="cs-CZ" sz="3600">
                <a:solidFill>
                  <a:srgbClr val="FFFF66"/>
                </a:solidFill>
              </a:rPr>
              <a:t>Představ si, že by tvá obec </a:t>
            </a:r>
          </a:p>
          <a:p>
            <a:pPr algn="ctr" eaLnBrk="1">
              <a:lnSpc>
                <a:spcPct val="118000"/>
              </a:lnSpc>
            </a:pPr>
            <a:r>
              <a:rPr lang="pl-PL" altLang="cs-CZ" sz="3600">
                <a:solidFill>
                  <a:srgbClr val="FFFF66"/>
                </a:solidFill>
              </a:rPr>
              <a:t>mohla mít vlastní peníze. </a:t>
            </a:r>
          </a:p>
          <a:p>
            <a:pPr algn="ctr" eaLnBrk="1">
              <a:lnSpc>
                <a:spcPct val="118000"/>
              </a:lnSpc>
            </a:pPr>
            <a:r>
              <a:rPr lang="pl-PL" altLang="cs-CZ" sz="3600">
                <a:solidFill>
                  <a:srgbClr val="FFFF66"/>
                </a:solidFill>
              </a:rPr>
              <a:t>Namaluj návrh. </a:t>
            </a:r>
          </a:p>
          <a:p>
            <a:pPr algn="ctr" eaLnBrk="1">
              <a:lnSpc>
                <a:spcPct val="118000"/>
              </a:lnSpc>
            </a:pPr>
            <a:r>
              <a:rPr lang="pl-PL" altLang="cs-CZ" sz="3600">
                <a:solidFill>
                  <a:srgbClr val="FFFF66"/>
                </a:solidFill>
              </a:rPr>
              <a:t>A nezapomeň na slavné rodáky či památná místa!</a:t>
            </a:r>
          </a:p>
        </p:txBody>
      </p:sp>
      <p:grpSp>
        <p:nvGrpSpPr>
          <p:cNvPr id="23555" name="Group 3">
            <a:extLst>
              <a:ext uri="{FF2B5EF4-FFF2-40B4-BE49-F238E27FC236}">
                <a16:creationId xmlns:a16="http://schemas.microsoft.com/office/drawing/2014/main" id="{DFEC1F17-85F4-44C7-A640-A37430485CFC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92088"/>
            <a:ext cx="4498975" cy="1066800"/>
            <a:chOff x="113" y="121"/>
            <a:chExt cx="2834" cy="672"/>
          </a:xfrm>
        </p:grpSpPr>
        <p:grpSp>
          <p:nvGrpSpPr>
            <p:cNvPr id="23556" name="Group 4">
              <a:extLst>
                <a:ext uri="{FF2B5EF4-FFF2-40B4-BE49-F238E27FC236}">
                  <a16:creationId xmlns:a16="http://schemas.microsoft.com/office/drawing/2014/main" id="{4494CD43-36F6-447F-AFEC-C952E7FBFE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" y="121"/>
              <a:ext cx="2834" cy="672"/>
              <a:chOff x="113" y="121"/>
              <a:chExt cx="2834" cy="672"/>
            </a:xfrm>
          </p:grpSpPr>
          <p:sp>
            <p:nvSpPr>
              <p:cNvPr id="23557" name="Freeform 5">
                <a:extLst>
                  <a:ext uri="{FF2B5EF4-FFF2-40B4-BE49-F238E27FC236}">
                    <a16:creationId xmlns:a16="http://schemas.microsoft.com/office/drawing/2014/main" id="{60545167-DB41-4D78-9D1C-9532ABBFD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" y="429"/>
                <a:ext cx="443" cy="220"/>
              </a:xfrm>
              <a:custGeom>
                <a:avLst/>
                <a:gdLst>
                  <a:gd name="T0" fmla="*/ 0 w 1955"/>
                  <a:gd name="T1" fmla="*/ 0 h 969"/>
                  <a:gd name="T2" fmla="*/ 0 w 1955"/>
                  <a:gd name="T3" fmla="*/ 0 h 969"/>
                  <a:gd name="T4" fmla="*/ 0 w 1955"/>
                  <a:gd name="T5" fmla="*/ 0 h 969"/>
                  <a:gd name="T6" fmla="*/ 0 w 1955"/>
                  <a:gd name="T7" fmla="*/ 0 h 969"/>
                  <a:gd name="T8" fmla="*/ 0 w 1955"/>
                  <a:gd name="T9" fmla="*/ 0 h 969"/>
                  <a:gd name="T10" fmla="*/ 0 w 1955"/>
                  <a:gd name="T11" fmla="*/ 0 h 969"/>
                  <a:gd name="T12" fmla="*/ 0 w 1955"/>
                  <a:gd name="T13" fmla="*/ 0 h 96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55"/>
                  <a:gd name="T22" fmla="*/ 0 h 969"/>
                  <a:gd name="T23" fmla="*/ 1955 w 1955"/>
                  <a:gd name="T24" fmla="*/ 969 h 96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55" h="969">
                    <a:moveTo>
                      <a:pt x="1954" y="484"/>
                    </a:moveTo>
                    <a:cubicBezTo>
                      <a:pt x="1954" y="751"/>
                      <a:pt x="1516" y="968"/>
                      <a:pt x="977" y="968"/>
                    </a:cubicBezTo>
                    <a:cubicBezTo>
                      <a:pt x="437" y="968"/>
                      <a:pt x="0" y="751"/>
                      <a:pt x="0" y="484"/>
                    </a:cubicBezTo>
                    <a:cubicBezTo>
                      <a:pt x="0" y="217"/>
                      <a:pt x="437" y="0"/>
                      <a:pt x="977" y="0"/>
                    </a:cubicBezTo>
                    <a:cubicBezTo>
                      <a:pt x="1516" y="0"/>
                      <a:pt x="1954" y="217"/>
                      <a:pt x="1954" y="484"/>
                    </a:cubicBezTo>
                    <a:close/>
                    <a:moveTo>
                      <a:pt x="1954" y="968"/>
                    </a:moveTo>
                    <a:lnTo>
                      <a:pt x="1954" y="9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grpSp>
            <p:nvGrpSpPr>
              <p:cNvPr id="23558" name="Group 6">
                <a:extLst>
                  <a:ext uri="{FF2B5EF4-FFF2-40B4-BE49-F238E27FC236}">
                    <a16:creationId xmlns:a16="http://schemas.microsoft.com/office/drawing/2014/main" id="{EF904AA8-85C1-4CC8-96D9-FA3AAD0BD1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" y="380"/>
                <a:ext cx="398" cy="229"/>
                <a:chOff x="441" y="380"/>
                <a:chExt cx="398" cy="229"/>
              </a:xfrm>
            </p:grpSpPr>
            <p:sp>
              <p:nvSpPr>
                <p:cNvPr id="23588" name="Freeform 7">
                  <a:extLst>
                    <a:ext uri="{FF2B5EF4-FFF2-40B4-BE49-F238E27FC236}">
                      <a16:creationId xmlns:a16="http://schemas.microsoft.com/office/drawing/2014/main" id="{61B3DB9A-4C0F-429D-9510-6515E2DF35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" y="413"/>
                  <a:ext cx="398" cy="197"/>
                </a:xfrm>
                <a:custGeom>
                  <a:avLst/>
                  <a:gdLst>
                    <a:gd name="T0" fmla="*/ 0 w 1754"/>
                    <a:gd name="T1" fmla="*/ 0 h 868"/>
                    <a:gd name="T2" fmla="*/ 0 w 1754"/>
                    <a:gd name="T3" fmla="*/ 0 h 868"/>
                    <a:gd name="T4" fmla="*/ 0 w 1754"/>
                    <a:gd name="T5" fmla="*/ 0 h 868"/>
                    <a:gd name="T6" fmla="*/ 0 w 1754"/>
                    <a:gd name="T7" fmla="*/ 0 h 868"/>
                    <a:gd name="T8" fmla="*/ 0 w 1754"/>
                    <a:gd name="T9" fmla="*/ 0 h 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4"/>
                    <a:gd name="T16" fmla="*/ 0 h 868"/>
                    <a:gd name="T17" fmla="*/ 1754 w 1754"/>
                    <a:gd name="T18" fmla="*/ 868 h 8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4" h="868">
                      <a:moveTo>
                        <a:pt x="1753" y="433"/>
                      </a:moveTo>
                      <a:cubicBezTo>
                        <a:pt x="1753" y="673"/>
                        <a:pt x="1361" y="867"/>
                        <a:pt x="877" y="867"/>
                      </a:cubicBezTo>
                      <a:cubicBezTo>
                        <a:pt x="393" y="867"/>
                        <a:pt x="0" y="673"/>
                        <a:pt x="0" y="433"/>
                      </a:cubicBezTo>
                      <a:cubicBezTo>
                        <a:pt x="0" y="193"/>
                        <a:pt x="393" y="0"/>
                        <a:pt x="877" y="0"/>
                      </a:cubicBezTo>
                      <a:cubicBezTo>
                        <a:pt x="1361" y="0"/>
                        <a:pt x="1753" y="194"/>
                        <a:pt x="1753" y="433"/>
                      </a:cubicBezTo>
                    </a:path>
                  </a:pathLst>
                </a:custGeom>
                <a:gradFill rotWithShape="0">
                  <a:gsLst>
                    <a:gs pos="0">
                      <a:srgbClr val="CD5200"/>
                    </a:gs>
                    <a:gs pos="100000">
                      <a:srgbClr val="CACA00"/>
                    </a:gs>
                  </a:gsLst>
                  <a:lin ang="10800000" scaled="1"/>
                </a:gradFill>
                <a:ln w="1188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3589" name="Freeform 8">
                  <a:extLst>
                    <a:ext uri="{FF2B5EF4-FFF2-40B4-BE49-F238E27FC236}">
                      <a16:creationId xmlns:a16="http://schemas.microsoft.com/office/drawing/2014/main" id="{06456B17-8C3B-441A-A044-7A96FA4D3D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" y="380"/>
                  <a:ext cx="398" cy="211"/>
                </a:xfrm>
                <a:custGeom>
                  <a:avLst/>
                  <a:gdLst>
                    <a:gd name="T0" fmla="*/ 0 w 1754"/>
                    <a:gd name="T1" fmla="*/ 0 h 929"/>
                    <a:gd name="T2" fmla="*/ 0 w 1754"/>
                    <a:gd name="T3" fmla="*/ 0 h 929"/>
                    <a:gd name="T4" fmla="*/ 0 w 1754"/>
                    <a:gd name="T5" fmla="*/ 0 h 929"/>
                    <a:gd name="T6" fmla="*/ 0 w 1754"/>
                    <a:gd name="T7" fmla="*/ 0 h 929"/>
                    <a:gd name="T8" fmla="*/ 0 w 1754"/>
                    <a:gd name="T9" fmla="*/ 0 h 9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4"/>
                    <a:gd name="T16" fmla="*/ 0 h 929"/>
                    <a:gd name="T17" fmla="*/ 1754 w 1754"/>
                    <a:gd name="T18" fmla="*/ 929 h 9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4" h="929">
                      <a:moveTo>
                        <a:pt x="1753" y="464"/>
                      </a:moveTo>
                      <a:cubicBezTo>
                        <a:pt x="1753" y="720"/>
                        <a:pt x="1360" y="928"/>
                        <a:pt x="876" y="928"/>
                      </a:cubicBezTo>
                      <a:cubicBezTo>
                        <a:pt x="392" y="928"/>
                        <a:pt x="0" y="720"/>
                        <a:pt x="0" y="464"/>
                      </a:cubicBezTo>
                      <a:cubicBezTo>
                        <a:pt x="0" y="208"/>
                        <a:pt x="392" y="0"/>
                        <a:pt x="876" y="0"/>
                      </a:cubicBezTo>
                      <a:cubicBezTo>
                        <a:pt x="1360" y="0"/>
                        <a:pt x="1753" y="208"/>
                        <a:pt x="1753" y="464"/>
                      </a:cubicBezTo>
                    </a:path>
                  </a:pathLst>
                </a:custGeom>
                <a:gradFill rotWithShape="0">
                  <a:gsLst>
                    <a:gs pos="0">
                      <a:srgbClr val="FF6600"/>
                    </a:gs>
                    <a:gs pos="100000">
                      <a:srgbClr val="FFFF00"/>
                    </a:gs>
                  </a:gsLst>
                  <a:lin ang="10740000" scaled="1"/>
                </a:gradFill>
                <a:ln w="126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3590" name="Freeform 9">
                  <a:extLst>
                    <a:ext uri="{FF2B5EF4-FFF2-40B4-BE49-F238E27FC236}">
                      <a16:creationId xmlns:a16="http://schemas.microsoft.com/office/drawing/2014/main" id="{914DBF0A-A05D-40AD-A5E5-F99C3FCF74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" y="485"/>
                  <a:ext cx="3" cy="40"/>
                </a:xfrm>
                <a:custGeom>
                  <a:avLst/>
                  <a:gdLst>
                    <a:gd name="T0" fmla="*/ 0 w 15"/>
                    <a:gd name="T1" fmla="*/ 0 h 175"/>
                    <a:gd name="T2" fmla="*/ 0 w 15"/>
                    <a:gd name="T3" fmla="*/ 0 h 175"/>
                    <a:gd name="T4" fmla="*/ 0 w 15"/>
                    <a:gd name="T5" fmla="*/ 0 h 175"/>
                    <a:gd name="T6" fmla="*/ 0 w 15"/>
                    <a:gd name="T7" fmla="*/ 0 h 17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175"/>
                    <a:gd name="T14" fmla="*/ 15 w 15"/>
                    <a:gd name="T15" fmla="*/ 175 h 17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175">
                      <a:moveTo>
                        <a:pt x="0" y="0"/>
                      </a:moveTo>
                      <a:lnTo>
                        <a:pt x="8" y="130"/>
                      </a:lnTo>
                      <a:lnTo>
                        <a:pt x="14" y="174"/>
                      </a:lnTo>
                      <a:lnTo>
                        <a:pt x="12" y="79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cs-CZ" altLang="cs-CZ"/>
                </a:p>
              </p:txBody>
            </p:sp>
            <p:sp>
              <p:nvSpPr>
                <p:cNvPr id="23591" name="Freeform 10">
                  <a:extLst>
                    <a:ext uri="{FF2B5EF4-FFF2-40B4-BE49-F238E27FC236}">
                      <a16:creationId xmlns:a16="http://schemas.microsoft.com/office/drawing/2014/main" id="{D0D11161-D8DF-40B3-AF2B-720BFDEB38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7" y="481"/>
                  <a:ext cx="3" cy="43"/>
                </a:xfrm>
                <a:custGeom>
                  <a:avLst/>
                  <a:gdLst>
                    <a:gd name="T0" fmla="*/ 0 w 14"/>
                    <a:gd name="T1" fmla="*/ 0 h 191"/>
                    <a:gd name="T2" fmla="*/ 0 w 14"/>
                    <a:gd name="T3" fmla="*/ 0 h 191"/>
                    <a:gd name="T4" fmla="*/ 0 w 14"/>
                    <a:gd name="T5" fmla="*/ 0 h 191"/>
                    <a:gd name="T6" fmla="*/ 0 w 14"/>
                    <a:gd name="T7" fmla="*/ 0 h 191"/>
                    <a:gd name="T8" fmla="*/ 0 w 14"/>
                    <a:gd name="T9" fmla="*/ 0 h 19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"/>
                    <a:gd name="T16" fmla="*/ 0 h 191"/>
                    <a:gd name="T17" fmla="*/ 14 w 14"/>
                    <a:gd name="T18" fmla="*/ 191 h 19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" h="191">
                      <a:moveTo>
                        <a:pt x="6" y="0"/>
                      </a:moveTo>
                      <a:lnTo>
                        <a:pt x="13" y="132"/>
                      </a:lnTo>
                      <a:lnTo>
                        <a:pt x="6" y="190"/>
                      </a:lnTo>
                      <a:lnTo>
                        <a:pt x="1" y="76"/>
                      </a:lnTo>
                      <a:lnTo>
                        <a:pt x="0" y="76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cs-CZ" altLang="cs-CZ"/>
                </a:p>
              </p:txBody>
            </p:sp>
            <p:sp>
              <p:nvSpPr>
                <p:cNvPr id="23592" name="Freeform 11">
                  <a:extLst>
                    <a:ext uri="{FF2B5EF4-FFF2-40B4-BE49-F238E27FC236}">
                      <a16:creationId xmlns:a16="http://schemas.microsoft.com/office/drawing/2014/main" id="{F68F8B40-2550-489A-9213-22EF248FF8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" y="536"/>
                  <a:ext cx="119" cy="71"/>
                </a:xfrm>
                <a:custGeom>
                  <a:avLst/>
                  <a:gdLst>
                    <a:gd name="T0" fmla="*/ 0 w 526"/>
                    <a:gd name="T1" fmla="*/ 0 h 314"/>
                    <a:gd name="T2" fmla="*/ 0 w 526"/>
                    <a:gd name="T3" fmla="*/ 0 h 314"/>
                    <a:gd name="T4" fmla="*/ 0 w 526"/>
                    <a:gd name="T5" fmla="*/ 0 h 314"/>
                    <a:gd name="T6" fmla="*/ 0 w 526"/>
                    <a:gd name="T7" fmla="*/ 0 h 314"/>
                    <a:gd name="T8" fmla="*/ 0 w 526"/>
                    <a:gd name="T9" fmla="*/ 0 h 314"/>
                    <a:gd name="T10" fmla="*/ 0 w 526"/>
                    <a:gd name="T11" fmla="*/ 0 h 31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26"/>
                    <a:gd name="T19" fmla="*/ 0 h 314"/>
                    <a:gd name="T20" fmla="*/ 526 w 526"/>
                    <a:gd name="T21" fmla="*/ 314 h 31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26" h="314">
                      <a:moveTo>
                        <a:pt x="0" y="0"/>
                      </a:moveTo>
                      <a:lnTo>
                        <a:pt x="1" y="97"/>
                      </a:lnTo>
                      <a:cubicBezTo>
                        <a:pt x="89" y="202"/>
                        <a:pt x="388" y="281"/>
                        <a:pt x="523" y="313"/>
                      </a:cubicBezTo>
                      <a:lnTo>
                        <a:pt x="525" y="217"/>
                      </a:lnTo>
                      <a:cubicBezTo>
                        <a:pt x="379" y="216"/>
                        <a:pt x="95" y="116"/>
                        <a:pt x="5" y="7"/>
                      </a:cubicBezTo>
                      <a:lnTo>
                        <a:pt x="0" y="0"/>
                      </a:lnTo>
                    </a:path>
                  </a:pathLst>
                </a:custGeom>
                <a:solidFill>
                  <a:srgbClr val="000000">
                    <a:alpha val="4705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3593" name="Freeform 12">
                  <a:extLst>
                    <a:ext uri="{FF2B5EF4-FFF2-40B4-BE49-F238E27FC236}">
                      <a16:creationId xmlns:a16="http://schemas.microsoft.com/office/drawing/2014/main" id="{73771F55-A726-4D7F-AC8C-9F5E14FC13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0" y="511"/>
                  <a:ext cx="122" cy="93"/>
                </a:xfrm>
                <a:custGeom>
                  <a:avLst/>
                  <a:gdLst>
                    <a:gd name="T0" fmla="*/ 0 w 536"/>
                    <a:gd name="T1" fmla="*/ 0 h 408"/>
                    <a:gd name="T2" fmla="*/ 0 w 536"/>
                    <a:gd name="T3" fmla="*/ 0 h 408"/>
                    <a:gd name="T4" fmla="*/ 0 w 536"/>
                    <a:gd name="T5" fmla="*/ 0 h 408"/>
                    <a:gd name="T6" fmla="*/ 0 w 536"/>
                    <a:gd name="T7" fmla="*/ 0 h 408"/>
                    <a:gd name="T8" fmla="*/ 0 w 536"/>
                    <a:gd name="T9" fmla="*/ 0 h 408"/>
                    <a:gd name="T10" fmla="*/ 0 w 536"/>
                    <a:gd name="T11" fmla="*/ 0 h 40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36"/>
                    <a:gd name="T19" fmla="*/ 0 h 408"/>
                    <a:gd name="T20" fmla="*/ 536 w 536"/>
                    <a:gd name="T21" fmla="*/ 408 h 40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36" h="408">
                      <a:moveTo>
                        <a:pt x="0" y="320"/>
                      </a:moveTo>
                      <a:lnTo>
                        <a:pt x="1" y="407"/>
                      </a:lnTo>
                      <a:cubicBezTo>
                        <a:pt x="74" y="398"/>
                        <a:pt x="364" y="363"/>
                        <a:pt x="534" y="128"/>
                      </a:cubicBezTo>
                      <a:lnTo>
                        <a:pt x="535" y="0"/>
                      </a:lnTo>
                      <a:cubicBezTo>
                        <a:pt x="426" y="173"/>
                        <a:pt x="160" y="302"/>
                        <a:pt x="19" y="305"/>
                      </a:cubicBezTo>
                      <a:lnTo>
                        <a:pt x="0" y="320"/>
                      </a:lnTo>
                    </a:path>
                  </a:pathLst>
                </a:custGeom>
                <a:solidFill>
                  <a:srgbClr val="000000">
                    <a:alpha val="4705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3594" name="Freeform 13">
                  <a:extLst>
                    <a:ext uri="{FF2B5EF4-FFF2-40B4-BE49-F238E27FC236}">
                      <a16:creationId xmlns:a16="http://schemas.microsoft.com/office/drawing/2014/main" id="{47E0A318-8EE7-4D12-8C3C-DDC99F80F1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" y="392"/>
                  <a:ext cx="364" cy="185"/>
                </a:xfrm>
                <a:custGeom>
                  <a:avLst/>
                  <a:gdLst>
                    <a:gd name="T0" fmla="*/ 0 w 1607"/>
                    <a:gd name="T1" fmla="*/ 0 h 815"/>
                    <a:gd name="T2" fmla="*/ 0 w 1607"/>
                    <a:gd name="T3" fmla="*/ 0 h 815"/>
                    <a:gd name="T4" fmla="*/ 0 w 1607"/>
                    <a:gd name="T5" fmla="*/ 0 h 815"/>
                    <a:gd name="T6" fmla="*/ 0 w 1607"/>
                    <a:gd name="T7" fmla="*/ 0 h 815"/>
                    <a:gd name="T8" fmla="*/ 0 w 1607"/>
                    <a:gd name="T9" fmla="*/ 0 h 8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07"/>
                    <a:gd name="T16" fmla="*/ 0 h 815"/>
                    <a:gd name="T17" fmla="*/ 1607 w 1607"/>
                    <a:gd name="T18" fmla="*/ 815 h 8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07" h="815">
                      <a:moveTo>
                        <a:pt x="1606" y="407"/>
                      </a:moveTo>
                      <a:cubicBezTo>
                        <a:pt x="1606" y="632"/>
                        <a:pt x="1246" y="814"/>
                        <a:pt x="803" y="814"/>
                      </a:cubicBezTo>
                      <a:cubicBezTo>
                        <a:pt x="360" y="814"/>
                        <a:pt x="0" y="632"/>
                        <a:pt x="0" y="407"/>
                      </a:cubicBezTo>
                      <a:cubicBezTo>
                        <a:pt x="0" y="182"/>
                        <a:pt x="359" y="0"/>
                        <a:pt x="803" y="0"/>
                      </a:cubicBezTo>
                      <a:cubicBezTo>
                        <a:pt x="1247" y="0"/>
                        <a:pt x="1606" y="182"/>
                        <a:pt x="1606" y="407"/>
                      </a:cubicBezTo>
                    </a:path>
                  </a:pathLst>
                </a:custGeom>
                <a:gradFill rotWithShape="0">
                  <a:gsLst>
                    <a:gs pos="0">
                      <a:srgbClr val="FF8915"/>
                    </a:gs>
                    <a:gs pos="100000">
                      <a:srgbClr val="FFFF00"/>
                    </a:gs>
                  </a:gsLst>
                  <a:lin ang="12000000" scaled="1"/>
                </a:gradFill>
                <a:ln w="111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3595" name="Freeform 14">
                  <a:extLst>
                    <a:ext uri="{FF2B5EF4-FFF2-40B4-BE49-F238E27FC236}">
                      <a16:creationId xmlns:a16="http://schemas.microsoft.com/office/drawing/2014/main" id="{6820C4B1-AAB5-4F13-AB2A-E66713CE26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7" y="393"/>
                  <a:ext cx="306" cy="139"/>
                </a:xfrm>
                <a:custGeom>
                  <a:avLst/>
                  <a:gdLst>
                    <a:gd name="T0" fmla="*/ 0 w 1349"/>
                    <a:gd name="T1" fmla="*/ 0 h 614"/>
                    <a:gd name="T2" fmla="*/ 0 w 1349"/>
                    <a:gd name="T3" fmla="*/ 0 h 614"/>
                    <a:gd name="T4" fmla="*/ 0 w 1349"/>
                    <a:gd name="T5" fmla="*/ 0 h 614"/>
                    <a:gd name="T6" fmla="*/ 0 w 1349"/>
                    <a:gd name="T7" fmla="*/ 0 h 614"/>
                    <a:gd name="T8" fmla="*/ 0 w 1349"/>
                    <a:gd name="T9" fmla="*/ 0 h 614"/>
                    <a:gd name="T10" fmla="*/ 0 w 1349"/>
                    <a:gd name="T11" fmla="*/ 0 h 614"/>
                    <a:gd name="T12" fmla="*/ 0 w 1349"/>
                    <a:gd name="T13" fmla="*/ 0 h 61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349"/>
                    <a:gd name="T22" fmla="*/ 0 h 614"/>
                    <a:gd name="T23" fmla="*/ 1349 w 1349"/>
                    <a:gd name="T24" fmla="*/ 614 h 61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349" h="614">
                      <a:moveTo>
                        <a:pt x="1144" y="519"/>
                      </a:moveTo>
                      <a:cubicBezTo>
                        <a:pt x="1264" y="382"/>
                        <a:pt x="1348" y="303"/>
                        <a:pt x="1233" y="180"/>
                      </a:cubicBezTo>
                      <a:cubicBezTo>
                        <a:pt x="1118" y="57"/>
                        <a:pt x="864" y="0"/>
                        <a:pt x="616" y="21"/>
                      </a:cubicBezTo>
                      <a:cubicBezTo>
                        <a:pt x="369" y="43"/>
                        <a:pt x="152" y="130"/>
                        <a:pt x="76" y="259"/>
                      </a:cubicBezTo>
                      <a:cubicBezTo>
                        <a:pt x="0" y="389"/>
                        <a:pt x="19" y="490"/>
                        <a:pt x="89" y="548"/>
                      </a:cubicBezTo>
                      <a:cubicBezTo>
                        <a:pt x="159" y="605"/>
                        <a:pt x="254" y="613"/>
                        <a:pt x="254" y="613"/>
                      </a:cubicBezTo>
                      <a:lnTo>
                        <a:pt x="1144" y="519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3596" name="Freeform 15">
                  <a:extLst>
                    <a:ext uri="{FF2B5EF4-FFF2-40B4-BE49-F238E27FC236}">
                      <a16:creationId xmlns:a16="http://schemas.microsoft.com/office/drawing/2014/main" id="{DFFA6EB9-9FC4-4712-9881-90253700CC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" y="415"/>
                  <a:ext cx="316" cy="132"/>
                </a:xfrm>
                <a:custGeom>
                  <a:avLst/>
                  <a:gdLst>
                    <a:gd name="T0" fmla="*/ 0 w 1393"/>
                    <a:gd name="T1" fmla="*/ 0 h 581"/>
                    <a:gd name="T2" fmla="*/ 0 w 1393"/>
                    <a:gd name="T3" fmla="*/ 0 h 581"/>
                    <a:gd name="T4" fmla="*/ 0 w 1393"/>
                    <a:gd name="T5" fmla="*/ 0 h 581"/>
                    <a:gd name="T6" fmla="*/ 0 w 1393"/>
                    <a:gd name="T7" fmla="*/ 0 h 581"/>
                    <a:gd name="T8" fmla="*/ 0 w 1393"/>
                    <a:gd name="T9" fmla="*/ 0 h 581"/>
                    <a:gd name="T10" fmla="*/ 0 w 1393"/>
                    <a:gd name="T11" fmla="*/ 0 h 581"/>
                    <a:gd name="T12" fmla="*/ 0 w 1393"/>
                    <a:gd name="T13" fmla="*/ 0 h 581"/>
                    <a:gd name="T14" fmla="*/ 0 w 1393"/>
                    <a:gd name="T15" fmla="*/ 0 h 58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93"/>
                    <a:gd name="T25" fmla="*/ 0 h 581"/>
                    <a:gd name="T26" fmla="*/ 1393 w 1393"/>
                    <a:gd name="T27" fmla="*/ 581 h 58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93" h="581">
                      <a:moveTo>
                        <a:pt x="0" y="418"/>
                      </a:moveTo>
                      <a:cubicBezTo>
                        <a:pt x="59" y="476"/>
                        <a:pt x="126" y="532"/>
                        <a:pt x="260" y="580"/>
                      </a:cubicBezTo>
                      <a:lnTo>
                        <a:pt x="1392" y="227"/>
                      </a:lnTo>
                      <a:cubicBezTo>
                        <a:pt x="1354" y="137"/>
                        <a:pt x="1273" y="72"/>
                        <a:pt x="1134" y="40"/>
                      </a:cubicBezTo>
                      <a:lnTo>
                        <a:pt x="734" y="0"/>
                      </a:lnTo>
                      <a:lnTo>
                        <a:pt x="346" y="90"/>
                      </a:lnTo>
                      <a:lnTo>
                        <a:pt x="785" y="155"/>
                      </a:lnTo>
                      <a:lnTo>
                        <a:pt x="0" y="418"/>
                      </a:lnTo>
                    </a:path>
                  </a:pathLst>
                </a:custGeom>
                <a:solidFill>
                  <a:srgbClr val="000000"/>
                </a:solidFill>
                <a:ln w="126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</p:grpSp>
          <p:sp>
            <p:nvSpPr>
              <p:cNvPr id="23559" name="Freeform 16">
                <a:extLst>
                  <a:ext uri="{FF2B5EF4-FFF2-40B4-BE49-F238E27FC236}">
                    <a16:creationId xmlns:a16="http://schemas.microsoft.com/office/drawing/2014/main" id="{3EB1321D-1A4C-442E-ADAF-C8722E278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" y="345"/>
                <a:ext cx="2204" cy="456"/>
              </a:xfrm>
              <a:custGeom>
                <a:avLst/>
                <a:gdLst>
                  <a:gd name="T0" fmla="*/ 0 w 9718"/>
                  <a:gd name="T1" fmla="*/ 0 h 2010"/>
                  <a:gd name="T2" fmla="*/ 0 w 9718"/>
                  <a:gd name="T3" fmla="*/ 0 h 2010"/>
                  <a:gd name="T4" fmla="*/ 0 w 9718"/>
                  <a:gd name="T5" fmla="*/ 0 h 2010"/>
                  <a:gd name="T6" fmla="*/ 0 w 9718"/>
                  <a:gd name="T7" fmla="*/ 0 h 2010"/>
                  <a:gd name="T8" fmla="*/ 0 w 9718"/>
                  <a:gd name="T9" fmla="*/ 0 h 2010"/>
                  <a:gd name="T10" fmla="*/ 1 w 9718"/>
                  <a:gd name="T11" fmla="*/ 0 h 2010"/>
                  <a:gd name="T12" fmla="*/ 1 w 9718"/>
                  <a:gd name="T13" fmla="*/ 0 h 20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718"/>
                  <a:gd name="T22" fmla="*/ 0 h 2010"/>
                  <a:gd name="T23" fmla="*/ 9718 w 9718"/>
                  <a:gd name="T24" fmla="*/ 2010 h 20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718" h="2010">
                    <a:moveTo>
                      <a:pt x="2617" y="527"/>
                    </a:moveTo>
                    <a:cubicBezTo>
                      <a:pt x="2703" y="936"/>
                      <a:pt x="2206" y="1481"/>
                      <a:pt x="1508" y="1745"/>
                    </a:cubicBezTo>
                    <a:cubicBezTo>
                      <a:pt x="809" y="2009"/>
                      <a:pt x="172" y="1892"/>
                      <a:pt x="86" y="1483"/>
                    </a:cubicBezTo>
                    <a:cubicBezTo>
                      <a:pt x="0" y="1074"/>
                      <a:pt x="497" y="528"/>
                      <a:pt x="1195" y="264"/>
                    </a:cubicBezTo>
                    <a:cubicBezTo>
                      <a:pt x="1894" y="0"/>
                      <a:pt x="2531" y="118"/>
                      <a:pt x="2617" y="527"/>
                    </a:cubicBezTo>
                    <a:close/>
                    <a:moveTo>
                      <a:pt x="9717" y="1886"/>
                    </a:moveTo>
                    <a:lnTo>
                      <a:pt x="9717" y="18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23560" name="Freeform 17">
                <a:extLst>
                  <a:ext uri="{FF2B5EF4-FFF2-40B4-BE49-F238E27FC236}">
                    <a16:creationId xmlns:a16="http://schemas.microsoft.com/office/drawing/2014/main" id="{4B4FBAFD-D472-4748-B7EF-426ED25DE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" y="167"/>
                <a:ext cx="1001" cy="627"/>
              </a:xfrm>
              <a:custGeom>
                <a:avLst/>
                <a:gdLst>
                  <a:gd name="T0" fmla="*/ 0 w 4415"/>
                  <a:gd name="T1" fmla="*/ 0 h 2764"/>
                  <a:gd name="T2" fmla="*/ 0 w 4415"/>
                  <a:gd name="T3" fmla="*/ 0 h 2764"/>
                  <a:gd name="T4" fmla="*/ 0 w 4415"/>
                  <a:gd name="T5" fmla="*/ 0 h 2764"/>
                  <a:gd name="T6" fmla="*/ 1 w 4415"/>
                  <a:gd name="T7" fmla="*/ 0 h 2764"/>
                  <a:gd name="T8" fmla="*/ 0 w 4415"/>
                  <a:gd name="T9" fmla="*/ 0 h 2764"/>
                  <a:gd name="T10" fmla="*/ 0 w 4415"/>
                  <a:gd name="T11" fmla="*/ 0 h 2764"/>
                  <a:gd name="T12" fmla="*/ 0 w 4415"/>
                  <a:gd name="T13" fmla="*/ 0 h 27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415"/>
                  <a:gd name="T22" fmla="*/ 0 h 2764"/>
                  <a:gd name="T23" fmla="*/ 4415 w 4415"/>
                  <a:gd name="T24" fmla="*/ 2764 h 27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415" h="2764">
                    <a:moveTo>
                      <a:pt x="0" y="743"/>
                    </a:moveTo>
                    <a:cubicBezTo>
                      <a:pt x="0" y="743"/>
                      <a:pt x="2018" y="1996"/>
                      <a:pt x="2189" y="2117"/>
                    </a:cubicBezTo>
                    <a:cubicBezTo>
                      <a:pt x="2370" y="2246"/>
                      <a:pt x="2876" y="2757"/>
                      <a:pt x="2869" y="2763"/>
                    </a:cubicBezTo>
                    <a:lnTo>
                      <a:pt x="4414" y="1725"/>
                    </a:lnTo>
                    <a:cubicBezTo>
                      <a:pt x="4414" y="1725"/>
                      <a:pt x="3079" y="631"/>
                      <a:pt x="2844" y="533"/>
                    </a:cubicBezTo>
                    <a:cubicBezTo>
                      <a:pt x="2609" y="435"/>
                      <a:pt x="1496" y="0"/>
                      <a:pt x="1496" y="0"/>
                    </a:cubicBezTo>
                    <a:lnTo>
                      <a:pt x="0" y="743"/>
                    </a:lnTo>
                  </a:path>
                </a:pathLst>
              </a:custGeom>
              <a:solidFill>
                <a:srgbClr val="008000"/>
              </a:solidFill>
              <a:ln w="2484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23561" name="Freeform 18">
                <a:extLst>
                  <a:ext uri="{FF2B5EF4-FFF2-40B4-BE49-F238E27FC236}">
                    <a16:creationId xmlns:a16="http://schemas.microsoft.com/office/drawing/2014/main" id="{1CC8F096-46AF-4ED9-88A4-8511021C3E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" y="153"/>
                <a:ext cx="1001" cy="605"/>
              </a:xfrm>
              <a:custGeom>
                <a:avLst/>
                <a:gdLst>
                  <a:gd name="T0" fmla="*/ 0 w 4415"/>
                  <a:gd name="T1" fmla="*/ 0 h 2666"/>
                  <a:gd name="T2" fmla="*/ 0 w 4415"/>
                  <a:gd name="T3" fmla="*/ 0 h 2666"/>
                  <a:gd name="T4" fmla="*/ 0 w 4415"/>
                  <a:gd name="T5" fmla="*/ 0 h 2666"/>
                  <a:gd name="T6" fmla="*/ 1 w 4415"/>
                  <a:gd name="T7" fmla="*/ 0 h 2666"/>
                  <a:gd name="T8" fmla="*/ 0 w 4415"/>
                  <a:gd name="T9" fmla="*/ 0 h 2666"/>
                  <a:gd name="T10" fmla="*/ 0 w 4415"/>
                  <a:gd name="T11" fmla="*/ 0 h 2666"/>
                  <a:gd name="T12" fmla="*/ 0 w 4415"/>
                  <a:gd name="T13" fmla="*/ 0 h 26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415"/>
                  <a:gd name="T22" fmla="*/ 0 h 2666"/>
                  <a:gd name="T23" fmla="*/ 4415 w 4415"/>
                  <a:gd name="T24" fmla="*/ 2666 h 266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415" h="2666">
                    <a:moveTo>
                      <a:pt x="0" y="743"/>
                    </a:moveTo>
                    <a:cubicBezTo>
                      <a:pt x="0" y="743"/>
                      <a:pt x="2020" y="1993"/>
                      <a:pt x="2189" y="2117"/>
                    </a:cubicBezTo>
                    <a:cubicBezTo>
                      <a:pt x="2646" y="2454"/>
                      <a:pt x="2893" y="2665"/>
                      <a:pt x="2893" y="2665"/>
                    </a:cubicBezTo>
                    <a:lnTo>
                      <a:pt x="4414" y="1556"/>
                    </a:lnTo>
                    <a:cubicBezTo>
                      <a:pt x="4414" y="1556"/>
                      <a:pt x="3647" y="967"/>
                      <a:pt x="2844" y="533"/>
                    </a:cubicBezTo>
                    <a:cubicBezTo>
                      <a:pt x="2618" y="411"/>
                      <a:pt x="1496" y="0"/>
                      <a:pt x="1496" y="0"/>
                    </a:cubicBezTo>
                    <a:lnTo>
                      <a:pt x="0" y="743"/>
                    </a:lnTo>
                  </a:path>
                </a:pathLst>
              </a:custGeom>
              <a:solidFill>
                <a:srgbClr val="008000"/>
              </a:solidFill>
              <a:ln w="2484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23562" name="Freeform 19">
                <a:extLst>
                  <a:ext uri="{FF2B5EF4-FFF2-40B4-BE49-F238E27FC236}">
                    <a16:creationId xmlns:a16="http://schemas.microsoft.com/office/drawing/2014/main" id="{E8B4E289-609D-4270-BFFC-A0CDB1DF2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" y="137"/>
                <a:ext cx="993" cy="573"/>
              </a:xfrm>
              <a:custGeom>
                <a:avLst/>
                <a:gdLst>
                  <a:gd name="T0" fmla="*/ 0 w 4378"/>
                  <a:gd name="T1" fmla="*/ 0 h 2525"/>
                  <a:gd name="T2" fmla="*/ 0 w 4378"/>
                  <a:gd name="T3" fmla="*/ 0 h 2525"/>
                  <a:gd name="T4" fmla="*/ 0 w 4378"/>
                  <a:gd name="T5" fmla="*/ 0 h 2525"/>
                  <a:gd name="T6" fmla="*/ 1 w 4378"/>
                  <a:gd name="T7" fmla="*/ 0 h 2525"/>
                  <a:gd name="T8" fmla="*/ 0 w 4378"/>
                  <a:gd name="T9" fmla="*/ 0 h 2525"/>
                  <a:gd name="T10" fmla="*/ 0 w 4378"/>
                  <a:gd name="T11" fmla="*/ 0 h 2525"/>
                  <a:gd name="T12" fmla="*/ 0 w 4378"/>
                  <a:gd name="T13" fmla="*/ 0 h 25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78"/>
                  <a:gd name="T22" fmla="*/ 0 h 2525"/>
                  <a:gd name="T23" fmla="*/ 4378 w 4378"/>
                  <a:gd name="T24" fmla="*/ 2525 h 25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78" h="2525">
                    <a:moveTo>
                      <a:pt x="0" y="743"/>
                    </a:moveTo>
                    <a:cubicBezTo>
                      <a:pt x="0" y="743"/>
                      <a:pt x="2017" y="1997"/>
                      <a:pt x="2189" y="2117"/>
                    </a:cubicBezTo>
                    <a:cubicBezTo>
                      <a:pt x="2547" y="2370"/>
                      <a:pt x="2881" y="2524"/>
                      <a:pt x="2881" y="2524"/>
                    </a:cubicBezTo>
                    <a:lnTo>
                      <a:pt x="4377" y="1346"/>
                    </a:lnTo>
                    <a:cubicBezTo>
                      <a:pt x="4377" y="1346"/>
                      <a:pt x="3586" y="897"/>
                      <a:pt x="2844" y="533"/>
                    </a:cubicBezTo>
                    <a:cubicBezTo>
                      <a:pt x="2614" y="420"/>
                      <a:pt x="1496" y="0"/>
                      <a:pt x="1496" y="0"/>
                    </a:cubicBezTo>
                    <a:lnTo>
                      <a:pt x="0" y="743"/>
                    </a:lnTo>
                  </a:path>
                </a:pathLst>
              </a:custGeom>
              <a:solidFill>
                <a:srgbClr val="008000"/>
              </a:solidFill>
              <a:ln w="2484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23563" name="Freeform 20">
                <a:extLst>
                  <a:ext uri="{FF2B5EF4-FFF2-40B4-BE49-F238E27FC236}">
                    <a16:creationId xmlns:a16="http://schemas.microsoft.com/office/drawing/2014/main" id="{E862B4AE-208D-4424-9E66-FC9E0AC95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" y="121"/>
                <a:ext cx="982" cy="526"/>
              </a:xfrm>
              <a:custGeom>
                <a:avLst/>
                <a:gdLst>
                  <a:gd name="T0" fmla="*/ 0 w 4329"/>
                  <a:gd name="T1" fmla="*/ 0 h 2320"/>
                  <a:gd name="T2" fmla="*/ 0 w 4329"/>
                  <a:gd name="T3" fmla="*/ 0 h 2320"/>
                  <a:gd name="T4" fmla="*/ 0 w 4329"/>
                  <a:gd name="T5" fmla="*/ 0 h 2320"/>
                  <a:gd name="T6" fmla="*/ 1 w 4329"/>
                  <a:gd name="T7" fmla="*/ 0 h 2320"/>
                  <a:gd name="T8" fmla="*/ 0 w 4329"/>
                  <a:gd name="T9" fmla="*/ 0 h 2320"/>
                  <a:gd name="T10" fmla="*/ 0 w 4329"/>
                  <a:gd name="T11" fmla="*/ 0 h 2320"/>
                  <a:gd name="T12" fmla="*/ 0 w 4329"/>
                  <a:gd name="T13" fmla="*/ 0 h 23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29"/>
                  <a:gd name="T22" fmla="*/ 0 h 2320"/>
                  <a:gd name="T23" fmla="*/ 4329 w 4329"/>
                  <a:gd name="T24" fmla="*/ 2320 h 23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29" h="2320">
                    <a:moveTo>
                      <a:pt x="0" y="743"/>
                    </a:moveTo>
                    <a:cubicBezTo>
                      <a:pt x="0" y="743"/>
                      <a:pt x="2012" y="2008"/>
                      <a:pt x="2189" y="2117"/>
                    </a:cubicBezTo>
                    <a:cubicBezTo>
                      <a:pt x="2514" y="2319"/>
                      <a:pt x="2869" y="2314"/>
                      <a:pt x="2869" y="2314"/>
                    </a:cubicBezTo>
                    <a:lnTo>
                      <a:pt x="4328" y="954"/>
                    </a:lnTo>
                    <a:cubicBezTo>
                      <a:pt x="4328" y="954"/>
                      <a:pt x="3499" y="911"/>
                      <a:pt x="2856" y="561"/>
                    </a:cubicBezTo>
                    <a:cubicBezTo>
                      <a:pt x="2630" y="438"/>
                      <a:pt x="1496" y="0"/>
                      <a:pt x="1496" y="0"/>
                    </a:cubicBezTo>
                    <a:lnTo>
                      <a:pt x="0" y="743"/>
                    </a:lnTo>
                  </a:path>
                </a:pathLst>
              </a:custGeom>
              <a:solidFill>
                <a:srgbClr val="008000"/>
              </a:solidFill>
              <a:ln w="2484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23564" name="Freeform 21">
                <a:extLst>
                  <a:ext uri="{FF2B5EF4-FFF2-40B4-BE49-F238E27FC236}">
                    <a16:creationId xmlns:a16="http://schemas.microsoft.com/office/drawing/2014/main" id="{A13E48C6-83CE-42E9-8B33-8E62833A0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" y="135"/>
                <a:ext cx="910" cy="489"/>
              </a:xfrm>
              <a:custGeom>
                <a:avLst/>
                <a:gdLst>
                  <a:gd name="T0" fmla="*/ 0 w 4011"/>
                  <a:gd name="T1" fmla="*/ 0 h 2156"/>
                  <a:gd name="T2" fmla="*/ 0 w 4011"/>
                  <a:gd name="T3" fmla="*/ 0 h 2156"/>
                  <a:gd name="T4" fmla="*/ 0 w 4011"/>
                  <a:gd name="T5" fmla="*/ 0 h 2156"/>
                  <a:gd name="T6" fmla="*/ 0 w 4011"/>
                  <a:gd name="T7" fmla="*/ 0 h 2156"/>
                  <a:gd name="T8" fmla="*/ 0 w 4011"/>
                  <a:gd name="T9" fmla="*/ 0 h 2156"/>
                  <a:gd name="T10" fmla="*/ 0 w 4011"/>
                  <a:gd name="T11" fmla="*/ 0 h 2156"/>
                  <a:gd name="T12" fmla="*/ 0 w 4011"/>
                  <a:gd name="T13" fmla="*/ 0 h 21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11"/>
                  <a:gd name="T22" fmla="*/ 0 h 2156"/>
                  <a:gd name="T23" fmla="*/ 4011 w 4011"/>
                  <a:gd name="T24" fmla="*/ 2156 h 215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11" h="2156">
                    <a:moveTo>
                      <a:pt x="0" y="677"/>
                    </a:moveTo>
                    <a:cubicBezTo>
                      <a:pt x="0" y="677"/>
                      <a:pt x="1903" y="1894"/>
                      <a:pt x="2077" y="1982"/>
                    </a:cubicBezTo>
                    <a:cubicBezTo>
                      <a:pt x="2397" y="2143"/>
                      <a:pt x="2698" y="2155"/>
                      <a:pt x="2698" y="2155"/>
                    </a:cubicBezTo>
                    <a:lnTo>
                      <a:pt x="4010" y="947"/>
                    </a:lnTo>
                    <a:cubicBezTo>
                      <a:pt x="4010" y="947"/>
                      <a:pt x="3284" y="907"/>
                      <a:pt x="2674" y="574"/>
                    </a:cubicBezTo>
                    <a:cubicBezTo>
                      <a:pt x="2460" y="458"/>
                      <a:pt x="1371" y="0"/>
                      <a:pt x="1371" y="0"/>
                    </a:cubicBezTo>
                    <a:lnTo>
                      <a:pt x="0" y="677"/>
                    </a:lnTo>
                  </a:path>
                </a:pathLst>
              </a:custGeom>
              <a:gradFill rotWithShape="0">
                <a:gsLst>
                  <a:gs pos="0">
                    <a:srgbClr val="008000"/>
                  </a:gs>
                  <a:gs pos="100000">
                    <a:srgbClr val="FFFF00"/>
                  </a:gs>
                </a:gsLst>
                <a:lin ang="20040000" scaled="1"/>
              </a:gradFill>
              <a:ln w="23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23565" name="Freeform 22">
                <a:extLst>
                  <a:ext uri="{FF2B5EF4-FFF2-40B4-BE49-F238E27FC236}">
                    <a16:creationId xmlns:a16="http://schemas.microsoft.com/office/drawing/2014/main" id="{DC74C856-28E3-49FC-841A-EEEE0D9A8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" y="158"/>
                <a:ext cx="626" cy="236"/>
              </a:xfrm>
              <a:custGeom>
                <a:avLst/>
                <a:gdLst>
                  <a:gd name="T0" fmla="*/ 0 w 2759"/>
                  <a:gd name="T1" fmla="*/ 0 h 1039"/>
                  <a:gd name="T2" fmla="*/ 0 w 2759"/>
                  <a:gd name="T3" fmla="*/ 0 h 1039"/>
                  <a:gd name="T4" fmla="*/ 0 w 2759"/>
                  <a:gd name="T5" fmla="*/ 0 h 1039"/>
                  <a:gd name="T6" fmla="*/ 0 w 2759"/>
                  <a:gd name="T7" fmla="*/ 0 h 1039"/>
                  <a:gd name="T8" fmla="*/ 0 w 2759"/>
                  <a:gd name="T9" fmla="*/ 0 h 1039"/>
                  <a:gd name="T10" fmla="*/ 0 w 2759"/>
                  <a:gd name="T11" fmla="*/ 0 h 10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59"/>
                  <a:gd name="T19" fmla="*/ 0 h 1039"/>
                  <a:gd name="T20" fmla="*/ 2759 w 2759"/>
                  <a:gd name="T21" fmla="*/ 1039 h 10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59" h="1039">
                    <a:moveTo>
                      <a:pt x="1027" y="925"/>
                    </a:moveTo>
                    <a:cubicBezTo>
                      <a:pt x="854" y="925"/>
                      <a:pt x="0" y="827"/>
                      <a:pt x="50" y="589"/>
                    </a:cubicBezTo>
                    <a:cubicBezTo>
                      <a:pt x="99" y="350"/>
                      <a:pt x="916" y="0"/>
                      <a:pt x="1274" y="56"/>
                    </a:cubicBezTo>
                    <a:cubicBezTo>
                      <a:pt x="1632" y="112"/>
                      <a:pt x="2733" y="561"/>
                      <a:pt x="2696" y="799"/>
                    </a:cubicBezTo>
                    <a:cubicBezTo>
                      <a:pt x="2659" y="1038"/>
                      <a:pt x="2758" y="883"/>
                      <a:pt x="2758" y="883"/>
                    </a:cubicBezTo>
                    <a:lnTo>
                      <a:pt x="1027" y="925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23566" name="Freeform 23">
                <a:extLst>
                  <a:ext uri="{FF2B5EF4-FFF2-40B4-BE49-F238E27FC236}">
                    <a16:creationId xmlns:a16="http://schemas.microsoft.com/office/drawing/2014/main" id="{47EF5C1D-7DFC-4B5D-A493-1B614F34D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" y="258"/>
                <a:ext cx="443" cy="220"/>
              </a:xfrm>
              <a:custGeom>
                <a:avLst/>
                <a:gdLst>
                  <a:gd name="T0" fmla="*/ 0 w 1955"/>
                  <a:gd name="T1" fmla="*/ 0 h 969"/>
                  <a:gd name="T2" fmla="*/ 0 w 1955"/>
                  <a:gd name="T3" fmla="*/ 0 h 969"/>
                  <a:gd name="T4" fmla="*/ 0 w 1955"/>
                  <a:gd name="T5" fmla="*/ 0 h 969"/>
                  <a:gd name="T6" fmla="*/ 0 w 1955"/>
                  <a:gd name="T7" fmla="*/ 0 h 969"/>
                  <a:gd name="T8" fmla="*/ 0 w 1955"/>
                  <a:gd name="T9" fmla="*/ 0 h 969"/>
                  <a:gd name="T10" fmla="*/ 0 w 1955"/>
                  <a:gd name="T11" fmla="*/ 0 h 969"/>
                  <a:gd name="T12" fmla="*/ 0 w 1955"/>
                  <a:gd name="T13" fmla="*/ 0 h 96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55"/>
                  <a:gd name="T22" fmla="*/ 0 h 969"/>
                  <a:gd name="T23" fmla="*/ 1955 w 1955"/>
                  <a:gd name="T24" fmla="*/ 969 h 96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55" h="969">
                    <a:moveTo>
                      <a:pt x="1954" y="484"/>
                    </a:moveTo>
                    <a:cubicBezTo>
                      <a:pt x="1954" y="751"/>
                      <a:pt x="1516" y="968"/>
                      <a:pt x="977" y="968"/>
                    </a:cubicBezTo>
                    <a:cubicBezTo>
                      <a:pt x="437" y="968"/>
                      <a:pt x="0" y="751"/>
                      <a:pt x="0" y="484"/>
                    </a:cubicBezTo>
                    <a:cubicBezTo>
                      <a:pt x="0" y="217"/>
                      <a:pt x="437" y="0"/>
                      <a:pt x="977" y="0"/>
                    </a:cubicBezTo>
                    <a:cubicBezTo>
                      <a:pt x="1516" y="0"/>
                      <a:pt x="1954" y="217"/>
                      <a:pt x="1954" y="484"/>
                    </a:cubicBezTo>
                    <a:close/>
                    <a:moveTo>
                      <a:pt x="1954" y="968"/>
                    </a:moveTo>
                    <a:lnTo>
                      <a:pt x="1954" y="9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grpSp>
            <p:nvGrpSpPr>
              <p:cNvPr id="23567" name="Group 24">
                <a:extLst>
                  <a:ext uri="{FF2B5EF4-FFF2-40B4-BE49-F238E27FC236}">
                    <a16:creationId xmlns:a16="http://schemas.microsoft.com/office/drawing/2014/main" id="{4AD40523-9DE8-4A3B-9B1C-628614DEED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" y="199"/>
                <a:ext cx="398" cy="228"/>
                <a:chOff x="124" y="199"/>
                <a:chExt cx="398" cy="228"/>
              </a:xfrm>
            </p:grpSpPr>
            <p:sp>
              <p:nvSpPr>
                <p:cNvPr id="23579" name="Freeform 25">
                  <a:extLst>
                    <a:ext uri="{FF2B5EF4-FFF2-40B4-BE49-F238E27FC236}">
                      <a16:creationId xmlns:a16="http://schemas.microsoft.com/office/drawing/2014/main" id="{B273B891-3A79-4A83-8E3F-4C7A01AB9B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" y="232"/>
                  <a:ext cx="398" cy="197"/>
                </a:xfrm>
                <a:custGeom>
                  <a:avLst/>
                  <a:gdLst>
                    <a:gd name="T0" fmla="*/ 0 w 1754"/>
                    <a:gd name="T1" fmla="*/ 0 h 868"/>
                    <a:gd name="T2" fmla="*/ 0 w 1754"/>
                    <a:gd name="T3" fmla="*/ 0 h 868"/>
                    <a:gd name="T4" fmla="*/ 0 w 1754"/>
                    <a:gd name="T5" fmla="*/ 0 h 868"/>
                    <a:gd name="T6" fmla="*/ 0 w 1754"/>
                    <a:gd name="T7" fmla="*/ 0 h 868"/>
                    <a:gd name="T8" fmla="*/ 0 w 1754"/>
                    <a:gd name="T9" fmla="*/ 0 h 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4"/>
                    <a:gd name="T16" fmla="*/ 0 h 868"/>
                    <a:gd name="T17" fmla="*/ 1754 w 1754"/>
                    <a:gd name="T18" fmla="*/ 868 h 8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4" h="868">
                      <a:moveTo>
                        <a:pt x="1753" y="433"/>
                      </a:moveTo>
                      <a:cubicBezTo>
                        <a:pt x="1753" y="673"/>
                        <a:pt x="1361" y="867"/>
                        <a:pt x="877" y="867"/>
                      </a:cubicBezTo>
                      <a:cubicBezTo>
                        <a:pt x="393" y="867"/>
                        <a:pt x="0" y="673"/>
                        <a:pt x="0" y="433"/>
                      </a:cubicBezTo>
                      <a:cubicBezTo>
                        <a:pt x="0" y="193"/>
                        <a:pt x="393" y="0"/>
                        <a:pt x="877" y="0"/>
                      </a:cubicBezTo>
                      <a:cubicBezTo>
                        <a:pt x="1361" y="0"/>
                        <a:pt x="1753" y="194"/>
                        <a:pt x="1753" y="433"/>
                      </a:cubicBezTo>
                    </a:path>
                  </a:pathLst>
                </a:custGeom>
                <a:gradFill rotWithShape="0">
                  <a:gsLst>
                    <a:gs pos="0">
                      <a:srgbClr val="CD5200"/>
                    </a:gs>
                    <a:gs pos="100000">
                      <a:srgbClr val="CACA00"/>
                    </a:gs>
                  </a:gsLst>
                  <a:lin ang="10800000" scaled="1"/>
                </a:gradFill>
                <a:ln w="1188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3580" name="Freeform 26">
                  <a:extLst>
                    <a:ext uri="{FF2B5EF4-FFF2-40B4-BE49-F238E27FC236}">
                      <a16:creationId xmlns:a16="http://schemas.microsoft.com/office/drawing/2014/main" id="{C6E553B6-8A6E-4EED-B754-5035FA0052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" y="199"/>
                  <a:ext cx="398" cy="211"/>
                </a:xfrm>
                <a:custGeom>
                  <a:avLst/>
                  <a:gdLst>
                    <a:gd name="T0" fmla="*/ 0 w 1754"/>
                    <a:gd name="T1" fmla="*/ 0 h 929"/>
                    <a:gd name="T2" fmla="*/ 0 w 1754"/>
                    <a:gd name="T3" fmla="*/ 0 h 929"/>
                    <a:gd name="T4" fmla="*/ 0 w 1754"/>
                    <a:gd name="T5" fmla="*/ 0 h 929"/>
                    <a:gd name="T6" fmla="*/ 0 w 1754"/>
                    <a:gd name="T7" fmla="*/ 0 h 929"/>
                    <a:gd name="T8" fmla="*/ 0 w 1754"/>
                    <a:gd name="T9" fmla="*/ 0 h 9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4"/>
                    <a:gd name="T16" fmla="*/ 0 h 929"/>
                    <a:gd name="T17" fmla="*/ 1754 w 1754"/>
                    <a:gd name="T18" fmla="*/ 929 h 9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4" h="929">
                      <a:moveTo>
                        <a:pt x="1753" y="464"/>
                      </a:moveTo>
                      <a:cubicBezTo>
                        <a:pt x="1753" y="720"/>
                        <a:pt x="1360" y="928"/>
                        <a:pt x="876" y="928"/>
                      </a:cubicBezTo>
                      <a:cubicBezTo>
                        <a:pt x="392" y="928"/>
                        <a:pt x="0" y="720"/>
                        <a:pt x="0" y="464"/>
                      </a:cubicBezTo>
                      <a:cubicBezTo>
                        <a:pt x="0" y="208"/>
                        <a:pt x="392" y="0"/>
                        <a:pt x="876" y="0"/>
                      </a:cubicBezTo>
                      <a:cubicBezTo>
                        <a:pt x="1360" y="0"/>
                        <a:pt x="1753" y="208"/>
                        <a:pt x="1753" y="464"/>
                      </a:cubicBezTo>
                    </a:path>
                  </a:pathLst>
                </a:custGeom>
                <a:gradFill rotWithShape="0">
                  <a:gsLst>
                    <a:gs pos="0">
                      <a:srgbClr val="FF6600"/>
                    </a:gs>
                    <a:gs pos="100000">
                      <a:srgbClr val="FFFF00"/>
                    </a:gs>
                  </a:gsLst>
                  <a:lin ang="10740000" scaled="1"/>
                </a:gradFill>
                <a:ln w="126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3581" name="Freeform 27">
                  <a:extLst>
                    <a:ext uri="{FF2B5EF4-FFF2-40B4-BE49-F238E27FC236}">
                      <a16:creationId xmlns:a16="http://schemas.microsoft.com/office/drawing/2014/main" id="{1972CF9B-4E9C-4AFD-AA5C-72AC309FF6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" y="304"/>
                  <a:ext cx="3" cy="40"/>
                </a:xfrm>
                <a:custGeom>
                  <a:avLst/>
                  <a:gdLst>
                    <a:gd name="T0" fmla="*/ 0 w 15"/>
                    <a:gd name="T1" fmla="*/ 0 h 175"/>
                    <a:gd name="T2" fmla="*/ 0 w 15"/>
                    <a:gd name="T3" fmla="*/ 0 h 175"/>
                    <a:gd name="T4" fmla="*/ 0 w 15"/>
                    <a:gd name="T5" fmla="*/ 0 h 175"/>
                    <a:gd name="T6" fmla="*/ 0 w 15"/>
                    <a:gd name="T7" fmla="*/ 0 h 17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175"/>
                    <a:gd name="T14" fmla="*/ 15 w 15"/>
                    <a:gd name="T15" fmla="*/ 175 h 17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175">
                      <a:moveTo>
                        <a:pt x="0" y="0"/>
                      </a:moveTo>
                      <a:lnTo>
                        <a:pt x="8" y="130"/>
                      </a:lnTo>
                      <a:lnTo>
                        <a:pt x="14" y="174"/>
                      </a:lnTo>
                      <a:lnTo>
                        <a:pt x="12" y="79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cs-CZ" altLang="cs-CZ"/>
                </a:p>
              </p:txBody>
            </p:sp>
            <p:sp>
              <p:nvSpPr>
                <p:cNvPr id="23582" name="Freeform 28">
                  <a:extLst>
                    <a:ext uri="{FF2B5EF4-FFF2-40B4-BE49-F238E27FC236}">
                      <a16:creationId xmlns:a16="http://schemas.microsoft.com/office/drawing/2014/main" id="{82BFFFF8-BE06-4611-BCC3-4A19642D47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" y="300"/>
                  <a:ext cx="3" cy="43"/>
                </a:xfrm>
                <a:custGeom>
                  <a:avLst/>
                  <a:gdLst>
                    <a:gd name="T0" fmla="*/ 0 w 14"/>
                    <a:gd name="T1" fmla="*/ 0 h 191"/>
                    <a:gd name="T2" fmla="*/ 0 w 14"/>
                    <a:gd name="T3" fmla="*/ 0 h 191"/>
                    <a:gd name="T4" fmla="*/ 0 w 14"/>
                    <a:gd name="T5" fmla="*/ 0 h 191"/>
                    <a:gd name="T6" fmla="*/ 0 w 14"/>
                    <a:gd name="T7" fmla="*/ 0 h 191"/>
                    <a:gd name="T8" fmla="*/ 0 w 14"/>
                    <a:gd name="T9" fmla="*/ 0 h 19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"/>
                    <a:gd name="T16" fmla="*/ 0 h 191"/>
                    <a:gd name="T17" fmla="*/ 14 w 14"/>
                    <a:gd name="T18" fmla="*/ 191 h 19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" h="191">
                      <a:moveTo>
                        <a:pt x="6" y="0"/>
                      </a:moveTo>
                      <a:lnTo>
                        <a:pt x="13" y="132"/>
                      </a:lnTo>
                      <a:lnTo>
                        <a:pt x="6" y="190"/>
                      </a:lnTo>
                      <a:lnTo>
                        <a:pt x="1" y="76"/>
                      </a:lnTo>
                      <a:lnTo>
                        <a:pt x="0" y="76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cs-CZ" altLang="cs-CZ"/>
                </a:p>
              </p:txBody>
            </p:sp>
            <p:sp>
              <p:nvSpPr>
                <p:cNvPr id="23583" name="Freeform 29">
                  <a:extLst>
                    <a:ext uri="{FF2B5EF4-FFF2-40B4-BE49-F238E27FC236}">
                      <a16:creationId xmlns:a16="http://schemas.microsoft.com/office/drawing/2014/main" id="{DA44A8FB-C19F-4D77-8EF2-AD72F2265C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" y="355"/>
                  <a:ext cx="119" cy="71"/>
                </a:xfrm>
                <a:custGeom>
                  <a:avLst/>
                  <a:gdLst>
                    <a:gd name="T0" fmla="*/ 0 w 526"/>
                    <a:gd name="T1" fmla="*/ 0 h 314"/>
                    <a:gd name="T2" fmla="*/ 0 w 526"/>
                    <a:gd name="T3" fmla="*/ 0 h 314"/>
                    <a:gd name="T4" fmla="*/ 0 w 526"/>
                    <a:gd name="T5" fmla="*/ 0 h 314"/>
                    <a:gd name="T6" fmla="*/ 0 w 526"/>
                    <a:gd name="T7" fmla="*/ 0 h 314"/>
                    <a:gd name="T8" fmla="*/ 0 w 526"/>
                    <a:gd name="T9" fmla="*/ 0 h 314"/>
                    <a:gd name="T10" fmla="*/ 0 w 526"/>
                    <a:gd name="T11" fmla="*/ 0 h 31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26"/>
                    <a:gd name="T19" fmla="*/ 0 h 314"/>
                    <a:gd name="T20" fmla="*/ 526 w 526"/>
                    <a:gd name="T21" fmla="*/ 314 h 31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26" h="314">
                      <a:moveTo>
                        <a:pt x="0" y="0"/>
                      </a:moveTo>
                      <a:lnTo>
                        <a:pt x="1" y="97"/>
                      </a:lnTo>
                      <a:cubicBezTo>
                        <a:pt x="89" y="202"/>
                        <a:pt x="388" y="281"/>
                        <a:pt x="523" y="313"/>
                      </a:cubicBezTo>
                      <a:lnTo>
                        <a:pt x="525" y="217"/>
                      </a:lnTo>
                      <a:cubicBezTo>
                        <a:pt x="379" y="216"/>
                        <a:pt x="95" y="116"/>
                        <a:pt x="5" y="7"/>
                      </a:cubicBezTo>
                      <a:lnTo>
                        <a:pt x="0" y="0"/>
                      </a:lnTo>
                    </a:path>
                  </a:pathLst>
                </a:custGeom>
                <a:solidFill>
                  <a:srgbClr val="000000">
                    <a:alpha val="4705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3584" name="Freeform 30">
                  <a:extLst>
                    <a:ext uri="{FF2B5EF4-FFF2-40B4-BE49-F238E27FC236}">
                      <a16:creationId xmlns:a16="http://schemas.microsoft.com/office/drawing/2014/main" id="{39A0DB4D-DA83-41BC-844A-EF83F8BC29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" y="330"/>
                  <a:ext cx="122" cy="93"/>
                </a:xfrm>
                <a:custGeom>
                  <a:avLst/>
                  <a:gdLst>
                    <a:gd name="T0" fmla="*/ 0 w 536"/>
                    <a:gd name="T1" fmla="*/ 0 h 408"/>
                    <a:gd name="T2" fmla="*/ 0 w 536"/>
                    <a:gd name="T3" fmla="*/ 0 h 408"/>
                    <a:gd name="T4" fmla="*/ 0 w 536"/>
                    <a:gd name="T5" fmla="*/ 0 h 408"/>
                    <a:gd name="T6" fmla="*/ 0 w 536"/>
                    <a:gd name="T7" fmla="*/ 0 h 408"/>
                    <a:gd name="T8" fmla="*/ 0 w 536"/>
                    <a:gd name="T9" fmla="*/ 0 h 408"/>
                    <a:gd name="T10" fmla="*/ 0 w 536"/>
                    <a:gd name="T11" fmla="*/ 0 h 40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36"/>
                    <a:gd name="T19" fmla="*/ 0 h 408"/>
                    <a:gd name="T20" fmla="*/ 536 w 536"/>
                    <a:gd name="T21" fmla="*/ 408 h 40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36" h="408">
                      <a:moveTo>
                        <a:pt x="0" y="320"/>
                      </a:moveTo>
                      <a:lnTo>
                        <a:pt x="1" y="407"/>
                      </a:lnTo>
                      <a:cubicBezTo>
                        <a:pt x="74" y="398"/>
                        <a:pt x="364" y="363"/>
                        <a:pt x="534" y="128"/>
                      </a:cubicBezTo>
                      <a:lnTo>
                        <a:pt x="535" y="0"/>
                      </a:lnTo>
                      <a:cubicBezTo>
                        <a:pt x="426" y="173"/>
                        <a:pt x="160" y="302"/>
                        <a:pt x="19" y="305"/>
                      </a:cubicBezTo>
                      <a:lnTo>
                        <a:pt x="0" y="320"/>
                      </a:lnTo>
                    </a:path>
                  </a:pathLst>
                </a:custGeom>
                <a:solidFill>
                  <a:srgbClr val="000000">
                    <a:alpha val="4705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3585" name="Freeform 31">
                  <a:extLst>
                    <a:ext uri="{FF2B5EF4-FFF2-40B4-BE49-F238E27FC236}">
                      <a16:creationId xmlns:a16="http://schemas.microsoft.com/office/drawing/2014/main" id="{5C227219-E6FB-4598-93F5-F94EE4531E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" y="211"/>
                  <a:ext cx="364" cy="185"/>
                </a:xfrm>
                <a:custGeom>
                  <a:avLst/>
                  <a:gdLst>
                    <a:gd name="T0" fmla="*/ 0 w 1607"/>
                    <a:gd name="T1" fmla="*/ 0 h 815"/>
                    <a:gd name="T2" fmla="*/ 0 w 1607"/>
                    <a:gd name="T3" fmla="*/ 0 h 815"/>
                    <a:gd name="T4" fmla="*/ 0 w 1607"/>
                    <a:gd name="T5" fmla="*/ 0 h 815"/>
                    <a:gd name="T6" fmla="*/ 0 w 1607"/>
                    <a:gd name="T7" fmla="*/ 0 h 815"/>
                    <a:gd name="T8" fmla="*/ 0 w 1607"/>
                    <a:gd name="T9" fmla="*/ 0 h 8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07"/>
                    <a:gd name="T16" fmla="*/ 0 h 815"/>
                    <a:gd name="T17" fmla="*/ 1607 w 1607"/>
                    <a:gd name="T18" fmla="*/ 815 h 8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07" h="815">
                      <a:moveTo>
                        <a:pt x="1606" y="407"/>
                      </a:moveTo>
                      <a:cubicBezTo>
                        <a:pt x="1606" y="632"/>
                        <a:pt x="1246" y="814"/>
                        <a:pt x="803" y="814"/>
                      </a:cubicBezTo>
                      <a:cubicBezTo>
                        <a:pt x="360" y="814"/>
                        <a:pt x="0" y="632"/>
                        <a:pt x="0" y="407"/>
                      </a:cubicBezTo>
                      <a:cubicBezTo>
                        <a:pt x="0" y="182"/>
                        <a:pt x="359" y="0"/>
                        <a:pt x="803" y="0"/>
                      </a:cubicBezTo>
                      <a:cubicBezTo>
                        <a:pt x="1247" y="0"/>
                        <a:pt x="1606" y="182"/>
                        <a:pt x="1606" y="407"/>
                      </a:cubicBezTo>
                    </a:path>
                  </a:pathLst>
                </a:custGeom>
                <a:gradFill rotWithShape="0">
                  <a:gsLst>
                    <a:gs pos="0">
                      <a:srgbClr val="FF8915"/>
                    </a:gs>
                    <a:gs pos="100000">
                      <a:srgbClr val="FFFF00"/>
                    </a:gs>
                  </a:gsLst>
                  <a:lin ang="12000000" scaled="1"/>
                </a:gradFill>
                <a:ln w="111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3586" name="Freeform 32">
                  <a:extLst>
                    <a:ext uri="{FF2B5EF4-FFF2-40B4-BE49-F238E27FC236}">
                      <a16:creationId xmlns:a16="http://schemas.microsoft.com/office/drawing/2014/main" id="{8AD1E4FD-BEBD-4CC0-833B-3E34419AA8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" y="211"/>
                  <a:ext cx="306" cy="139"/>
                </a:xfrm>
                <a:custGeom>
                  <a:avLst/>
                  <a:gdLst>
                    <a:gd name="T0" fmla="*/ 0 w 1349"/>
                    <a:gd name="T1" fmla="*/ 0 h 614"/>
                    <a:gd name="T2" fmla="*/ 0 w 1349"/>
                    <a:gd name="T3" fmla="*/ 0 h 614"/>
                    <a:gd name="T4" fmla="*/ 0 w 1349"/>
                    <a:gd name="T5" fmla="*/ 0 h 614"/>
                    <a:gd name="T6" fmla="*/ 0 w 1349"/>
                    <a:gd name="T7" fmla="*/ 0 h 614"/>
                    <a:gd name="T8" fmla="*/ 0 w 1349"/>
                    <a:gd name="T9" fmla="*/ 0 h 614"/>
                    <a:gd name="T10" fmla="*/ 0 w 1349"/>
                    <a:gd name="T11" fmla="*/ 0 h 614"/>
                    <a:gd name="T12" fmla="*/ 0 w 1349"/>
                    <a:gd name="T13" fmla="*/ 0 h 61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349"/>
                    <a:gd name="T22" fmla="*/ 0 h 614"/>
                    <a:gd name="T23" fmla="*/ 1349 w 1349"/>
                    <a:gd name="T24" fmla="*/ 614 h 61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349" h="614">
                      <a:moveTo>
                        <a:pt x="1144" y="519"/>
                      </a:moveTo>
                      <a:cubicBezTo>
                        <a:pt x="1264" y="382"/>
                        <a:pt x="1348" y="303"/>
                        <a:pt x="1233" y="180"/>
                      </a:cubicBezTo>
                      <a:cubicBezTo>
                        <a:pt x="1118" y="57"/>
                        <a:pt x="864" y="0"/>
                        <a:pt x="616" y="21"/>
                      </a:cubicBezTo>
                      <a:cubicBezTo>
                        <a:pt x="369" y="43"/>
                        <a:pt x="152" y="130"/>
                        <a:pt x="76" y="259"/>
                      </a:cubicBezTo>
                      <a:cubicBezTo>
                        <a:pt x="0" y="389"/>
                        <a:pt x="19" y="490"/>
                        <a:pt x="89" y="548"/>
                      </a:cubicBezTo>
                      <a:cubicBezTo>
                        <a:pt x="159" y="605"/>
                        <a:pt x="254" y="613"/>
                        <a:pt x="254" y="613"/>
                      </a:cubicBezTo>
                      <a:lnTo>
                        <a:pt x="1144" y="519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3587" name="Freeform 33">
                  <a:extLst>
                    <a:ext uri="{FF2B5EF4-FFF2-40B4-BE49-F238E27FC236}">
                      <a16:creationId xmlns:a16="http://schemas.microsoft.com/office/drawing/2014/main" id="{F060F79D-3047-43C8-A710-52F78AF156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" y="233"/>
                  <a:ext cx="316" cy="132"/>
                </a:xfrm>
                <a:custGeom>
                  <a:avLst/>
                  <a:gdLst>
                    <a:gd name="T0" fmla="*/ 0 w 1393"/>
                    <a:gd name="T1" fmla="*/ 0 h 581"/>
                    <a:gd name="T2" fmla="*/ 0 w 1393"/>
                    <a:gd name="T3" fmla="*/ 0 h 581"/>
                    <a:gd name="T4" fmla="*/ 0 w 1393"/>
                    <a:gd name="T5" fmla="*/ 0 h 581"/>
                    <a:gd name="T6" fmla="*/ 0 w 1393"/>
                    <a:gd name="T7" fmla="*/ 0 h 581"/>
                    <a:gd name="T8" fmla="*/ 0 w 1393"/>
                    <a:gd name="T9" fmla="*/ 0 h 581"/>
                    <a:gd name="T10" fmla="*/ 0 w 1393"/>
                    <a:gd name="T11" fmla="*/ 0 h 581"/>
                    <a:gd name="T12" fmla="*/ 0 w 1393"/>
                    <a:gd name="T13" fmla="*/ 0 h 581"/>
                    <a:gd name="T14" fmla="*/ 0 w 1393"/>
                    <a:gd name="T15" fmla="*/ 0 h 58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93"/>
                    <a:gd name="T25" fmla="*/ 0 h 581"/>
                    <a:gd name="T26" fmla="*/ 1393 w 1393"/>
                    <a:gd name="T27" fmla="*/ 581 h 58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93" h="581">
                      <a:moveTo>
                        <a:pt x="0" y="418"/>
                      </a:moveTo>
                      <a:cubicBezTo>
                        <a:pt x="59" y="476"/>
                        <a:pt x="126" y="532"/>
                        <a:pt x="260" y="580"/>
                      </a:cubicBezTo>
                      <a:lnTo>
                        <a:pt x="1392" y="227"/>
                      </a:lnTo>
                      <a:cubicBezTo>
                        <a:pt x="1354" y="137"/>
                        <a:pt x="1273" y="72"/>
                        <a:pt x="1134" y="40"/>
                      </a:cubicBezTo>
                      <a:lnTo>
                        <a:pt x="734" y="0"/>
                      </a:lnTo>
                      <a:lnTo>
                        <a:pt x="346" y="90"/>
                      </a:lnTo>
                      <a:lnTo>
                        <a:pt x="785" y="155"/>
                      </a:lnTo>
                      <a:lnTo>
                        <a:pt x="0" y="418"/>
                      </a:lnTo>
                    </a:path>
                  </a:pathLst>
                </a:custGeom>
                <a:solidFill>
                  <a:srgbClr val="000000"/>
                </a:solidFill>
                <a:ln w="126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</p:grpSp>
          <p:sp>
            <p:nvSpPr>
              <p:cNvPr id="23568" name="Freeform 34">
                <a:extLst>
                  <a:ext uri="{FF2B5EF4-FFF2-40B4-BE49-F238E27FC236}">
                    <a16:creationId xmlns:a16="http://schemas.microsoft.com/office/drawing/2014/main" id="{9AAB49A7-D18D-4C17-9AC1-BB3BDCAC6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140"/>
                <a:ext cx="443" cy="220"/>
              </a:xfrm>
              <a:custGeom>
                <a:avLst/>
                <a:gdLst>
                  <a:gd name="T0" fmla="*/ 0 w 1955"/>
                  <a:gd name="T1" fmla="*/ 0 h 969"/>
                  <a:gd name="T2" fmla="*/ 0 w 1955"/>
                  <a:gd name="T3" fmla="*/ 0 h 969"/>
                  <a:gd name="T4" fmla="*/ 0 w 1955"/>
                  <a:gd name="T5" fmla="*/ 0 h 969"/>
                  <a:gd name="T6" fmla="*/ 0 w 1955"/>
                  <a:gd name="T7" fmla="*/ 0 h 969"/>
                  <a:gd name="T8" fmla="*/ 0 w 1955"/>
                  <a:gd name="T9" fmla="*/ 0 h 969"/>
                  <a:gd name="T10" fmla="*/ 0 w 1955"/>
                  <a:gd name="T11" fmla="*/ 0 h 969"/>
                  <a:gd name="T12" fmla="*/ 0 w 1955"/>
                  <a:gd name="T13" fmla="*/ 0 h 96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55"/>
                  <a:gd name="T22" fmla="*/ 0 h 969"/>
                  <a:gd name="T23" fmla="*/ 1955 w 1955"/>
                  <a:gd name="T24" fmla="*/ 969 h 96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55" h="969">
                    <a:moveTo>
                      <a:pt x="1954" y="484"/>
                    </a:moveTo>
                    <a:cubicBezTo>
                      <a:pt x="1954" y="751"/>
                      <a:pt x="1516" y="968"/>
                      <a:pt x="977" y="968"/>
                    </a:cubicBezTo>
                    <a:cubicBezTo>
                      <a:pt x="437" y="968"/>
                      <a:pt x="0" y="751"/>
                      <a:pt x="0" y="484"/>
                    </a:cubicBezTo>
                    <a:cubicBezTo>
                      <a:pt x="0" y="217"/>
                      <a:pt x="437" y="0"/>
                      <a:pt x="977" y="0"/>
                    </a:cubicBezTo>
                    <a:cubicBezTo>
                      <a:pt x="1516" y="0"/>
                      <a:pt x="1954" y="217"/>
                      <a:pt x="1954" y="484"/>
                    </a:cubicBezTo>
                    <a:close/>
                    <a:moveTo>
                      <a:pt x="1954" y="968"/>
                    </a:moveTo>
                    <a:lnTo>
                      <a:pt x="1954" y="9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grpSp>
            <p:nvGrpSpPr>
              <p:cNvPr id="23569" name="Group 35">
                <a:extLst>
                  <a:ext uri="{FF2B5EF4-FFF2-40B4-BE49-F238E27FC236}">
                    <a16:creationId xmlns:a16="http://schemas.microsoft.com/office/drawing/2014/main" id="{6B1CD4A6-8162-48CC-BEFD-137DAB55E0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2" y="122"/>
                <a:ext cx="366" cy="210"/>
                <a:chOff x="592" y="122"/>
                <a:chExt cx="366" cy="210"/>
              </a:xfrm>
            </p:grpSpPr>
            <p:sp>
              <p:nvSpPr>
                <p:cNvPr id="23570" name="Freeform 36">
                  <a:extLst>
                    <a:ext uri="{FF2B5EF4-FFF2-40B4-BE49-F238E27FC236}">
                      <a16:creationId xmlns:a16="http://schemas.microsoft.com/office/drawing/2014/main" id="{E425A442-54BE-40CE-8A20-A30A4908F8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3" y="153"/>
                  <a:ext cx="365" cy="181"/>
                </a:xfrm>
                <a:custGeom>
                  <a:avLst/>
                  <a:gdLst>
                    <a:gd name="T0" fmla="*/ 0 w 1611"/>
                    <a:gd name="T1" fmla="*/ 0 h 797"/>
                    <a:gd name="T2" fmla="*/ 0 w 1611"/>
                    <a:gd name="T3" fmla="*/ 0 h 797"/>
                    <a:gd name="T4" fmla="*/ 0 w 1611"/>
                    <a:gd name="T5" fmla="*/ 0 h 797"/>
                    <a:gd name="T6" fmla="*/ 0 w 1611"/>
                    <a:gd name="T7" fmla="*/ 0 h 797"/>
                    <a:gd name="T8" fmla="*/ 0 w 1611"/>
                    <a:gd name="T9" fmla="*/ 0 h 79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11"/>
                    <a:gd name="T16" fmla="*/ 0 h 797"/>
                    <a:gd name="T17" fmla="*/ 1611 w 1611"/>
                    <a:gd name="T18" fmla="*/ 797 h 79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11" h="797">
                      <a:moveTo>
                        <a:pt x="1610" y="398"/>
                      </a:moveTo>
                      <a:cubicBezTo>
                        <a:pt x="1610" y="618"/>
                        <a:pt x="1249" y="796"/>
                        <a:pt x="805" y="796"/>
                      </a:cubicBezTo>
                      <a:cubicBezTo>
                        <a:pt x="360" y="796"/>
                        <a:pt x="0" y="618"/>
                        <a:pt x="0" y="398"/>
                      </a:cubicBezTo>
                      <a:cubicBezTo>
                        <a:pt x="0" y="178"/>
                        <a:pt x="360" y="0"/>
                        <a:pt x="805" y="0"/>
                      </a:cubicBezTo>
                      <a:cubicBezTo>
                        <a:pt x="1249" y="0"/>
                        <a:pt x="1610" y="178"/>
                        <a:pt x="1610" y="398"/>
                      </a:cubicBezTo>
                    </a:path>
                  </a:pathLst>
                </a:custGeom>
                <a:gradFill rotWithShape="0">
                  <a:gsLst>
                    <a:gs pos="0">
                      <a:srgbClr val="CD5200"/>
                    </a:gs>
                    <a:gs pos="100000">
                      <a:srgbClr val="CACA00"/>
                    </a:gs>
                  </a:gsLst>
                  <a:lin ang="10800000" scaled="1"/>
                </a:gradFill>
                <a:ln w="108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3571" name="Freeform 37">
                  <a:extLst>
                    <a:ext uri="{FF2B5EF4-FFF2-40B4-BE49-F238E27FC236}">
                      <a16:creationId xmlns:a16="http://schemas.microsoft.com/office/drawing/2014/main" id="{B539F274-D981-440F-8FD8-8891786F24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2" y="122"/>
                  <a:ext cx="365" cy="193"/>
                </a:xfrm>
                <a:custGeom>
                  <a:avLst/>
                  <a:gdLst>
                    <a:gd name="T0" fmla="*/ 0 w 1610"/>
                    <a:gd name="T1" fmla="*/ 0 h 853"/>
                    <a:gd name="T2" fmla="*/ 0 w 1610"/>
                    <a:gd name="T3" fmla="*/ 0 h 853"/>
                    <a:gd name="T4" fmla="*/ 0 w 1610"/>
                    <a:gd name="T5" fmla="*/ 0 h 853"/>
                    <a:gd name="T6" fmla="*/ 0 w 1610"/>
                    <a:gd name="T7" fmla="*/ 0 h 853"/>
                    <a:gd name="T8" fmla="*/ 0 w 1610"/>
                    <a:gd name="T9" fmla="*/ 0 h 8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10"/>
                    <a:gd name="T16" fmla="*/ 0 h 853"/>
                    <a:gd name="T17" fmla="*/ 1610 w 1610"/>
                    <a:gd name="T18" fmla="*/ 853 h 8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10" h="853">
                      <a:moveTo>
                        <a:pt x="1609" y="426"/>
                      </a:moveTo>
                      <a:cubicBezTo>
                        <a:pt x="1609" y="661"/>
                        <a:pt x="1249" y="852"/>
                        <a:pt x="804" y="852"/>
                      </a:cubicBezTo>
                      <a:cubicBezTo>
                        <a:pt x="359" y="852"/>
                        <a:pt x="0" y="661"/>
                        <a:pt x="0" y="426"/>
                      </a:cubicBezTo>
                      <a:cubicBezTo>
                        <a:pt x="0" y="191"/>
                        <a:pt x="360" y="0"/>
                        <a:pt x="804" y="0"/>
                      </a:cubicBezTo>
                      <a:cubicBezTo>
                        <a:pt x="1248" y="0"/>
                        <a:pt x="1609" y="191"/>
                        <a:pt x="1609" y="426"/>
                      </a:cubicBezTo>
                    </a:path>
                  </a:pathLst>
                </a:custGeom>
                <a:gradFill rotWithShape="0">
                  <a:gsLst>
                    <a:gs pos="0">
                      <a:srgbClr val="FF6600"/>
                    </a:gs>
                    <a:gs pos="100000">
                      <a:srgbClr val="FFFF00"/>
                    </a:gs>
                  </a:gsLst>
                  <a:lin ang="10740000" scaled="1"/>
                </a:gradFill>
                <a:ln w="1152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3572" name="Freeform 38">
                  <a:extLst>
                    <a:ext uri="{FF2B5EF4-FFF2-40B4-BE49-F238E27FC236}">
                      <a16:creationId xmlns:a16="http://schemas.microsoft.com/office/drawing/2014/main" id="{0B9EF168-263C-49C6-9D37-BBAEE86580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2" y="219"/>
                  <a:ext cx="3" cy="37"/>
                </a:xfrm>
                <a:custGeom>
                  <a:avLst/>
                  <a:gdLst>
                    <a:gd name="T0" fmla="*/ 0 w 14"/>
                    <a:gd name="T1" fmla="*/ 0 h 161"/>
                    <a:gd name="T2" fmla="*/ 0 w 14"/>
                    <a:gd name="T3" fmla="*/ 0 h 161"/>
                    <a:gd name="T4" fmla="*/ 0 w 14"/>
                    <a:gd name="T5" fmla="*/ 0 h 161"/>
                    <a:gd name="T6" fmla="*/ 0 w 14"/>
                    <a:gd name="T7" fmla="*/ 0 h 16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"/>
                    <a:gd name="T13" fmla="*/ 0 h 161"/>
                    <a:gd name="T14" fmla="*/ 14 w 14"/>
                    <a:gd name="T15" fmla="*/ 161 h 16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" h="161">
                      <a:moveTo>
                        <a:pt x="0" y="0"/>
                      </a:moveTo>
                      <a:lnTo>
                        <a:pt x="7" y="119"/>
                      </a:lnTo>
                      <a:lnTo>
                        <a:pt x="13" y="160"/>
                      </a:lnTo>
                      <a:lnTo>
                        <a:pt x="11" y="73"/>
                      </a:lnTo>
                    </a:path>
                  </a:pathLst>
                </a:custGeom>
                <a:noFill/>
                <a:ln w="115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cs-CZ" altLang="cs-CZ"/>
                </a:p>
              </p:txBody>
            </p:sp>
            <p:sp>
              <p:nvSpPr>
                <p:cNvPr id="23573" name="Freeform 39">
                  <a:extLst>
                    <a:ext uri="{FF2B5EF4-FFF2-40B4-BE49-F238E27FC236}">
                      <a16:creationId xmlns:a16="http://schemas.microsoft.com/office/drawing/2014/main" id="{5233BFD7-B105-4B9A-A359-6CFFB84A32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5" y="215"/>
                  <a:ext cx="3" cy="40"/>
                </a:xfrm>
                <a:custGeom>
                  <a:avLst/>
                  <a:gdLst>
                    <a:gd name="T0" fmla="*/ 0 w 13"/>
                    <a:gd name="T1" fmla="*/ 0 h 175"/>
                    <a:gd name="T2" fmla="*/ 0 w 13"/>
                    <a:gd name="T3" fmla="*/ 0 h 175"/>
                    <a:gd name="T4" fmla="*/ 0 w 13"/>
                    <a:gd name="T5" fmla="*/ 0 h 175"/>
                    <a:gd name="T6" fmla="*/ 0 w 13"/>
                    <a:gd name="T7" fmla="*/ 0 h 175"/>
                    <a:gd name="T8" fmla="*/ 0 w 13"/>
                    <a:gd name="T9" fmla="*/ 0 h 1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175"/>
                    <a:gd name="T17" fmla="*/ 13 w 13"/>
                    <a:gd name="T18" fmla="*/ 175 h 1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175">
                      <a:moveTo>
                        <a:pt x="6" y="0"/>
                      </a:moveTo>
                      <a:lnTo>
                        <a:pt x="12" y="121"/>
                      </a:lnTo>
                      <a:lnTo>
                        <a:pt x="6" y="174"/>
                      </a:lnTo>
                      <a:lnTo>
                        <a:pt x="1" y="69"/>
                      </a:lnTo>
                      <a:lnTo>
                        <a:pt x="0" y="69"/>
                      </a:lnTo>
                    </a:path>
                  </a:pathLst>
                </a:custGeom>
                <a:noFill/>
                <a:ln w="115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cs-CZ" altLang="cs-CZ"/>
                </a:p>
              </p:txBody>
            </p:sp>
            <p:sp>
              <p:nvSpPr>
                <p:cNvPr id="23574" name="Freeform 40">
                  <a:extLst>
                    <a:ext uri="{FF2B5EF4-FFF2-40B4-BE49-F238E27FC236}">
                      <a16:creationId xmlns:a16="http://schemas.microsoft.com/office/drawing/2014/main" id="{943B54AE-A177-4771-9C0A-2885F2B1D8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66"/>
                  <a:ext cx="109" cy="65"/>
                </a:xfrm>
                <a:custGeom>
                  <a:avLst/>
                  <a:gdLst>
                    <a:gd name="T0" fmla="*/ 0 w 482"/>
                    <a:gd name="T1" fmla="*/ 0 h 288"/>
                    <a:gd name="T2" fmla="*/ 0 w 482"/>
                    <a:gd name="T3" fmla="*/ 0 h 288"/>
                    <a:gd name="T4" fmla="*/ 0 w 482"/>
                    <a:gd name="T5" fmla="*/ 0 h 288"/>
                    <a:gd name="T6" fmla="*/ 0 w 482"/>
                    <a:gd name="T7" fmla="*/ 0 h 288"/>
                    <a:gd name="T8" fmla="*/ 0 w 482"/>
                    <a:gd name="T9" fmla="*/ 0 h 288"/>
                    <a:gd name="T10" fmla="*/ 0 w 482"/>
                    <a:gd name="T11" fmla="*/ 0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2"/>
                    <a:gd name="T19" fmla="*/ 0 h 288"/>
                    <a:gd name="T20" fmla="*/ 482 w 482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2" h="288">
                      <a:moveTo>
                        <a:pt x="0" y="0"/>
                      </a:moveTo>
                      <a:lnTo>
                        <a:pt x="1" y="89"/>
                      </a:lnTo>
                      <a:cubicBezTo>
                        <a:pt x="81" y="186"/>
                        <a:pt x="356" y="258"/>
                        <a:pt x="480" y="287"/>
                      </a:cubicBezTo>
                      <a:lnTo>
                        <a:pt x="481" y="199"/>
                      </a:lnTo>
                      <a:cubicBezTo>
                        <a:pt x="348" y="198"/>
                        <a:pt x="87" y="107"/>
                        <a:pt x="5" y="6"/>
                      </a:cubicBezTo>
                      <a:lnTo>
                        <a:pt x="0" y="0"/>
                      </a:lnTo>
                    </a:path>
                  </a:pathLst>
                </a:custGeom>
                <a:solidFill>
                  <a:srgbClr val="000000">
                    <a:alpha val="4705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3575" name="Freeform 41">
                  <a:extLst>
                    <a:ext uri="{FF2B5EF4-FFF2-40B4-BE49-F238E27FC236}">
                      <a16:creationId xmlns:a16="http://schemas.microsoft.com/office/drawing/2014/main" id="{B21BF9C0-352B-4747-A680-8509655328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9" y="243"/>
                  <a:ext cx="112" cy="85"/>
                </a:xfrm>
                <a:custGeom>
                  <a:avLst/>
                  <a:gdLst>
                    <a:gd name="T0" fmla="*/ 0 w 492"/>
                    <a:gd name="T1" fmla="*/ 0 h 374"/>
                    <a:gd name="T2" fmla="*/ 0 w 492"/>
                    <a:gd name="T3" fmla="*/ 0 h 374"/>
                    <a:gd name="T4" fmla="*/ 0 w 492"/>
                    <a:gd name="T5" fmla="*/ 0 h 374"/>
                    <a:gd name="T6" fmla="*/ 0 w 492"/>
                    <a:gd name="T7" fmla="*/ 0 h 374"/>
                    <a:gd name="T8" fmla="*/ 0 w 492"/>
                    <a:gd name="T9" fmla="*/ 0 h 374"/>
                    <a:gd name="T10" fmla="*/ 0 w 492"/>
                    <a:gd name="T11" fmla="*/ 0 h 3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92"/>
                    <a:gd name="T19" fmla="*/ 0 h 374"/>
                    <a:gd name="T20" fmla="*/ 492 w 492"/>
                    <a:gd name="T21" fmla="*/ 374 h 3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92" h="374">
                      <a:moveTo>
                        <a:pt x="0" y="294"/>
                      </a:moveTo>
                      <a:lnTo>
                        <a:pt x="1" y="373"/>
                      </a:lnTo>
                      <a:cubicBezTo>
                        <a:pt x="68" y="365"/>
                        <a:pt x="334" y="333"/>
                        <a:pt x="490" y="117"/>
                      </a:cubicBezTo>
                      <a:lnTo>
                        <a:pt x="491" y="0"/>
                      </a:lnTo>
                      <a:cubicBezTo>
                        <a:pt x="391" y="158"/>
                        <a:pt x="148" y="277"/>
                        <a:pt x="18" y="280"/>
                      </a:cubicBezTo>
                      <a:lnTo>
                        <a:pt x="0" y="294"/>
                      </a:lnTo>
                    </a:path>
                  </a:pathLst>
                </a:custGeom>
                <a:solidFill>
                  <a:srgbClr val="000000">
                    <a:alpha val="4705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3576" name="Freeform 42">
                  <a:extLst>
                    <a:ext uri="{FF2B5EF4-FFF2-40B4-BE49-F238E27FC236}">
                      <a16:creationId xmlns:a16="http://schemas.microsoft.com/office/drawing/2014/main" id="{10EDD835-FD4B-45D3-8B70-166FB44EB1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7" y="133"/>
                  <a:ext cx="334" cy="170"/>
                </a:xfrm>
                <a:custGeom>
                  <a:avLst/>
                  <a:gdLst>
                    <a:gd name="T0" fmla="*/ 0 w 1475"/>
                    <a:gd name="T1" fmla="*/ 0 h 748"/>
                    <a:gd name="T2" fmla="*/ 0 w 1475"/>
                    <a:gd name="T3" fmla="*/ 0 h 748"/>
                    <a:gd name="T4" fmla="*/ 0 w 1475"/>
                    <a:gd name="T5" fmla="*/ 0 h 748"/>
                    <a:gd name="T6" fmla="*/ 0 w 1475"/>
                    <a:gd name="T7" fmla="*/ 0 h 748"/>
                    <a:gd name="T8" fmla="*/ 0 w 1475"/>
                    <a:gd name="T9" fmla="*/ 0 h 7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75"/>
                    <a:gd name="T16" fmla="*/ 0 h 748"/>
                    <a:gd name="T17" fmla="*/ 1475 w 1475"/>
                    <a:gd name="T18" fmla="*/ 748 h 7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75" h="748">
                      <a:moveTo>
                        <a:pt x="1474" y="373"/>
                      </a:moveTo>
                      <a:cubicBezTo>
                        <a:pt x="1474" y="580"/>
                        <a:pt x="1144" y="747"/>
                        <a:pt x="737" y="747"/>
                      </a:cubicBezTo>
                      <a:cubicBezTo>
                        <a:pt x="330" y="747"/>
                        <a:pt x="0" y="580"/>
                        <a:pt x="0" y="373"/>
                      </a:cubicBezTo>
                      <a:cubicBezTo>
                        <a:pt x="0" y="166"/>
                        <a:pt x="330" y="0"/>
                        <a:pt x="737" y="0"/>
                      </a:cubicBezTo>
                      <a:cubicBezTo>
                        <a:pt x="1144" y="0"/>
                        <a:pt x="1474" y="167"/>
                        <a:pt x="1474" y="373"/>
                      </a:cubicBezTo>
                    </a:path>
                  </a:pathLst>
                </a:custGeom>
                <a:gradFill rotWithShape="0">
                  <a:gsLst>
                    <a:gs pos="0">
                      <a:srgbClr val="FF8915"/>
                    </a:gs>
                    <a:gs pos="100000">
                      <a:srgbClr val="FFFF00"/>
                    </a:gs>
                  </a:gsLst>
                  <a:lin ang="12000000" scaled="1"/>
                </a:gradFill>
                <a:ln w="1008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3577" name="Freeform 43">
                  <a:extLst>
                    <a:ext uri="{FF2B5EF4-FFF2-40B4-BE49-F238E27FC236}">
                      <a16:creationId xmlns:a16="http://schemas.microsoft.com/office/drawing/2014/main" id="{9E8CBD41-DD12-42D6-BD79-CD54568106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134"/>
                  <a:ext cx="281" cy="128"/>
                </a:xfrm>
                <a:custGeom>
                  <a:avLst/>
                  <a:gdLst>
                    <a:gd name="T0" fmla="*/ 0 w 1238"/>
                    <a:gd name="T1" fmla="*/ 0 h 564"/>
                    <a:gd name="T2" fmla="*/ 0 w 1238"/>
                    <a:gd name="T3" fmla="*/ 0 h 564"/>
                    <a:gd name="T4" fmla="*/ 0 w 1238"/>
                    <a:gd name="T5" fmla="*/ 0 h 564"/>
                    <a:gd name="T6" fmla="*/ 0 w 1238"/>
                    <a:gd name="T7" fmla="*/ 0 h 564"/>
                    <a:gd name="T8" fmla="*/ 0 w 1238"/>
                    <a:gd name="T9" fmla="*/ 0 h 564"/>
                    <a:gd name="T10" fmla="*/ 0 w 1238"/>
                    <a:gd name="T11" fmla="*/ 0 h 564"/>
                    <a:gd name="T12" fmla="*/ 0 w 1238"/>
                    <a:gd name="T13" fmla="*/ 0 h 56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38"/>
                    <a:gd name="T22" fmla="*/ 0 h 564"/>
                    <a:gd name="T23" fmla="*/ 1238 w 1238"/>
                    <a:gd name="T24" fmla="*/ 564 h 56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38" h="564">
                      <a:moveTo>
                        <a:pt x="1050" y="477"/>
                      </a:moveTo>
                      <a:cubicBezTo>
                        <a:pt x="1161" y="351"/>
                        <a:pt x="1237" y="278"/>
                        <a:pt x="1132" y="165"/>
                      </a:cubicBezTo>
                      <a:cubicBezTo>
                        <a:pt x="1027" y="53"/>
                        <a:pt x="793" y="0"/>
                        <a:pt x="566" y="20"/>
                      </a:cubicBezTo>
                      <a:cubicBezTo>
                        <a:pt x="339" y="40"/>
                        <a:pt x="140" y="119"/>
                        <a:pt x="70" y="238"/>
                      </a:cubicBezTo>
                      <a:cubicBezTo>
                        <a:pt x="0" y="357"/>
                        <a:pt x="18" y="450"/>
                        <a:pt x="82" y="503"/>
                      </a:cubicBezTo>
                      <a:cubicBezTo>
                        <a:pt x="146" y="556"/>
                        <a:pt x="233" y="563"/>
                        <a:pt x="233" y="563"/>
                      </a:cubicBezTo>
                      <a:lnTo>
                        <a:pt x="1050" y="477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3578" name="Freeform 44">
                  <a:extLst>
                    <a:ext uri="{FF2B5EF4-FFF2-40B4-BE49-F238E27FC236}">
                      <a16:creationId xmlns:a16="http://schemas.microsoft.com/office/drawing/2014/main" id="{AF541103-8A64-4419-9083-35510B6690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154"/>
                  <a:ext cx="290" cy="121"/>
                </a:xfrm>
                <a:custGeom>
                  <a:avLst/>
                  <a:gdLst>
                    <a:gd name="T0" fmla="*/ 0 w 1279"/>
                    <a:gd name="T1" fmla="*/ 0 h 534"/>
                    <a:gd name="T2" fmla="*/ 0 w 1279"/>
                    <a:gd name="T3" fmla="*/ 0 h 534"/>
                    <a:gd name="T4" fmla="*/ 0 w 1279"/>
                    <a:gd name="T5" fmla="*/ 0 h 534"/>
                    <a:gd name="T6" fmla="*/ 0 w 1279"/>
                    <a:gd name="T7" fmla="*/ 0 h 534"/>
                    <a:gd name="T8" fmla="*/ 0 w 1279"/>
                    <a:gd name="T9" fmla="*/ 0 h 534"/>
                    <a:gd name="T10" fmla="*/ 0 w 1279"/>
                    <a:gd name="T11" fmla="*/ 0 h 534"/>
                    <a:gd name="T12" fmla="*/ 0 w 1279"/>
                    <a:gd name="T13" fmla="*/ 0 h 534"/>
                    <a:gd name="T14" fmla="*/ 0 w 1279"/>
                    <a:gd name="T15" fmla="*/ 0 h 53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279"/>
                    <a:gd name="T25" fmla="*/ 0 h 534"/>
                    <a:gd name="T26" fmla="*/ 1279 w 1279"/>
                    <a:gd name="T27" fmla="*/ 534 h 53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279" h="534">
                      <a:moveTo>
                        <a:pt x="0" y="384"/>
                      </a:moveTo>
                      <a:cubicBezTo>
                        <a:pt x="54" y="437"/>
                        <a:pt x="116" y="489"/>
                        <a:pt x="239" y="533"/>
                      </a:cubicBezTo>
                      <a:lnTo>
                        <a:pt x="1278" y="208"/>
                      </a:lnTo>
                      <a:cubicBezTo>
                        <a:pt x="1243" y="126"/>
                        <a:pt x="1169" y="66"/>
                        <a:pt x="1041" y="36"/>
                      </a:cubicBezTo>
                      <a:lnTo>
                        <a:pt x="674" y="0"/>
                      </a:lnTo>
                      <a:lnTo>
                        <a:pt x="318" y="83"/>
                      </a:lnTo>
                      <a:lnTo>
                        <a:pt x="720" y="142"/>
                      </a:lnTo>
                      <a:lnTo>
                        <a:pt x="0" y="384"/>
                      </a:lnTo>
                    </a:path>
                  </a:pathLst>
                </a:custGeom>
                <a:solidFill>
                  <a:srgbClr val="000000"/>
                </a:solidFill>
                <a:ln w="1152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</p:grpSp>
        </p:grpSp>
      </p:grpSp>
    </p:spTree>
  </p:cSld>
  <p:clrMapOvr>
    <a:masterClrMapping/>
  </p:clrMapOvr>
  <p:transition>
    <p:pull dir="d"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>
            <a:extLst>
              <a:ext uri="{FF2B5EF4-FFF2-40B4-BE49-F238E27FC236}">
                <a16:creationId xmlns:a16="http://schemas.microsoft.com/office/drawing/2014/main" id="{1B03B94C-FC9C-4390-AA6B-2724C9E24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863" y="2278063"/>
            <a:ext cx="7199312" cy="2222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1000"/>
              </a:lnSpc>
            </a:pPr>
            <a:r>
              <a:rPr lang="pl-PL" altLang="cs-CZ" sz="72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Elektronické peníze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B1A07693-F842-49D3-8205-F87C2560E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988" y="720725"/>
            <a:ext cx="8423275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Za elektronické peníze můžeme považovat platební karty nebo šeky.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A7635B09-8B3E-4B20-A7E3-D778F80DB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2519363"/>
            <a:ext cx="8280400" cy="149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Lidé mohou peníze utrácet přímo ze svého účtu, svoji totožnost musí stvrdit podpisem nebo PIN kódem.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83AE008B-249A-475E-B03A-41DA45567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988" y="4500563"/>
            <a:ext cx="7702550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Tím dávají stvrzení pro odepsání dané částky ze svého účtu.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0E393376-E7AB-4E70-BC70-4678D51D33E6}"/>
              </a:ext>
            </a:extLst>
          </p:cNvPr>
          <p:cNvGrpSpPr>
            <a:grpSpLocks/>
          </p:cNvGrpSpPr>
          <p:nvPr/>
        </p:nvGrpSpPr>
        <p:grpSpPr bwMode="auto">
          <a:xfrm>
            <a:off x="360363" y="720725"/>
            <a:ext cx="531812" cy="623888"/>
            <a:chOff x="227" y="454"/>
            <a:chExt cx="335" cy="393"/>
          </a:xfrm>
        </p:grpSpPr>
        <p:grpSp>
          <p:nvGrpSpPr>
            <p:cNvPr id="25632" name="Group 6">
              <a:extLst>
                <a:ext uri="{FF2B5EF4-FFF2-40B4-BE49-F238E27FC236}">
                  <a16:creationId xmlns:a16="http://schemas.microsoft.com/office/drawing/2014/main" id="{88212736-EAD4-463E-BD29-255EAF5290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" y="454"/>
              <a:ext cx="335" cy="393"/>
              <a:chOff x="227" y="454"/>
              <a:chExt cx="335" cy="393"/>
            </a:xfrm>
          </p:grpSpPr>
          <p:grpSp>
            <p:nvGrpSpPr>
              <p:cNvPr id="25633" name="Group 7">
                <a:extLst>
                  <a:ext uri="{FF2B5EF4-FFF2-40B4-BE49-F238E27FC236}">
                    <a16:creationId xmlns:a16="http://schemas.microsoft.com/office/drawing/2014/main" id="{DD7A2875-0349-41F6-843B-2A16ED2988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" y="454"/>
                <a:ext cx="335" cy="393"/>
                <a:chOff x="227" y="454"/>
                <a:chExt cx="335" cy="393"/>
              </a:xfrm>
            </p:grpSpPr>
            <p:grpSp>
              <p:nvGrpSpPr>
                <p:cNvPr id="25634" name="Group 8">
                  <a:extLst>
                    <a:ext uri="{FF2B5EF4-FFF2-40B4-BE49-F238E27FC236}">
                      <a16:creationId xmlns:a16="http://schemas.microsoft.com/office/drawing/2014/main" id="{A114DA79-F9C3-4EE0-B646-A4D2F5F89CB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" y="456"/>
                  <a:ext cx="322" cy="385"/>
                  <a:chOff x="238" y="456"/>
                  <a:chExt cx="322" cy="385"/>
                </a:xfrm>
              </p:grpSpPr>
              <p:sp>
                <p:nvSpPr>
                  <p:cNvPr id="25640" name="Freeform 9">
                    <a:extLst>
                      <a:ext uri="{FF2B5EF4-FFF2-40B4-BE49-F238E27FC236}">
                        <a16:creationId xmlns:a16="http://schemas.microsoft.com/office/drawing/2014/main" id="{DCCD2EDD-E664-4470-89F0-711EAE82D9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8" y="527"/>
                    <a:ext cx="333" cy="316"/>
                  </a:xfrm>
                  <a:custGeom>
                    <a:avLst/>
                    <a:gdLst>
                      <a:gd name="T0" fmla="*/ 0 w 1469"/>
                      <a:gd name="T1" fmla="*/ 0 h 1393"/>
                      <a:gd name="T2" fmla="*/ 0 w 1469"/>
                      <a:gd name="T3" fmla="*/ 0 h 1393"/>
                      <a:gd name="T4" fmla="*/ 0 w 1469"/>
                      <a:gd name="T5" fmla="*/ 0 h 1393"/>
                      <a:gd name="T6" fmla="*/ 0 w 1469"/>
                      <a:gd name="T7" fmla="*/ 0 h 1393"/>
                      <a:gd name="T8" fmla="*/ 0 w 1469"/>
                      <a:gd name="T9" fmla="*/ 0 h 13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69"/>
                      <a:gd name="T16" fmla="*/ 0 h 1393"/>
                      <a:gd name="T17" fmla="*/ 1469 w 1469"/>
                      <a:gd name="T18" fmla="*/ 1393 h 13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69" h="1393">
                        <a:moveTo>
                          <a:pt x="1468" y="731"/>
                        </a:moveTo>
                        <a:cubicBezTo>
                          <a:pt x="1468" y="1111"/>
                          <a:pt x="1164" y="1392"/>
                          <a:pt x="767" y="1392"/>
                        </a:cubicBezTo>
                        <a:cubicBezTo>
                          <a:pt x="371" y="1392"/>
                          <a:pt x="0" y="1080"/>
                          <a:pt x="49" y="704"/>
                        </a:cubicBezTo>
                        <a:cubicBezTo>
                          <a:pt x="95" y="356"/>
                          <a:pt x="368" y="0"/>
                          <a:pt x="764" y="3"/>
                        </a:cubicBezTo>
                        <a:cubicBezTo>
                          <a:pt x="1164" y="6"/>
                          <a:pt x="1462" y="348"/>
                          <a:pt x="1468" y="731"/>
                        </a:cubicBezTo>
                      </a:path>
                    </a:pathLst>
                  </a:custGeom>
                  <a:solidFill>
                    <a:srgbClr val="C17D1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5641" name="Freeform 10">
                    <a:extLst>
                      <a:ext uri="{FF2B5EF4-FFF2-40B4-BE49-F238E27FC236}">
                        <a16:creationId xmlns:a16="http://schemas.microsoft.com/office/drawing/2014/main" id="{5B63F35B-DB2C-414E-853B-69A421821B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6" y="472"/>
                    <a:ext cx="171" cy="61"/>
                  </a:xfrm>
                  <a:custGeom>
                    <a:avLst/>
                    <a:gdLst>
                      <a:gd name="T0" fmla="*/ 0 w 752"/>
                      <a:gd name="T1" fmla="*/ 0 h 269"/>
                      <a:gd name="T2" fmla="*/ 0 w 752"/>
                      <a:gd name="T3" fmla="*/ 0 h 269"/>
                      <a:gd name="T4" fmla="*/ 0 w 752"/>
                      <a:gd name="T5" fmla="*/ 0 h 269"/>
                      <a:gd name="T6" fmla="*/ 0 w 752"/>
                      <a:gd name="T7" fmla="*/ 0 h 269"/>
                      <a:gd name="T8" fmla="*/ 0 w 752"/>
                      <a:gd name="T9" fmla="*/ 0 h 269"/>
                      <a:gd name="T10" fmla="*/ 0 w 752"/>
                      <a:gd name="T11" fmla="*/ 0 h 269"/>
                      <a:gd name="T12" fmla="*/ 0 w 752"/>
                      <a:gd name="T13" fmla="*/ 0 h 269"/>
                      <a:gd name="T14" fmla="*/ 0 w 752"/>
                      <a:gd name="T15" fmla="*/ 0 h 269"/>
                      <a:gd name="T16" fmla="*/ 0 w 752"/>
                      <a:gd name="T17" fmla="*/ 0 h 269"/>
                      <a:gd name="T18" fmla="*/ 0 w 752"/>
                      <a:gd name="T19" fmla="*/ 0 h 269"/>
                      <a:gd name="T20" fmla="*/ 0 w 752"/>
                      <a:gd name="T21" fmla="*/ 0 h 26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52"/>
                      <a:gd name="T34" fmla="*/ 0 h 269"/>
                      <a:gd name="T35" fmla="*/ 752 w 752"/>
                      <a:gd name="T36" fmla="*/ 269 h 26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52" h="269">
                        <a:moveTo>
                          <a:pt x="205" y="222"/>
                        </a:moveTo>
                        <a:cubicBezTo>
                          <a:pt x="171" y="171"/>
                          <a:pt x="0" y="0"/>
                          <a:pt x="0" y="0"/>
                        </a:cubicBezTo>
                        <a:lnTo>
                          <a:pt x="313" y="23"/>
                        </a:lnTo>
                        <a:lnTo>
                          <a:pt x="244" y="102"/>
                        </a:lnTo>
                        <a:lnTo>
                          <a:pt x="301" y="131"/>
                        </a:lnTo>
                        <a:lnTo>
                          <a:pt x="512" y="63"/>
                        </a:lnTo>
                        <a:lnTo>
                          <a:pt x="608" y="85"/>
                        </a:lnTo>
                        <a:lnTo>
                          <a:pt x="751" y="40"/>
                        </a:lnTo>
                        <a:lnTo>
                          <a:pt x="597" y="222"/>
                        </a:lnTo>
                        <a:lnTo>
                          <a:pt x="500" y="268"/>
                        </a:lnTo>
                        <a:lnTo>
                          <a:pt x="205" y="222"/>
                        </a:lnTo>
                      </a:path>
                    </a:pathLst>
                  </a:custGeom>
                  <a:solidFill>
                    <a:srgbClr val="C17D11"/>
                  </a:solidFill>
                  <a:ln w="828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5642" name="Freeform 11">
                    <a:extLst>
                      <a:ext uri="{FF2B5EF4-FFF2-40B4-BE49-F238E27FC236}">
                        <a16:creationId xmlns:a16="http://schemas.microsoft.com/office/drawing/2014/main" id="{8E8118AA-568D-4406-A2C4-1B5724D9260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0" y="456"/>
                    <a:ext cx="164" cy="46"/>
                  </a:xfrm>
                  <a:custGeom>
                    <a:avLst/>
                    <a:gdLst>
                      <a:gd name="T0" fmla="*/ 0 w 724"/>
                      <a:gd name="T1" fmla="*/ 0 h 201"/>
                      <a:gd name="T2" fmla="*/ 0 w 724"/>
                      <a:gd name="T3" fmla="*/ 0 h 201"/>
                      <a:gd name="T4" fmla="*/ 0 w 724"/>
                      <a:gd name="T5" fmla="*/ 0 h 201"/>
                      <a:gd name="T6" fmla="*/ 0 w 724"/>
                      <a:gd name="T7" fmla="*/ 0 h 201"/>
                      <a:gd name="T8" fmla="*/ 0 w 724"/>
                      <a:gd name="T9" fmla="*/ 0 h 201"/>
                      <a:gd name="T10" fmla="*/ 0 w 724"/>
                      <a:gd name="T11" fmla="*/ 0 h 201"/>
                      <a:gd name="T12" fmla="*/ 0 w 724"/>
                      <a:gd name="T13" fmla="*/ 0 h 201"/>
                      <a:gd name="T14" fmla="*/ 0 w 724"/>
                      <a:gd name="T15" fmla="*/ 0 h 201"/>
                      <a:gd name="T16" fmla="*/ 0 w 724"/>
                      <a:gd name="T17" fmla="*/ 0 h 201"/>
                      <a:gd name="T18" fmla="*/ 0 w 724"/>
                      <a:gd name="T19" fmla="*/ 0 h 201"/>
                      <a:gd name="T20" fmla="*/ 0 w 724"/>
                      <a:gd name="T21" fmla="*/ 0 h 201"/>
                      <a:gd name="T22" fmla="*/ 0 w 724"/>
                      <a:gd name="T23" fmla="*/ 0 h 201"/>
                      <a:gd name="T24" fmla="*/ 0 w 724"/>
                      <a:gd name="T25" fmla="*/ 0 h 201"/>
                      <a:gd name="T26" fmla="*/ 0 w 724"/>
                      <a:gd name="T27" fmla="*/ 0 h 201"/>
                      <a:gd name="T28" fmla="*/ 0 w 724"/>
                      <a:gd name="T29" fmla="*/ 0 h 201"/>
                      <a:gd name="T30" fmla="*/ 0 w 724"/>
                      <a:gd name="T31" fmla="*/ 0 h 201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24"/>
                      <a:gd name="T49" fmla="*/ 0 h 201"/>
                      <a:gd name="T50" fmla="*/ 724 w 724"/>
                      <a:gd name="T51" fmla="*/ 201 h 201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24" h="201">
                        <a:moveTo>
                          <a:pt x="0" y="63"/>
                        </a:moveTo>
                        <a:lnTo>
                          <a:pt x="199" y="0"/>
                        </a:lnTo>
                        <a:lnTo>
                          <a:pt x="239" y="51"/>
                        </a:lnTo>
                        <a:lnTo>
                          <a:pt x="477" y="13"/>
                        </a:lnTo>
                        <a:lnTo>
                          <a:pt x="426" y="74"/>
                        </a:lnTo>
                        <a:lnTo>
                          <a:pt x="443" y="94"/>
                        </a:lnTo>
                        <a:lnTo>
                          <a:pt x="614" y="23"/>
                        </a:lnTo>
                        <a:lnTo>
                          <a:pt x="699" y="28"/>
                        </a:lnTo>
                        <a:lnTo>
                          <a:pt x="723" y="74"/>
                        </a:lnTo>
                        <a:lnTo>
                          <a:pt x="676" y="125"/>
                        </a:lnTo>
                        <a:lnTo>
                          <a:pt x="546" y="153"/>
                        </a:lnTo>
                        <a:lnTo>
                          <a:pt x="460" y="125"/>
                        </a:lnTo>
                        <a:lnTo>
                          <a:pt x="233" y="200"/>
                        </a:lnTo>
                        <a:lnTo>
                          <a:pt x="182" y="171"/>
                        </a:lnTo>
                        <a:lnTo>
                          <a:pt x="261" y="85"/>
                        </a:lnTo>
                        <a:lnTo>
                          <a:pt x="0" y="63"/>
                        </a:lnTo>
                      </a:path>
                    </a:pathLst>
                  </a:custGeom>
                  <a:solidFill>
                    <a:srgbClr val="8F590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5643" name="Freeform 12">
                    <a:extLst>
                      <a:ext uri="{FF2B5EF4-FFF2-40B4-BE49-F238E27FC236}">
                        <a16:creationId xmlns:a16="http://schemas.microsoft.com/office/drawing/2014/main" id="{80D157B9-58EA-4CA2-99BC-FAE6B05BDC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8" y="511"/>
                    <a:ext cx="169" cy="32"/>
                  </a:xfrm>
                  <a:custGeom>
                    <a:avLst/>
                    <a:gdLst>
                      <a:gd name="T0" fmla="*/ 0 w 746"/>
                      <a:gd name="T1" fmla="*/ 0 h 141"/>
                      <a:gd name="T2" fmla="*/ 0 w 746"/>
                      <a:gd name="T3" fmla="*/ 0 h 141"/>
                      <a:gd name="T4" fmla="*/ 0 w 746"/>
                      <a:gd name="T5" fmla="*/ 0 h 141"/>
                      <a:gd name="T6" fmla="*/ 0 w 746"/>
                      <a:gd name="T7" fmla="*/ 0 h 141"/>
                      <a:gd name="T8" fmla="*/ 0 w 746"/>
                      <a:gd name="T9" fmla="*/ 0 h 141"/>
                      <a:gd name="T10" fmla="*/ 0 w 746"/>
                      <a:gd name="T11" fmla="*/ 0 h 141"/>
                      <a:gd name="T12" fmla="*/ 0 w 746"/>
                      <a:gd name="T13" fmla="*/ 0 h 141"/>
                      <a:gd name="T14" fmla="*/ 0 w 746"/>
                      <a:gd name="T15" fmla="*/ 0 h 141"/>
                      <a:gd name="T16" fmla="*/ 0 w 746"/>
                      <a:gd name="T17" fmla="*/ 0 h 14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6"/>
                      <a:gd name="T28" fmla="*/ 0 h 141"/>
                      <a:gd name="T29" fmla="*/ 746 w 746"/>
                      <a:gd name="T30" fmla="*/ 141 h 14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6" h="141">
                        <a:moveTo>
                          <a:pt x="0" y="102"/>
                        </a:moveTo>
                        <a:cubicBezTo>
                          <a:pt x="6" y="94"/>
                          <a:pt x="53" y="53"/>
                          <a:pt x="53" y="53"/>
                        </a:cubicBezTo>
                        <a:lnTo>
                          <a:pt x="368" y="92"/>
                        </a:lnTo>
                        <a:lnTo>
                          <a:pt x="664" y="0"/>
                        </a:lnTo>
                        <a:lnTo>
                          <a:pt x="745" y="15"/>
                        </a:lnTo>
                        <a:lnTo>
                          <a:pt x="729" y="62"/>
                        </a:lnTo>
                        <a:lnTo>
                          <a:pt x="444" y="93"/>
                        </a:lnTo>
                        <a:lnTo>
                          <a:pt x="346" y="140"/>
                        </a:lnTo>
                        <a:lnTo>
                          <a:pt x="0" y="102"/>
                        </a:lnTo>
                      </a:path>
                    </a:pathLst>
                  </a:custGeom>
                  <a:solidFill>
                    <a:srgbClr val="EDD400"/>
                  </a:solidFill>
                  <a:ln w="504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</p:grpSp>
            <p:sp>
              <p:nvSpPr>
                <p:cNvPr id="25635" name="Freeform 13">
                  <a:extLst>
                    <a:ext uri="{FF2B5EF4-FFF2-40B4-BE49-F238E27FC236}">
                      <a16:creationId xmlns:a16="http://schemas.microsoft.com/office/drawing/2014/main" id="{43C96E84-808C-4B19-B776-EEA11D7084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" y="585"/>
                  <a:ext cx="126" cy="152"/>
                </a:xfrm>
                <a:custGeom>
                  <a:avLst/>
                  <a:gdLst>
                    <a:gd name="T0" fmla="*/ 0 w 555"/>
                    <a:gd name="T1" fmla="*/ 0 h 672"/>
                    <a:gd name="T2" fmla="*/ 0 w 555"/>
                    <a:gd name="T3" fmla="*/ 0 h 672"/>
                    <a:gd name="T4" fmla="*/ 0 w 555"/>
                    <a:gd name="T5" fmla="*/ 0 h 672"/>
                    <a:gd name="T6" fmla="*/ 0 w 555"/>
                    <a:gd name="T7" fmla="*/ 0 h 672"/>
                    <a:gd name="T8" fmla="*/ 0 w 555"/>
                    <a:gd name="T9" fmla="*/ 0 h 672"/>
                    <a:gd name="T10" fmla="*/ 0 w 555"/>
                    <a:gd name="T11" fmla="*/ 0 h 672"/>
                    <a:gd name="T12" fmla="*/ 0 w 555"/>
                    <a:gd name="T13" fmla="*/ 0 h 672"/>
                    <a:gd name="T14" fmla="*/ 0 w 555"/>
                    <a:gd name="T15" fmla="*/ 0 h 672"/>
                    <a:gd name="T16" fmla="*/ 0 w 555"/>
                    <a:gd name="T17" fmla="*/ 0 h 672"/>
                    <a:gd name="T18" fmla="*/ 0 w 555"/>
                    <a:gd name="T19" fmla="*/ 0 h 672"/>
                    <a:gd name="T20" fmla="*/ 0 w 555"/>
                    <a:gd name="T21" fmla="*/ 0 h 672"/>
                    <a:gd name="T22" fmla="*/ 0 w 555"/>
                    <a:gd name="T23" fmla="*/ 0 h 672"/>
                    <a:gd name="T24" fmla="*/ 0 w 555"/>
                    <a:gd name="T25" fmla="*/ 0 h 672"/>
                    <a:gd name="T26" fmla="*/ 0 w 555"/>
                    <a:gd name="T27" fmla="*/ 0 h 672"/>
                    <a:gd name="T28" fmla="*/ 0 w 555"/>
                    <a:gd name="T29" fmla="*/ 0 h 672"/>
                    <a:gd name="T30" fmla="*/ 0 w 555"/>
                    <a:gd name="T31" fmla="*/ 0 h 672"/>
                    <a:gd name="T32" fmla="*/ 0 w 555"/>
                    <a:gd name="T33" fmla="*/ 0 h 672"/>
                    <a:gd name="T34" fmla="*/ 0 w 555"/>
                    <a:gd name="T35" fmla="*/ 0 h 672"/>
                    <a:gd name="T36" fmla="*/ 0 w 555"/>
                    <a:gd name="T37" fmla="*/ 0 h 672"/>
                    <a:gd name="T38" fmla="*/ 0 w 555"/>
                    <a:gd name="T39" fmla="*/ 0 h 672"/>
                    <a:gd name="T40" fmla="*/ 0 w 555"/>
                    <a:gd name="T41" fmla="*/ 0 h 672"/>
                    <a:gd name="T42" fmla="*/ 0 w 555"/>
                    <a:gd name="T43" fmla="*/ 0 h 672"/>
                    <a:gd name="T44" fmla="*/ 0 w 555"/>
                    <a:gd name="T45" fmla="*/ 0 h 672"/>
                    <a:gd name="T46" fmla="*/ 0 w 555"/>
                    <a:gd name="T47" fmla="*/ 0 h 672"/>
                    <a:gd name="T48" fmla="*/ 0 w 555"/>
                    <a:gd name="T49" fmla="*/ 0 h 672"/>
                    <a:gd name="T50" fmla="*/ 0 w 555"/>
                    <a:gd name="T51" fmla="*/ 0 h 672"/>
                    <a:gd name="T52" fmla="*/ 0 w 555"/>
                    <a:gd name="T53" fmla="*/ 0 h 672"/>
                    <a:gd name="T54" fmla="*/ 0 w 555"/>
                    <a:gd name="T55" fmla="*/ 0 h 672"/>
                    <a:gd name="T56" fmla="*/ 0 w 555"/>
                    <a:gd name="T57" fmla="*/ 0 h 672"/>
                    <a:gd name="T58" fmla="*/ 0 w 555"/>
                    <a:gd name="T59" fmla="*/ 0 h 672"/>
                    <a:gd name="T60" fmla="*/ 0 w 555"/>
                    <a:gd name="T61" fmla="*/ 0 h 672"/>
                    <a:gd name="T62" fmla="*/ 0 w 555"/>
                    <a:gd name="T63" fmla="*/ 0 h 672"/>
                    <a:gd name="T64" fmla="*/ 0 w 555"/>
                    <a:gd name="T65" fmla="*/ 0 h 672"/>
                    <a:gd name="T66" fmla="*/ 0 w 555"/>
                    <a:gd name="T67" fmla="*/ 0 h 672"/>
                    <a:gd name="T68" fmla="*/ 0 w 555"/>
                    <a:gd name="T69" fmla="*/ 0 h 672"/>
                    <a:gd name="T70" fmla="*/ 0 w 555"/>
                    <a:gd name="T71" fmla="*/ 0 h 672"/>
                    <a:gd name="T72" fmla="*/ 0 w 555"/>
                    <a:gd name="T73" fmla="*/ 0 h 672"/>
                    <a:gd name="T74" fmla="*/ 0 w 555"/>
                    <a:gd name="T75" fmla="*/ 0 h 672"/>
                    <a:gd name="T76" fmla="*/ 0 w 555"/>
                    <a:gd name="T77" fmla="*/ 0 h 672"/>
                    <a:gd name="T78" fmla="*/ 0 w 555"/>
                    <a:gd name="T79" fmla="*/ 0 h 672"/>
                    <a:gd name="T80" fmla="*/ 0 w 555"/>
                    <a:gd name="T81" fmla="*/ 0 h 672"/>
                    <a:gd name="T82" fmla="*/ 0 w 555"/>
                    <a:gd name="T83" fmla="*/ 0 h 672"/>
                    <a:gd name="T84" fmla="*/ 0 w 555"/>
                    <a:gd name="T85" fmla="*/ 0 h 672"/>
                    <a:gd name="T86" fmla="*/ 0 w 555"/>
                    <a:gd name="T87" fmla="*/ 0 h 672"/>
                    <a:gd name="T88" fmla="*/ 0 w 555"/>
                    <a:gd name="T89" fmla="*/ 0 h 672"/>
                    <a:gd name="T90" fmla="*/ 0 w 555"/>
                    <a:gd name="T91" fmla="*/ 0 h 672"/>
                    <a:gd name="T92" fmla="*/ 0 w 555"/>
                    <a:gd name="T93" fmla="*/ 0 h 672"/>
                    <a:gd name="T94" fmla="*/ 0 w 555"/>
                    <a:gd name="T95" fmla="*/ 0 h 672"/>
                    <a:gd name="T96" fmla="*/ 0 w 555"/>
                    <a:gd name="T97" fmla="*/ 0 h 672"/>
                    <a:gd name="T98" fmla="*/ 0 w 555"/>
                    <a:gd name="T99" fmla="*/ 0 h 672"/>
                    <a:gd name="T100" fmla="*/ 0 w 555"/>
                    <a:gd name="T101" fmla="*/ 0 h 672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555"/>
                    <a:gd name="T154" fmla="*/ 0 h 672"/>
                    <a:gd name="T155" fmla="*/ 555 w 555"/>
                    <a:gd name="T156" fmla="*/ 672 h 672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555" h="672">
                      <a:moveTo>
                        <a:pt x="232" y="0"/>
                      </a:moveTo>
                      <a:cubicBezTo>
                        <a:pt x="243" y="32"/>
                        <a:pt x="254" y="64"/>
                        <a:pt x="272" y="89"/>
                      </a:cubicBezTo>
                      <a:cubicBezTo>
                        <a:pt x="351" y="78"/>
                        <a:pt x="388" y="82"/>
                        <a:pt x="461" y="100"/>
                      </a:cubicBezTo>
                      <a:cubicBezTo>
                        <a:pt x="460" y="121"/>
                        <a:pt x="485" y="116"/>
                        <a:pt x="489" y="132"/>
                      </a:cubicBezTo>
                      <a:cubicBezTo>
                        <a:pt x="496" y="159"/>
                        <a:pt x="475" y="158"/>
                        <a:pt x="468" y="171"/>
                      </a:cubicBezTo>
                      <a:cubicBezTo>
                        <a:pt x="388" y="185"/>
                        <a:pt x="373" y="102"/>
                        <a:pt x="286" y="139"/>
                      </a:cubicBezTo>
                      <a:cubicBezTo>
                        <a:pt x="303" y="175"/>
                        <a:pt x="310" y="222"/>
                        <a:pt x="332" y="253"/>
                      </a:cubicBezTo>
                      <a:cubicBezTo>
                        <a:pt x="389" y="246"/>
                        <a:pt x="456" y="258"/>
                        <a:pt x="496" y="282"/>
                      </a:cubicBezTo>
                      <a:cubicBezTo>
                        <a:pt x="525" y="299"/>
                        <a:pt x="554" y="317"/>
                        <a:pt x="546" y="364"/>
                      </a:cubicBezTo>
                      <a:cubicBezTo>
                        <a:pt x="544" y="379"/>
                        <a:pt x="540" y="406"/>
                        <a:pt x="532" y="424"/>
                      </a:cubicBezTo>
                      <a:cubicBezTo>
                        <a:pt x="530" y="429"/>
                        <a:pt x="522" y="429"/>
                        <a:pt x="518" y="435"/>
                      </a:cubicBezTo>
                      <a:cubicBezTo>
                        <a:pt x="510" y="445"/>
                        <a:pt x="507" y="462"/>
                        <a:pt x="503" y="467"/>
                      </a:cubicBezTo>
                      <a:cubicBezTo>
                        <a:pt x="490" y="483"/>
                        <a:pt x="471" y="482"/>
                        <a:pt x="461" y="506"/>
                      </a:cubicBezTo>
                      <a:cubicBezTo>
                        <a:pt x="440" y="503"/>
                        <a:pt x="441" y="520"/>
                        <a:pt x="429" y="524"/>
                      </a:cubicBezTo>
                      <a:cubicBezTo>
                        <a:pt x="433" y="543"/>
                        <a:pt x="438" y="574"/>
                        <a:pt x="453" y="592"/>
                      </a:cubicBezTo>
                      <a:cubicBezTo>
                        <a:pt x="446" y="619"/>
                        <a:pt x="471" y="641"/>
                        <a:pt x="439" y="649"/>
                      </a:cubicBezTo>
                      <a:cubicBezTo>
                        <a:pt x="413" y="627"/>
                        <a:pt x="416" y="575"/>
                        <a:pt x="400" y="542"/>
                      </a:cubicBezTo>
                      <a:cubicBezTo>
                        <a:pt x="360" y="546"/>
                        <a:pt x="328" y="559"/>
                        <a:pt x="297" y="563"/>
                      </a:cubicBezTo>
                      <a:cubicBezTo>
                        <a:pt x="294" y="606"/>
                        <a:pt x="333" y="633"/>
                        <a:pt x="314" y="671"/>
                      </a:cubicBezTo>
                      <a:cubicBezTo>
                        <a:pt x="261" y="671"/>
                        <a:pt x="290" y="587"/>
                        <a:pt x="257" y="563"/>
                      </a:cubicBezTo>
                      <a:cubicBezTo>
                        <a:pt x="180" y="568"/>
                        <a:pt x="119" y="563"/>
                        <a:pt x="76" y="528"/>
                      </a:cubicBezTo>
                      <a:cubicBezTo>
                        <a:pt x="63" y="503"/>
                        <a:pt x="68" y="473"/>
                        <a:pt x="93" y="467"/>
                      </a:cubicBezTo>
                      <a:cubicBezTo>
                        <a:pt x="139" y="457"/>
                        <a:pt x="202" y="552"/>
                        <a:pt x="250" y="517"/>
                      </a:cubicBezTo>
                      <a:cubicBezTo>
                        <a:pt x="235" y="476"/>
                        <a:pt x="233" y="422"/>
                        <a:pt x="211" y="389"/>
                      </a:cubicBezTo>
                      <a:cubicBezTo>
                        <a:pt x="105" y="409"/>
                        <a:pt x="0" y="346"/>
                        <a:pt x="36" y="225"/>
                      </a:cubicBezTo>
                      <a:cubicBezTo>
                        <a:pt x="57" y="211"/>
                        <a:pt x="67" y="186"/>
                        <a:pt x="86" y="171"/>
                      </a:cubicBezTo>
                      <a:cubicBezTo>
                        <a:pt x="98" y="162"/>
                        <a:pt x="115" y="164"/>
                        <a:pt x="122" y="150"/>
                      </a:cubicBezTo>
                      <a:cubicBezTo>
                        <a:pt x="123" y="101"/>
                        <a:pt x="70" y="76"/>
                        <a:pt x="90" y="32"/>
                      </a:cubicBezTo>
                      <a:cubicBezTo>
                        <a:pt x="134" y="41"/>
                        <a:pt x="121" y="106"/>
                        <a:pt x="147" y="132"/>
                      </a:cubicBezTo>
                      <a:cubicBezTo>
                        <a:pt x="185" y="128"/>
                        <a:pt x="207" y="108"/>
                        <a:pt x="240" y="100"/>
                      </a:cubicBezTo>
                      <a:cubicBezTo>
                        <a:pt x="235" y="63"/>
                        <a:pt x="196" y="39"/>
                        <a:pt x="215" y="0"/>
                      </a:cubicBezTo>
                      <a:cubicBezTo>
                        <a:pt x="221" y="0"/>
                        <a:pt x="227" y="0"/>
                        <a:pt x="232" y="0"/>
                      </a:cubicBezTo>
                      <a:close/>
                      <a:moveTo>
                        <a:pt x="165" y="182"/>
                      </a:moveTo>
                      <a:cubicBezTo>
                        <a:pt x="175" y="220"/>
                        <a:pt x="189" y="255"/>
                        <a:pt x="211" y="282"/>
                      </a:cubicBezTo>
                      <a:cubicBezTo>
                        <a:pt x="244" y="270"/>
                        <a:pt x="272" y="272"/>
                        <a:pt x="304" y="257"/>
                      </a:cubicBezTo>
                      <a:cubicBezTo>
                        <a:pt x="296" y="216"/>
                        <a:pt x="270" y="193"/>
                        <a:pt x="265" y="150"/>
                      </a:cubicBezTo>
                      <a:cubicBezTo>
                        <a:pt x="219" y="148"/>
                        <a:pt x="195" y="168"/>
                        <a:pt x="165" y="182"/>
                      </a:cubicBezTo>
                      <a:close/>
                      <a:moveTo>
                        <a:pt x="136" y="196"/>
                      </a:moveTo>
                      <a:cubicBezTo>
                        <a:pt x="113" y="221"/>
                        <a:pt x="72" y="230"/>
                        <a:pt x="76" y="282"/>
                      </a:cubicBezTo>
                      <a:cubicBezTo>
                        <a:pt x="105" y="305"/>
                        <a:pt x="144" y="292"/>
                        <a:pt x="179" y="289"/>
                      </a:cubicBezTo>
                      <a:cubicBezTo>
                        <a:pt x="171" y="251"/>
                        <a:pt x="158" y="220"/>
                        <a:pt x="136" y="196"/>
                      </a:cubicBezTo>
                      <a:close/>
                      <a:moveTo>
                        <a:pt x="371" y="374"/>
                      </a:moveTo>
                      <a:cubicBezTo>
                        <a:pt x="393" y="400"/>
                        <a:pt x="398" y="443"/>
                        <a:pt x="414" y="474"/>
                      </a:cubicBezTo>
                      <a:cubicBezTo>
                        <a:pt x="458" y="458"/>
                        <a:pt x="518" y="416"/>
                        <a:pt x="486" y="356"/>
                      </a:cubicBezTo>
                      <a:cubicBezTo>
                        <a:pt x="452" y="350"/>
                        <a:pt x="380" y="335"/>
                        <a:pt x="371" y="374"/>
                      </a:cubicBezTo>
                      <a:close/>
                      <a:moveTo>
                        <a:pt x="240" y="399"/>
                      </a:moveTo>
                      <a:cubicBezTo>
                        <a:pt x="260" y="433"/>
                        <a:pt x="257" y="489"/>
                        <a:pt x="282" y="517"/>
                      </a:cubicBezTo>
                      <a:cubicBezTo>
                        <a:pt x="318" y="510"/>
                        <a:pt x="355" y="508"/>
                        <a:pt x="386" y="488"/>
                      </a:cubicBezTo>
                      <a:cubicBezTo>
                        <a:pt x="378" y="454"/>
                        <a:pt x="369" y="422"/>
                        <a:pt x="354" y="396"/>
                      </a:cubicBezTo>
                      <a:cubicBezTo>
                        <a:pt x="353" y="380"/>
                        <a:pt x="351" y="365"/>
                        <a:pt x="336" y="364"/>
                      </a:cubicBezTo>
                      <a:cubicBezTo>
                        <a:pt x="310" y="373"/>
                        <a:pt x="254" y="368"/>
                        <a:pt x="240" y="39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5636" name="Freeform 14">
                  <a:extLst>
                    <a:ext uri="{FF2B5EF4-FFF2-40B4-BE49-F238E27FC236}">
                      <a16:creationId xmlns:a16="http://schemas.microsoft.com/office/drawing/2014/main" id="{498BD92B-B962-4B39-9B56-A410184AAF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" y="731"/>
                  <a:ext cx="12" cy="17"/>
                </a:xfrm>
                <a:custGeom>
                  <a:avLst/>
                  <a:gdLst>
                    <a:gd name="T0" fmla="*/ 0 w 51"/>
                    <a:gd name="T1" fmla="*/ 0 h 73"/>
                    <a:gd name="T2" fmla="*/ 0 w 51"/>
                    <a:gd name="T3" fmla="*/ 0 h 73"/>
                    <a:gd name="T4" fmla="*/ 0 w 51"/>
                    <a:gd name="T5" fmla="*/ 0 h 73"/>
                    <a:gd name="T6" fmla="*/ 0 60000 65536"/>
                    <a:gd name="T7" fmla="*/ 0 60000 65536"/>
                    <a:gd name="T8" fmla="*/ 0 60000 65536"/>
                    <a:gd name="T9" fmla="*/ 0 w 51"/>
                    <a:gd name="T10" fmla="*/ 0 h 73"/>
                    <a:gd name="T11" fmla="*/ 51 w 51"/>
                    <a:gd name="T12" fmla="*/ 73 h 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1" h="73">
                      <a:moveTo>
                        <a:pt x="37" y="0"/>
                      </a:moveTo>
                      <a:cubicBezTo>
                        <a:pt x="50" y="21"/>
                        <a:pt x="31" y="72"/>
                        <a:pt x="1" y="61"/>
                      </a:cubicBezTo>
                      <a:cubicBezTo>
                        <a:pt x="0" y="27"/>
                        <a:pt x="7" y="2"/>
                        <a:pt x="37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5637" name="Freeform 15">
                  <a:extLst>
                    <a:ext uri="{FF2B5EF4-FFF2-40B4-BE49-F238E27FC236}">
                      <a16:creationId xmlns:a16="http://schemas.microsoft.com/office/drawing/2014/main" id="{13A056DA-6BF1-4EB6-A3C1-CA3961312A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" y="764"/>
                  <a:ext cx="12" cy="12"/>
                </a:xfrm>
                <a:custGeom>
                  <a:avLst/>
                  <a:gdLst>
                    <a:gd name="T0" fmla="*/ 0 w 51"/>
                    <a:gd name="T1" fmla="*/ 0 h 51"/>
                    <a:gd name="T2" fmla="*/ 0 w 51"/>
                    <a:gd name="T3" fmla="*/ 0 h 51"/>
                    <a:gd name="T4" fmla="*/ 0 w 51"/>
                    <a:gd name="T5" fmla="*/ 0 h 51"/>
                    <a:gd name="T6" fmla="*/ 0 w 51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1"/>
                    <a:gd name="T13" fmla="*/ 0 h 51"/>
                    <a:gd name="T14" fmla="*/ 51 w 51"/>
                    <a:gd name="T15" fmla="*/ 51 h 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1" h="51">
                      <a:moveTo>
                        <a:pt x="39" y="0"/>
                      </a:moveTo>
                      <a:cubicBezTo>
                        <a:pt x="37" y="11"/>
                        <a:pt x="48" y="9"/>
                        <a:pt x="50" y="18"/>
                      </a:cubicBezTo>
                      <a:cubicBezTo>
                        <a:pt x="42" y="33"/>
                        <a:pt x="36" y="50"/>
                        <a:pt x="10" y="46"/>
                      </a:cubicBezTo>
                      <a:cubicBezTo>
                        <a:pt x="0" y="20"/>
                        <a:pt x="17" y="5"/>
                        <a:pt x="39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5638" name="Freeform 16">
                  <a:extLst>
                    <a:ext uri="{FF2B5EF4-FFF2-40B4-BE49-F238E27FC236}">
                      <a16:creationId xmlns:a16="http://schemas.microsoft.com/office/drawing/2014/main" id="{172D478D-6A65-425B-A16A-B4A8F9AF68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" y="764"/>
                  <a:ext cx="13" cy="14"/>
                </a:xfrm>
                <a:custGeom>
                  <a:avLst/>
                  <a:gdLst>
                    <a:gd name="T0" fmla="*/ 0 w 58"/>
                    <a:gd name="T1" fmla="*/ 0 h 63"/>
                    <a:gd name="T2" fmla="*/ 0 w 58"/>
                    <a:gd name="T3" fmla="*/ 0 h 63"/>
                    <a:gd name="T4" fmla="*/ 0 w 58"/>
                    <a:gd name="T5" fmla="*/ 0 h 63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63"/>
                    <a:gd name="T11" fmla="*/ 58 w 58"/>
                    <a:gd name="T12" fmla="*/ 63 h 6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63">
                      <a:moveTo>
                        <a:pt x="43" y="4"/>
                      </a:moveTo>
                      <a:cubicBezTo>
                        <a:pt x="57" y="22"/>
                        <a:pt x="46" y="52"/>
                        <a:pt x="29" y="62"/>
                      </a:cubicBezTo>
                      <a:cubicBezTo>
                        <a:pt x="0" y="54"/>
                        <a:pt x="17" y="0"/>
                        <a:pt x="43" y="4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5639" name="Freeform 17">
                  <a:extLst>
                    <a:ext uri="{FF2B5EF4-FFF2-40B4-BE49-F238E27FC236}">
                      <a16:creationId xmlns:a16="http://schemas.microsoft.com/office/drawing/2014/main" id="{83477B21-A66E-42DD-8102-A36EB6D1EE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" y="452"/>
                  <a:ext cx="341" cy="398"/>
                </a:xfrm>
                <a:custGeom>
                  <a:avLst/>
                  <a:gdLst>
                    <a:gd name="T0" fmla="*/ 0 w 1504"/>
                    <a:gd name="T1" fmla="*/ 0 h 1754"/>
                    <a:gd name="T2" fmla="*/ 0 w 1504"/>
                    <a:gd name="T3" fmla="*/ 0 h 1754"/>
                    <a:gd name="T4" fmla="*/ 0 w 1504"/>
                    <a:gd name="T5" fmla="*/ 0 h 1754"/>
                    <a:gd name="T6" fmla="*/ 0 w 1504"/>
                    <a:gd name="T7" fmla="*/ 0 h 1754"/>
                    <a:gd name="T8" fmla="*/ 0 w 1504"/>
                    <a:gd name="T9" fmla="*/ 0 h 1754"/>
                    <a:gd name="T10" fmla="*/ 0 w 1504"/>
                    <a:gd name="T11" fmla="*/ 0 h 1754"/>
                    <a:gd name="T12" fmla="*/ 0 w 1504"/>
                    <a:gd name="T13" fmla="*/ 0 h 1754"/>
                    <a:gd name="T14" fmla="*/ 0 w 1504"/>
                    <a:gd name="T15" fmla="*/ 0 h 1754"/>
                    <a:gd name="T16" fmla="*/ 0 w 1504"/>
                    <a:gd name="T17" fmla="*/ 0 h 1754"/>
                    <a:gd name="T18" fmla="*/ 0 w 1504"/>
                    <a:gd name="T19" fmla="*/ 0 h 1754"/>
                    <a:gd name="T20" fmla="*/ 0 w 1504"/>
                    <a:gd name="T21" fmla="*/ 0 h 1754"/>
                    <a:gd name="T22" fmla="*/ 0 w 1504"/>
                    <a:gd name="T23" fmla="*/ 0 h 1754"/>
                    <a:gd name="T24" fmla="*/ 0 w 1504"/>
                    <a:gd name="T25" fmla="*/ 0 h 1754"/>
                    <a:gd name="T26" fmla="*/ 0 w 1504"/>
                    <a:gd name="T27" fmla="*/ 0 h 1754"/>
                    <a:gd name="T28" fmla="*/ 0 w 1504"/>
                    <a:gd name="T29" fmla="*/ 0 h 1754"/>
                    <a:gd name="T30" fmla="*/ 0 w 1504"/>
                    <a:gd name="T31" fmla="*/ 0 h 1754"/>
                    <a:gd name="T32" fmla="*/ 0 w 1504"/>
                    <a:gd name="T33" fmla="*/ 0 h 1754"/>
                    <a:gd name="T34" fmla="*/ 0 w 1504"/>
                    <a:gd name="T35" fmla="*/ 0 h 1754"/>
                    <a:gd name="T36" fmla="*/ 0 w 1504"/>
                    <a:gd name="T37" fmla="*/ 0 h 1754"/>
                    <a:gd name="T38" fmla="*/ 0 w 1504"/>
                    <a:gd name="T39" fmla="*/ 0 h 1754"/>
                    <a:gd name="T40" fmla="*/ 0 w 1504"/>
                    <a:gd name="T41" fmla="*/ 0 h 1754"/>
                    <a:gd name="T42" fmla="*/ 0 w 1504"/>
                    <a:gd name="T43" fmla="*/ 0 h 1754"/>
                    <a:gd name="T44" fmla="*/ 0 w 1504"/>
                    <a:gd name="T45" fmla="*/ 0 h 1754"/>
                    <a:gd name="T46" fmla="*/ 0 w 1504"/>
                    <a:gd name="T47" fmla="*/ 0 h 1754"/>
                    <a:gd name="T48" fmla="*/ 0 w 1504"/>
                    <a:gd name="T49" fmla="*/ 0 h 1754"/>
                    <a:gd name="T50" fmla="*/ 0 w 1504"/>
                    <a:gd name="T51" fmla="*/ 0 h 1754"/>
                    <a:gd name="T52" fmla="*/ 0 w 1504"/>
                    <a:gd name="T53" fmla="*/ 0 h 1754"/>
                    <a:gd name="T54" fmla="*/ 0 w 1504"/>
                    <a:gd name="T55" fmla="*/ 0 h 1754"/>
                    <a:gd name="T56" fmla="*/ 0 w 1504"/>
                    <a:gd name="T57" fmla="*/ 0 h 1754"/>
                    <a:gd name="T58" fmla="*/ 0 w 1504"/>
                    <a:gd name="T59" fmla="*/ 0 h 1754"/>
                    <a:gd name="T60" fmla="*/ 0 w 1504"/>
                    <a:gd name="T61" fmla="*/ 0 h 1754"/>
                    <a:gd name="T62" fmla="*/ 0 w 1504"/>
                    <a:gd name="T63" fmla="*/ 0 h 1754"/>
                    <a:gd name="T64" fmla="*/ 0 w 1504"/>
                    <a:gd name="T65" fmla="*/ 0 h 1754"/>
                    <a:gd name="T66" fmla="*/ 0 w 1504"/>
                    <a:gd name="T67" fmla="*/ 0 h 1754"/>
                    <a:gd name="T68" fmla="*/ 0 w 1504"/>
                    <a:gd name="T69" fmla="*/ 0 h 1754"/>
                    <a:gd name="T70" fmla="*/ 0 w 1504"/>
                    <a:gd name="T71" fmla="*/ 0 h 1754"/>
                    <a:gd name="T72" fmla="*/ 0 w 1504"/>
                    <a:gd name="T73" fmla="*/ 0 h 1754"/>
                    <a:gd name="T74" fmla="*/ 0 w 1504"/>
                    <a:gd name="T75" fmla="*/ 0 h 1754"/>
                    <a:gd name="T76" fmla="*/ 0 w 1504"/>
                    <a:gd name="T77" fmla="*/ 0 h 1754"/>
                    <a:gd name="T78" fmla="*/ 0 w 1504"/>
                    <a:gd name="T79" fmla="*/ 0 h 1754"/>
                    <a:gd name="T80" fmla="*/ 0 w 1504"/>
                    <a:gd name="T81" fmla="*/ 0 h 1754"/>
                    <a:gd name="T82" fmla="*/ 0 w 1504"/>
                    <a:gd name="T83" fmla="*/ 0 h 1754"/>
                    <a:gd name="T84" fmla="*/ 0 w 1504"/>
                    <a:gd name="T85" fmla="*/ 0 h 1754"/>
                    <a:gd name="T86" fmla="*/ 0 w 1504"/>
                    <a:gd name="T87" fmla="*/ 0 h 1754"/>
                    <a:gd name="T88" fmla="*/ 0 w 1504"/>
                    <a:gd name="T89" fmla="*/ 0 h 1754"/>
                    <a:gd name="T90" fmla="*/ 0 w 1504"/>
                    <a:gd name="T91" fmla="*/ 0 h 1754"/>
                    <a:gd name="T92" fmla="*/ 0 w 1504"/>
                    <a:gd name="T93" fmla="*/ 0 h 1754"/>
                    <a:gd name="T94" fmla="*/ 0 w 1504"/>
                    <a:gd name="T95" fmla="*/ 0 h 1754"/>
                    <a:gd name="T96" fmla="*/ 0 w 1504"/>
                    <a:gd name="T97" fmla="*/ 0 h 175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504"/>
                    <a:gd name="T148" fmla="*/ 0 h 1754"/>
                    <a:gd name="T149" fmla="*/ 1504 w 1504"/>
                    <a:gd name="T150" fmla="*/ 1754 h 175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504" h="1754">
                      <a:moveTo>
                        <a:pt x="1019" y="48"/>
                      </a:moveTo>
                      <a:cubicBezTo>
                        <a:pt x="1002" y="67"/>
                        <a:pt x="979" y="79"/>
                        <a:pt x="955" y="87"/>
                      </a:cubicBezTo>
                      <a:cubicBezTo>
                        <a:pt x="966" y="101"/>
                        <a:pt x="985" y="88"/>
                        <a:pt x="998" y="84"/>
                      </a:cubicBezTo>
                      <a:cubicBezTo>
                        <a:pt x="1045" y="67"/>
                        <a:pt x="1088" y="37"/>
                        <a:pt x="1140" y="35"/>
                      </a:cubicBezTo>
                      <a:cubicBezTo>
                        <a:pt x="1163" y="33"/>
                        <a:pt x="1186" y="33"/>
                        <a:pt x="1209" y="34"/>
                      </a:cubicBezTo>
                      <a:cubicBezTo>
                        <a:pt x="1243" y="44"/>
                        <a:pt x="1262" y="89"/>
                        <a:pt x="1242" y="119"/>
                      </a:cubicBezTo>
                      <a:cubicBezTo>
                        <a:pt x="1229" y="129"/>
                        <a:pt x="1216" y="140"/>
                        <a:pt x="1208" y="155"/>
                      </a:cubicBezTo>
                      <a:cubicBezTo>
                        <a:pt x="1196" y="161"/>
                        <a:pt x="1185" y="170"/>
                        <a:pt x="1180" y="184"/>
                      </a:cubicBezTo>
                      <a:cubicBezTo>
                        <a:pt x="1167" y="189"/>
                        <a:pt x="1155" y="196"/>
                        <a:pt x="1148" y="209"/>
                      </a:cubicBezTo>
                      <a:cubicBezTo>
                        <a:pt x="1124" y="240"/>
                        <a:pt x="1090" y="263"/>
                        <a:pt x="1068" y="296"/>
                      </a:cubicBezTo>
                      <a:cubicBezTo>
                        <a:pt x="1068" y="308"/>
                        <a:pt x="1088" y="297"/>
                        <a:pt x="1094" y="293"/>
                      </a:cubicBezTo>
                      <a:cubicBezTo>
                        <a:pt x="1108" y="283"/>
                        <a:pt x="1125" y="276"/>
                        <a:pt x="1142" y="277"/>
                      </a:cubicBezTo>
                      <a:cubicBezTo>
                        <a:pt x="1158" y="273"/>
                        <a:pt x="1170" y="262"/>
                        <a:pt x="1186" y="260"/>
                      </a:cubicBezTo>
                      <a:cubicBezTo>
                        <a:pt x="1226" y="251"/>
                        <a:pt x="1268" y="245"/>
                        <a:pt x="1309" y="248"/>
                      </a:cubicBezTo>
                      <a:cubicBezTo>
                        <a:pt x="1329" y="250"/>
                        <a:pt x="1354" y="253"/>
                        <a:pt x="1365" y="272"/>
                      </a:cubicBezTo>
                      <a:cubicBezTo>
                        <a:pt x="1374" y="285"/>
                        <a:pt x="1367" y="303"/>
                        <a:pt x="1354" y="310"/>
                      </a:cubicBezTo>
                      <a:cubicBezTo>
                        <a:pt x="1342" y="318"/>
                        <a:pt x="1326" y="320"/>
                        <a:pt x="1317" y="332"/>
                      </a:cubicBezTo>
                      <a:cubicBezTo>
                        <a:pt x="1309" y="339"/>
                        <a:pt x="1299" y="346"/>
                        <a:pt x="1288" y="344"/>
                      </a:cubicBezTo>
                      <a:cubicBezTo>
                        <a:pt x="1272" y="345"/>
                        <a:pt x="1259" y="357"/>
                        <a:pt x="1242" y="357"/>
                      </a:cubicBezTo>
                      <a:cubicBezTo>
                        <a:pt x="1182" y="365"/>
                        <a:pt x="1121" y="350"/>
                        <a:pt x="1061" y="363"/>
                      </a:cubicBezTo>
                      <a:cubicBezTo>
                        <a:pt x="1053" y="365"/>
                        <a:pt x="1033" y="350"/>
                        <a:pt x="1037" y="364"/>
                      </a:cubicBezTo>
                      <a:cubicBezTo>
                        <a:pt x="1046" y="373"/>
                        <a:pt x="1062" y="374"/>
                        <a:pt x="1070" y="385"/>
                      </a:cubicBezTo>
                      <a:cubicBezTo>
                        <a:pt x="1081" y="396"/>
                        <a:pt x="1095" y="400"/>
                        <a:pt x="1109" y="404"/>
                      </a:cubicBezTo>
                      <a:cubicBezTo>
                        <a:pt x="1124" y="413"/>
                        <a:pt x="1137" y="425"/>
                        <a:pt x="1152" y="434"/>
                      </a:cubicBezTo>
                      <a:cubicBezTo>
                        <a:pt x="1208" y="475"/>
                        <a:pt x="1262" y="520"/>
                        <a:pt x="1304" y="575"/>
                      </a:cubicBezTo>
                      <a:cubicBezTo>
                        <a:pt x="1413" y="680"/>
                        <a:pt x="1448" y="757"/>
                        <a:pt x="1454" y="864"/>
                      </a:cubicBezTo>
                      <a:cubicBezTo>
                        <a:pt x="1461" y="875"/>
                        <a:pt x="1467" y="888"/>
                        <a:pt x="1465" y="901"/>
                      </a:cubicBezTo>
                      <a:cubicBezTo>
                        <a:pt x="1468" y="916"/>
                        <a:pt x="1480" y="927"/>
                        <a:pt x="1481" y="942"/>
                      </a:cubicBezTo>
                      <a:cubicBezTo>
                        <a:pt x="1488" y="982"/>
                        <a:pt x="1481" y="1022"/>
                        <a:pt x="1487" y="1062"/>
                      </a:cubicBezTo>
                      <a:cubicBezTo>
                        <a:pt x="1493" y="1109"/>
                        <a:pt x="1494" y="1157"/>
                        <a:pt x="1484" y="1204"/>
                      </a:cubicBezTo>
                      <a:cubicBezTo>
                        <a:pt x="1480" y="1226"/>
                        <a:pt x="1479" y="1249"/>
                        <a:pt x="1470" y="1270"/>
                      </a:cubicBezTo>
                      <a:cubicBezTo>
                        <a:pt x="1464" y="1284"/>
                        <a:pt x="1452" y="1296"/>
                        <a:pt x="1451" y="1312"/>
                      </a:cubicBezTo>
                      <a:cubicBezTo>
                        <a:pt x="1448" y="1332"/>
                        <a:pt x="1448" y="1353"/>
                        <a:pt x="1437" y="1370"/>
                      </a:cubicBezTo>
                      <a:cubicBezTo>
                        <a:pt x="1420" y="1404"/>
                        <a:pt x="1391" y="1430"/>
                        <a:pt x="1379" y="1466"/>
                      </a:cubicBezTo>
                      <a:cubicBezTo>
                        <a:pt x="1355" y="1477"/>
                        <a:pt x="1340" y="1500"/>
                        <a:pt x="1318" y="1515"/>
                      </a:cubicBezTo>
                      <a:cubicBezTo>
                        <a:pt x="1218" y="1600"/>
                        <a:pt x="1104" y="1673"/>
                        <a:pt x="977" y="1712"/>
                      </a:cubicBezTo>
                      <a:cubicBezTo>
                        <a:pt x="851" y="1753"/>
                        <a:pt x="714" y="1753"/>
                        <a:pt x="587" y="1720"/>
                      </a:cubicBezTo>
                      <a:cubicBezTo>
                        <a:pt x="463" y="1691"/>
                        <a:pt x="347" y="1636"/>
                        <a:pt x="238" y="1572"/>
                      </a:cubicBezTo>
                      <a:cubicBezTo>
                        <a:pt x="212" y="1559"/>
                        <a:pt x="202" y="1527"/>
                        <a:pt x="174" y="1516"/>
                      </a:cubicBezTo>
                      <a:cubicBezTo>
                        <a:pt x="137" y="1464"/>
                        <a:pt x="87" y="1420"/>
                        <a:pt x="62" y="1359"/>
                      </a:cubicBezTo>
                      <a:cubicBezTo>
                        <a:pt x="53" y="1345"/>
                        <a:pt x="57" y="1324"/>
                        <a:pt x="41" y="1314"/>
                      </a:cubicBezTo>
                      <a:cubicBezTo>
                        <a:pt x="11" y="1187"/>
                        <a:pt x="0" y="1121"/>
                        <a:pt x="18" y="1014"/>
                      </a:cubicBezTo>
                      <a:cubicBezTo>
                        <a:pt x="16" y="996"/>
                        <a:pt x="18" y="979"/>
                        <a:pt x="27" y="964"/>
                      </a:cubicBezTo>
                      <a:cubicBezTo>
                        <a:pt x="35" y="942"/>
                        <a:pt x="41" y="919"/>
                        <a:pt x="43" y="896"/>
                      </a:cubicBezTo>
                      <a:cubicBezTo>
                        <a:pt x="58" y="883"/>
                        <a:pt x="66" y="863"/>
                        <a:pt x="68" y="843"/>
                      </a:cubicBezTo>
                      <a:cubicBezTo>
                        <a:pt x="83" y="834"/>
                        <a:pt x="86" y="815"/>
                        <a:pt x="92" y="800"/>
                      </a:cubicBezTo>
                      <a:cubicBezTo>
                        <a:pt x="93" y="789"/>
                        <a:pt x="89" y="768"/>
                        <a:pt x="105" y="768"/>
                      </a:cubicBezTo>
                      <a:cubicBezTo>
                        <a:pt x="121" y="771"/>
                        <a:pt x="128" y="749"/>
                        <a:pt x="134" y="737"/>
                      </a:cubicBezTo>
                      <a:cubicBezTo>
                        <a:pt x="142" y="726"/>
                        <a:pt x="156" y="721"/>
                        <a:pt x="159" y="706"/>
                      </a:cubicBezTo>
                      <a:cubicBezTo>
                        <a:pt x="164" y="692"/>
                        <a:pt x="177" y="685"/>
                        <a:pt x="187" y="676"/>
                      </a:cubicBezTo>
                      <a:cubicBezTo>
                        <a:pt x="200" y="662"/>
                        <a:pt x="205" y="642"/>
                        <a:pt x="218" y="628"/>
                      </a:cubicBezTo>
                      <a:cubicBezTo>
                        <a:pt x="233" y="609"/>
                        <a:pt x="251" y="592"/>
                        <a:pt x="263" y="571"/>
                      </a:cubicBezTo>
                      <a:cubicBezTo>
                        <a:pt x="270" y="561"/>
                        <a:pt x="283" y="560"/>
                        <a:pt x="290" y="550"/>
                      </a:cubicBezTo>
                      <a:cubicBezTo>
                        <a:pt x="299" y="540"/>
                        <a:pt x="307" y="530"/>
                        <a:pt x="319" y="524"/>
                      </a:cubicBezTo>
                      <a:cubicBezTo>
                        <a:pt x="331" y="515"/>
                        <a:pt x="332" y="497"/>
                        <a:pt x="345" y="488"/>
                      </a:cubicBezTo>
                      <a:cubicBezTo>
                        <a:pt x="371" y="469"/>
                        <a:pt x="396" y="449"/>
                        <a:pt x="423" y="431"/>
                      </a:cubicBezTo>
                      <a:cubicBezTo>
                        <a:pt x="473" y="396"/>
                        <a:pt x="529" y="357"/>
                        <a:pt x="591" y="350"/>
                      </a:cubicBezTo>
                      <a:cubicBezTo>
                        <a:pt x="658" y="343"/>
                        <a:pt x="728" y="340"/>
                        <a:pt x="795" y="346"/>
                      </a:cubicBezTo>
                      <a:cubicBezTo>
                        <a:pt x="838" y="351"/>
                        <a:pt x="879" y="362"/>
                        <a:pt x="923" y="360"/>
                      </a:cubicBezTo>
                      <a:cubicBezTo>
                        <a:pt x="938" y="357"/>
                        <a:pt x="1013" y="324"/>
                        <a:pt x="1029" y="325"/>
                      </a:cubicBezTo>
                      <a:cubicBezTo>
                        <a:pt x="1048" y="323"/>
                        <a:pt x="1030" y="380"/>
                        <a:pt x="1041" y="362"/>
                      </a:cubicBezTo>
                      <a:cubicBezTo>
                        <a:pt x="1015" y="358"/>
                        <a:pt x="952" y="378"/>
                        <a:pt x="928" y="381"/>
                      </a:cubicBezTo>
                      <a:cubicBezTo>
                        <a:pt x="913" y="373"/>
                        <a:pt x="897" y="397"/>
                        <a:pt x="882" y="394"/>
                      </a:cubicBezTo>
                      <a:cubicBezTo>
                        <a:pt x="788" y="399"/>
                        <a:pt x="681" y="330"/>
                        <a:pt x="600" y="367"/>
                      </a:cubicBezTo>
                      <a:cubicBezTo>
                        <a:pt x="582" y="355"/>
                        <a:pt x="602" y="296"/>
                        <a:pt x="589" y="279"/>
                      </a:cubicBezTo>
                      <a:cubicBezTo>
                        <a:pt x="576" y="263"/>
                        <a:pt x="564" y="246"/>
                        <a:pt x="547" y="233"/>
                      </a:cubicBezTo>
                      <a:cubicBezTo>
                        <a:pt x="531" y="232"/>
                        <a:pt x="528" y="213"/>
                        <a:pt x="520" y="202"/>
                      </a:cubicBezTo>
                      <a:cubicBezTo>
                        <a:pt x="499" y="169"/>
                        <a:pt x="465" y="147"/>
                        <a:pt x="442" y="115"/>
                      </a:cubicBezTo>
                      <a:cubicBezTo>
                        <a:pt x="439" y="100"/>
                        <a:pt x="444" y="84"/>
                        <a:pt x="453" y="72"/>
                      </a:cubicBezTo>
                      <a:cubicBezTo>
                        <a:pt x="471" y="69"/>
                        <a:pt x="490" y="66"/>
                        <a:pt x="508" y="61"/>
                      </a:cubicBezTo>
                      <a:cubicBezTo>
                        <a:pt x="580" y="44"/>
                        <a:pt x="651" y="20"/>
                        <a:pt x="726" y="16"/>
                      </a:cubicBezTo>
                      <a:cubicBezTo>
                        <a:pt x="741" y="21"/>
                        <a:pt x="741" y="45"/>
                        <a:pt x="759" y="47"/>
                      </a:cubicBezTo>
                      <a:cubicBezTo>
                        <a:pt x="777" y="47"/>
                        <a:pt x="793" y="40"/>
                        <a:pt x="811" y="36"/>
                      </a:cubicBezTo>
                      <a:cubicBezTo>
                        <a:pt x="861" y="21"/>
                        <a:pt x="913" y="0"/>
                        <a:pt x="967" y="8"/>
                      </a:cubicBezTo>
                      <a:cubicBezTo>
                        <a:pt x="990" y="11"/>
                        <a:pt x="1012" y="25"/>
                        <a:pt x="1019" y="48"/>
                      </a:cubicBezTo>
                      <a:close/>
                      <a:moveTo>
                        <a:pt x="748" y="83"/>
                      </a:moveTo>
                      <a:cubicBezTo>
                        <a:pt x="736" y="72"/>
                        <a:pt x="722" y="65"/>
                        <a:pt x="709" y="55"/>
                      </a:cubicBezTo>
                      <a:cubicBezTo>
                        <a:pt x="651" y="59"/>
                        <a:pt x="596" y="83"/>
                        <a:pt x="538" y="87"/>
                      </a:cubicBezTo>
                      <a:cubicBezTo>
                        <a:pt x="533" y="100"/>
                        <a:pt x="506" y="92"/>
                        <a:pt x="508" y="108"/>
                      </a:cubicBezTo>
                      <a:cubicBezTo>
                        <a:pt x="590" y="115"/>
                        <a:pt x="671" y="86"/>
                        <a:pt x="754" y="94"/>
                      </a:cubicBezTo>
                      <a:cubicBezTo>
                        <a:pt x="774" y="97"/>
                        <a:pt x="793" y="103"/>
                        <a:pt x="809" y="115"/>
                      </a:cubicBezTo>
                      <a:cubicBezTo>
                        <a:pt x="813" y="136"/>
                        <a:pt x="809" y="159"/>
                        <a:pt x="823" y="176"/>
                      </a:cubicBezTo>
                      <a:cubicBezTo>
                        <a:pt x="838" y="180"/>
                        <a:pt x="850" y="164"/>
                        <a:pt x="864" y="163"/>
                      </a:cubicBezTo>
                      <a:cubicBezTo>
                        <a:pt x="880" y="157"/>
                        <a:pt x="895" y="144"/>
                        <a:pt x="895" y="126"/>
                      </a:cubicBezTo>
                      <a:cubicBezTo>
                        <a:pt x="899" y="99"/>
                        <a:pt x="924" y="82"/>
                        <a:pt x="946" y="70"/>
                      </a:cubicBezTo>
                      <a:cubicBezTo>
                        <a:pt x="951" y="65"/>
                        <a:pt x="969" y="58"/>
                        <a:pt x="965" y="51"/>
                      </a:cubicBezTo>
                      <a:cubicBezTo>
                        <a:pt x="892" y="54"/>
                        <a:pt x="821" y="77"/>
                        <a:pt x="748" y="83"/>
                      </a:cubicBezTo>
                      <a:close/>
                      <a:moveTo>
                        <a:pt x="1165" y="66"/>
                      </a:moveTo>
                      <a:cubicBezTo>
                        <a:pt x="1141" y="67"/>
                        <a:pt x="1116" y="68"/>
                        <a:pt x="1092" y="73"/>
                      </a:cubicBezTo>
                      <a:cubicBezTo>
                        <a:pt x="1079" y="87"/>
                        <a:pt x="1059" y="86"/>
                        <a:pt x="1042" y="86"/>
                      </a:cubicBezTo>
                      <a:cubicBezTo>
                        <a:pt x="1026" y="90"/>
                        <a:pt x="1014" y="103"/>
                        <a:pt x="998" y="105"/>
                      </a:cubicBezTo>
                      <a:cubicBezTo>
                        <a:pt x="982" y="109"/>
                        <a:pt x="966" y="113"/>
                        <a:pt x="951" y="119"/>
                      </a:cubicBezTo>
                      <a:cubicBezTo>
                        <a:pt x="938" y="118"/>
                        <a:pt x="911" y="115"/>
                        <a:pt x="915" y="136"/>
                      </a:cubicBezTo>
                      <a:cubicBezTo>
                        <a:pt x="924" y="147"/>
                        <a:pt x="938" y="136"/>
                        <a:pt x="949" y="133"/>
                      </a:cubicBezTo>
                      <a:cubicBezTo>
                        <a:pt x="960" y="129"/>
                        <a:pt x="973" y="123"/>
                        <a:pt x="985" y="127"/>
                      </a:cubicBezTo>
                      <a:cubicBezTo>
                        <a:pt x="999" y="135"/>
                        <a:pt x="1003" y="156"/>
                        <a:pt x="1020" y="159"/>
                      </a:cubicBezTo>
                      <a:cubicBezTo>
                        <a:pt x="1050" y="163"/>
                        <a:pt x="1076" y="145"/>
                        <a:pt x="1105" y="146"/>
                      </a:cubicBezTo>
                      <a:cubicBezTo>
                        <a:pt x="1119" y="146"/>
                        <a:pt x="1132" y="143"/>
                        <a:pt x="1143" y="134"/>
                      </a:cubicBezTo>
                      <a:cubicBezTo>
                        <a:pt x="1157" y="125"/>
                        <a:pt x="1173" y="122"/>
                        <a:pt x="1189" y="119"/>
                      </a:cubicBezTo>
                      <a:cubicBezTo>
                        <a:pt x="1203" y="114"/>
                        <a:pt x="1217" y="105"/>
                        <a:pt x="1222" y="91"/>
                      </a:cubicBezTo>
                      <a:cubicBezTo>
                        <a:pt x="1223" y="74"/>
                        <a:pt x="1204" y="65"/>
                        <a:pt x="1189" y="66"/>
                      </a:cubicBezTo>
                      <a:cubicBezTo>
                        <a:pt x="1181" y="65"/>
                        <a:pt x="1173" y="65"/>
                        <a:pt x="1165" y="66"/>
                      </a:cubicBezTo>
                      <a:close/>
                      <a:moveTo>
                        <a:pt x="620" y="137"/>
                      </a:moveTo>
                      <a:cubicBezTo>
                        <a:pt x="590" y="139"/>
                        <a:pt x="558" y="125"/>
                        <a:pt x="529" y="139"/>
                      </a:cubicBezTo>
                      <a:cubicBezTo>
                        <a:pt x="519" y="151"/>
                        <a:pt x="543" y="158"/>
                        <a:pt x="548" y="168"/>
                      </a:cubicBezTo>
                      <a:cubicBezTo>
                        <a:pt x="562" y="182"/>
                        <a:pt x="576" y="196"/>
                        <a:pt x="595" y="205"/>
                      </a:cubicBezTo>
                      <a:cubicBezTo>
                        <a:pt x="593" y="222"/>
                        <a:pt x="615" y="226"/>
                        <a:pt x="624" y="237"/>
                      </a:cubicBezTo>
                      <a:cubicBezTo>
                        <a:pt x="651" y="264"/>
                        <a:pt x="670" y="300"/>
                        <a:pt x="705" y="316"/>
                      </a:cubicBezTo>
                      <a:cubicBezTo>
                        <a:pt x="720" y="322"/>
                        <a:pt x="736" y="324"/>
                        <a:pt x="752" y="322"/>
                      </a:cubicBezTo>
                      <a:cubicBezTo>
                        <a:pt x="716" y="294"/>
                        <a:pt x="695" y="253"/>
                        <a:pt x="663" y="222"/>
                      </a:cubicBezTo>
                      <a:cubicBezTo>
                        <a:pt x="659" y="203"/>
                        <a:pt x="643" y="186"/>
                        <a:pt x="649" y="166"/>
                      </a:cubicBezTo>
                      <a:cubicBezTo>
                        <a:pt x="655" y="150"/>
                        <a:pt x="674" y="145"/>
                        <a:pt x="681" y="130"/>
                      </a:cubicBezTo>
                      <a:cubicBezTo>
                        <a:pt x="660" y="130"/>
                        <a:pt x="640" y="136"/>
                        <a:pt x="620" y="137"/>
                      </a:cubicBezTo>
                      <a:close/>
                      <a:moveTo>
                        <a:pt x="691" y="187"/>
                      </a:moveTo>
                      <a:cubicBezTo>
                        <a:pt x="722" y="200"/>
                        <a:pt x="757" y="194"/>
                        <a:pt x="789" y="187"/>
                      </a:cubicBezTo>
                      <a:cubicBezTo>
                        <a:pt x="803" y="182"/>
                        <a:pt x="787" y="167"/>
                        <a:pt x="791" y="156"/>
                      </a:cubicBezTo>
                      <a:cubicBezTo>
                        <a:pt x="788" y="138"/>
                        <a:pt x="765" y="149"/>
                        <a:pt x="753" y="149"/>
                      </a:cubicBezTo>
                      <a:cubicBezTo>
                        <a:pt x="729" y="155"/>
                        <a:pt x="708" y="169"/>
                        <a:pt x="691" y="187"/>
                      </a:cubicBezTo>
                      <a:close/>
                      <a:moveTo>
                        <a:pt x="930" y="176"/>
                      </a:moveTo>
                      <a:cubicBezTo>
                        <a:pt x="927" y="189"/>
                        <a:pt x="912" y="189"/>
                        <a:pt x="901" y="190"/>
                      </a:cubicBezTo>
                      <a:cubicBezTo>
                        <a:pt x="888" y="192"/>
                        <a:pt x="880" y="204"/>
                        <a:pt x="869" y="209"/>
                      </a:cubicBezTo>
                      <a:cubicBezTo>
                        <a:pt x="830" y="230"/>
                        <a:pt x="786" y="236"/>
                        <a:pt x="743" y="241"/>
                      </a:cubicBezTo>
                      <a:cubicBezTo>
                        <a:pt x="736" y="243"/>
                        <a:pt x="716" y="241"/>
                        <a:pt x="729" y="250"/>
                      </a:cubicBezTo>
                      <a:cubicBezTo>
                        <a:pt x="748" y="270"/>
                        <a:pt x="775" y="286"/>
                        <a:pt x="784" y="314"/>
                      </a:cubicBezTo>
                      <a:cubicBezTo>
                        <a:pt x="783" y="328"/>
                        <a:pt x="792" y="343"/>
                        <a:pt x="807" y="338"/>
                      </a:cubicBezTo>
                      <a:cubicBezTo>
                        <a:pt x="873" y="342"/>
                        <a:pt x="942" y="346"/>
                        <a:pt x="1005" y="323"/>
                      </a:cubicBezTo>
                      <a:cubicBezTo>
                        <a:pt x="1018" y="315"/>
                        <a:pt x="1026" y="301"/>
                        <a:pt x="1038" y="291"/>
                      </a:cubicBezTo>
                      <a:cubicBezTo>
                        <a:pt x="1073" y="254"/>
                        <a:pt x="1109" y="217"/>
                        <a:pt x="1144" y="180"/>
                      </a:cubicBezTo>
                      <a:cubicBezTo>
                        <a:pt x="1089" y="190"/>
                        <a:pt x="1031" y="199"/>
                        <a:pt x="976" y="183"/>
                      </a:cubicBezTo>
                      <a:cubicBezTo>
                        <a:pt x="949" y="201"/>
                        <a:pt x="947" y="237"/>
                        <a:pt x="931" y="263"/>
                      </a:cubicBezTo>
                      <a:cubicBezTo>
                        <a:pt x="920" y="273"/>
                        <a:pt x="915" y="287"/>
                        <a:pt x="910" y="300"/>
                      </a:cubicBezTo>
                      <a:cubicBezTo>
                        <a:pt x="897" y="312"/>
                        <a:pt x="880" y="300"/>
                        <a:pt x="890" y="285"/>
                      </a:cubicBezTo>
                      <a:cubicBezTo>
                        <a:pt x="896" y="266"/>
                        <a:pt x="910" y="251"/>
                        <a:pt x="920" y="233"/>
                      </a:cubicBezTo>
                      <a:cubicBezTo>
                        <a:pt x="922" y="217"/>
                        <a:pt x="932" y="206"/>
                        <a:pt x="941" y="194"/>
                      </a:cubicBezTo>
                      <a:cubicBezTo>
                        <a:pt x="944" y="186"/>
                        <a:pt x="951" y="171"/>
                        <a:pt x="936" y="176"/>
                      </a:cubicBezTo>
                      <a:cubicBezTo>
                        <a:pt x="934" y="176"/>
                        <a:pt x="932" y="176"/>
                        <a:pt x="930" y="176"/>
                      </a:cubicBezTo>
                      <a:close/>
                      <a:moveTo>
                        <a:pt x="1112" y="319"/>
                      </a:moveTo>
                      <a:cubicBezTo>
                        <a:pt x="1148" y="331"/>
                        <a:pt x="1186" y="317"/>
                        <a:pt x="1222" y="311"/>
                      </a:cubicBezTo>
                      <a:cubicBezTo>
                        <a:pt x="1243" y="306"/>
                        <a:pt x="1263" y="301"/>
                        <a:pt x="1284" y="296"/>
                      </a:cubicBezTo>
                      <a:cubicBezTo>
                        <a:pt x="1291" y="295"/>
                        <a:pt x="1312" y="285"/>
                        <a:pt x="1301" y="279"/>
                      </a:cubicBezTo>
                      <a:cubicBezTo>
                        <a:pt x="1242" y="280"/>
                        <a:pt x="1181" y="283"/>
                        <a:pt x="1127" y="309"/>
                      </a:cubicBezTo>
                      <a:cubicBezTo>
                        <a:pt x="1122" y="312"/>
                        <a:pt x="1117" y="315"/>
                        <a:pt x="1112" y="319"/>
                      </a:cubicBezTo>
                      <a:close/>
                      <a:moveTo>
                        <a:pt x="1215" y="533"/>
                      </a:moveTo>
                      <a:cubicBezTo>
                        <a:pt x="1217" y="521"/>
                        <a:pt x="1205" y="515"/>
                        <a:pt x="1197" y="512"/>
                      </a:cubicBezTo>
                      <a:cubicBezTo>
                        <a:pt x="1190" y="498"/>
                        <a:pt x="1176" y="489"/>
                        <a:pt x="1162" y="485"/>
                      </a:cubicBezTo>
                      <a:cubicBezTo>
                        <a:pt x="1147" y="475"/>
                        <a:pt x="1141" y="454"/>
                        <a:pt x="1122" y="450"/>
                      </a:cubicBezTo>
                      <a:cubicBezTo>
                        <a:pt x="1108" y="444"/>
                        <a:pt x="1095" y="435"/>
                        <a:pt x="1082" y="428"/>
                      </a:cubicBezTo>
                      <a:cubicBezTo>
                        <a:pt x="1067" y="423"/>
                        <a:pt x="1056" y="410"/>
                        <a:pt x="1046" y="398"/>
                      </a:cubicBezTo>
                      <a:cubicBezTo>
                        <a:pt x="1037" y="384"/>
                        <a:pt x="1017" y="378"/>
                        <a:pt x="1004" y="391"/>
                      </a:cubicBezTo>
                      <a:cubicBezTo>
                        <a:pt x="994" y="401"/>
                        <a:pt x="981" y="406"/>
                        <a:pt x="967" y="408"/>
                      </a:cubicBezTo>
                      <a:cubicBezTo>
                        <a:pt x="926" y="416"/>
                        <a:pt x="885" y="411"/>
                        <a:pt x="844" y="408"/>
                      </a:cubicBezTo>
                      <a:cubicBezTo>
                        <a:pt x="809" y="405"/>
                        <a:pt x="774" y="404"/>
                        <a:pt x="739" y="400"/>
                      </a:cubicBezTo>
                      <a:cubicBezTo>
                        <a:pt x="694" y="394"/>
                        <a:pt x="650" y="382"/>
                        <a:pt x="609" y="361"/>
                      </a:cubicBezTo>
                      <a:cubicBezTo>
                        <a:pt x="597" y="371"/>
                        <a:pt x="585" y="381"/>
                        <a:pt x="570" y="386"/>
                      </a:cubicBezTo>
                      <a:cubicBezTo>
                        <a:pt x="547" y="416"/>
                        <a:pt x="512" y="436"/>
                        <a:pt x="492" y="468"/>
                      </a:cubicBezTo>
                      <a:cubicBezTo>
                        <a:pt x="475" y="470"/>
                        <a:pt x="465" y="487"/>
                        <a:pt x="450" y="492"/>
                      </a:cubicBezTo>
                      <a:cubicBezTo>
                        <a:pt x="411" y="531"/>
                        <a:pt x="377" y="575"/>
                        <a:pt x="335" y="611"/>
                      </a:cubicBezTo>
                      <a:cubicBezTo>
                        <a:pt x="331" y="632"/>
                        <a:pt x="309" y="640"/>
                        <a:pt x="299" y="657"/>
                      </a:cubicBezTo>
                      <a:cubicBezTo>
                        <a:pt x="276" y="689"/>
                        <a:pt x="256" y="723"/>
                        <a:pt x="231" y="754"/>
                      </a:cubicBezTo>
                      <a:cubicBezTo>
                        <a:pt x="209" y="782"/>
                        <a:pt x="185" y="809"/>
                        <a:pt x="166" y="840"/>
                      </a:cubicBezTo>
                      <a:cubicBezTo>
                        <a:pt x="167" y="852"/>
                        <a:pt x="181" y="861"/>
                        <a:pt x="170" y="873"/>
                      </a:cubicBezTo>
                      <a:cubicBezTo>
                        <a:pt x="161" y="891"/>
                        <a:pt x="148" y="906"/>
                        <a:pt x="135" y="921"/>
                      </a:cubicBezTo>
                      <a:cubicBezTo>
                        <a:pt x="133" y="952"/>
                        <a:pt x="116" y="943"/>
                        <a:pt x="111" y="1010"/>
                      </a:cubicBezTo>
                      <a:cubicBezTo>
                        <a:pt x="100" y="1118"/>
                        <a:pt x="76" y="1181"/>
                        <a:pt x="137" y="1328"/>
                      </a:cubicBezTo>
                      <a:cubicBezTo>
                        <a:pt x="148" y="1339"/>
                        <a:pt x="154" y="1353"/>
                        <a:pt x="160" y="1367"/>
                      </a:cubicBezTo>
                      <a:cubicBezTo>
                        <a:pt x="166" y="1382"/>
                        <a:pt x="180" y="1390"/>
                        <a:pt x="192" y="1398"/>
                      </a:cubicBezTo>
                      <a:cubicBezTo>
                        <a:pt x="196" y="1411"/>
                        <a:pt x="202" y="1424"/>
                        <a:pt x="218" y="1422"/>
                      </a:cubicBezTo>
                      <a:cubicBezTo>
                        <a:pt x="233" y="1428"/>
                        <a:pt x="231" y="1448"/>
                        <a:pt x="237" y="1461"/>
                      </a:cubicBezTo>
                      <a:cubicBezTo>
                        <a:pt x="245" y="1476"/>
                        <a:pt x="263" y="1480"/>
                        <a:pt x="275" y="1489"/>
                      </a:cubicBezTo>
                      <a:cubicBezTo>
                        <a:pt x="297" y="1501"/>
                        <a:pt x="316" y="1517"/>
                        <a:pt x="338" y="1530"/>
                      </a:cubicBezTo>
                      <a:cubicBezTo>
                        <a:pt x="355" y="1539"/>
                        <a:pt x="376" y="1544"/>
                        <a:pt x="390" y="1559"/>
                      </a:cubicBezTo>
                      <a:cubicBezTo>
                        <a:pt x="409" y="1576"/>
                        <a:pt x="435" y="1577"/>
                        <a:pt x="456" y="1590"/>
                      </a:cubicBezTo>
                      <a:cubicBezTo>
                        <a:pt x="466" y="1605"/>
                        <a:pt x="485" y="1597"/>
                        <a:pt x="499" y="1603"/>
                      </a:cubicBezTo>
                      <a:cubicBezTo>
                        <a:pt x="517" y="1621"/>
                        <a:pt x="542" y="1625"/>
                        <a:pt x="565" y="1632"/>
                      </a:cubicBezTo>
                      <a:cubicBezTo>
                        <a:pt x="603" y="1642"/>
                        <a:pt x="642" y="1646"/>
                        <a:pt x="681" y="1648"/>
                      </a:cubicBezTo>
                      <a:cubicBezTo>
                        <a:pt x="701" y="1666"/>
                        <a:pt x="731" y="1663"/>
                        <a:pt x="756" y="1662"/>
                      </a:cubicBezTo>
                      <a:cubicBezTo>
                        <a:pt x="771" y="1657"/>
                        <a:pt x="783" y="1670"/>
                        <a:pt x="796" y="1670"/>
                      </a:cubicBezTo>
                      <a:cubicBezTo>
                        <a:pt x="818" y="1671"/>
                        <a:pt x="839" y="1670"/>
                        <a:pt x="861" y="1666"/>
                      </a:cubicBezTo>
                      <a:cubicBezTo>
                        <a:pt x="881" y="1663"/>
                        <a:pt x="902" y="1661"/>
                        <a:pt x="923" y="1663"/>
                      </a:cubicBezTo>
                      <a:cubicBezTo>
                        <a:pt x="947" y="1662"/>
                        <a:pt x="967" y="1643"/>
                        <a:pt x="992" y="1648"/>
                      </a:cubicBezTo>
                      <a:cubicBezTo>
                        <a:pt x="1042" y="1648"/>
                        <a:pt x="1084" y="1615"/>
                        <a:pt x="1133" y="1609"/>
                      </a:cubicBezTo>
                      <a:cubicBezTo>
                        <a:pt x="1147" y="1592"/>
                        <a:pt x="1169" y="1584"/>
                        <a:pt x="1190" y="1580"/>
                      </a:cubicBezTo>
                      <a:cubicBezTo>
                        <a:pt x="1207" y="1562"/>
                        <a:pt x="1232" y="1553"/>
                        <a:pt x="1253" y="1542"/>
                      </a:cubicBezTo>
                      <a:cubicBezTo>
                        <a:pt x="1262" y="1527"/>
                        <a:pt x="1273" y="1514"/>
                        <a:pt x="1287" y="1504"/>
                      </a:cubicBezTo>
                      <a:cubicBezTo>
                        <a:pt x="1305" y="1489"/>
                        <a:pt x="1325" y="1474"/>
                        <a:pt x="1338" y="1453"/>
                      </a:cubicBezTo>
                      <a:cubicBezTo>
                        <a:pt x="1339" y="1441"/>
                        <a:pt x="1355" y="1437"/>
                        <a:pt x="1355" y="1424"/>
                      </a:cubicBezTo>
                      <a:cubicBezTo>
                        <a:pt x="1361" y="1409"/>
                        <a:pt x="1368" y="1393"/>
                        <a:pt x="1381" y="1384"/>
                      </a:cubicBezTo>
                      <a:cubicBezTo>
                        <a:pt x="1392" y="1372"/>
                        <a:pt x="1389" y="1355"/>
                        <a:pt x="1399" y="1343"/>
                      </a:cubicBezTo>
                      <a:cubicBezTo>
                        <a:pt x="1409" y="1334"/>
                        <a:pt x="1411" y="1323"/>
                        <a:pt x="1413" y="1310"/>
                      </a:cubicBezTo>
                      <a:cubicBezTo>
                        <a:pt x="1422" y="1302"/>
                        <a:pt x="1426" y="1292"/>
                        <a:pt x="1429" y="1279"/>
                      </a:cubicBezTo>
                      <a:cubicBezTo>
                        <a:pt x="1432" y="1261"/>
                        <a:pt x="1439" y="1245"/>
                        <a:pt x="1445" y="1228"/>
                      </a:cubicBezTo>
                      <a:cubicBezTo>
                        <a:pt x="1454" y="1204"/>
                        <a:pt x="1456" y="1178"/>
                        <a:pt x="1460" y="1153"/>
                      </a:cubicBezTo>
                      <a:cubicBezTo>
                        <a:pt x="1468" y="1094"/>
                        <a:pt x="1459" y="1036"/>
                        <a:pt x="1453" y="978"/>
                      </a:cubicBezTo>
                      <a:cubicBezTo>
                        <a:pt x="1452" y="954"/>
                        <a:pt x="1448" y="931"/>
                        <a:pt x="1441" y="909"/>
                      </a:cubicBezTo>
                      <a:cubicBezTo>
                        <a:pt x="1358" y="750"/>
                        <a:pt x="1503" y="872"/>
                        <a:pt x="1309" y="625"/>
                      </a:cubicBezTo>
                      <a:cubicBezTo>
                        <a:pt x="1299" y="615"/>
                        <a:pt x="1287" y="604"/>
                        <a:pt x="1283" y="590"/>
                      </a:cubicBezTo>
                      <a:cubicBezTo>
                        <a:pt x="1263" y="568"/>
                        <a:pt x="1236" y="553"/>
                        <a:pt x="1215" y="53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</p:grpSp>
        </p:grpSp>
      </p:grpSp>
      <p:grpSp>
        <p:nvGrpSpPr>
          <p:cNvPr id="6" name="Group 18">
            <a:extLst>
              <a:ext uri="{FF2B5EF4-FFF2-40B4-BE49-F238E27FC236}">
                <a16:creationId xmlns:a16="http://schemas.microsoft.com/office/drawing/2014/main" id="{9DF39D54-F6FB-4CBE-9BB1-3726E4A4CDB6}"/>
              </a:ext>
            </a:extLst>
          </p:cNvPr>
          <p:cNvGrpSpPr>
            <a:grpSpLocks/>
          </p:cNvGrpSpPr>
          <p:nvPr/>
        </p:nvGrpSpPr>
        <p:grpSpPr bwMode="auto">
          <a:xfrm>
            <a:off x="360363" y="2435225"/>
            <a:ext cx="531812" cy="623888"/>
            <a:chOff x="227" y="1534"/>
            <a:chExt cx="335" cy="393"/>
          </a:xfrm>
        </p:grpSpPr>
        <p:grpSp>
          <p:nvGrpSpPr>
            <p:cNvPr id="25620" name="Group 19">
              <a:extLst>
                <a:ext uri="{FF2B5EF4-FFF2-40B4-BE49-F238E27FC236}">
                  <a16:creationId xmlns:a16="http://schemas.microsoft.com/office/drawing/2014/main" id="{9FF06B8D-CE98-44B4-94E3-FC9A6A9FCD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" y="1534"/>
              <a:ext cx="335" cy="393"/>
              <a:chOff x="227" y="1534"/>
              <a:chExt cx="335" cy="393"/>
            </a:xfrm>
          </p:grpSpPr>
          <p:grpSp>
            <p:nvGrpSpPr>
              <p:cNvPr id="25621" name="Group 20">
                <a:extLst>
                  <a:ext uri="{FF2B5EF4-FFF2-40B4-BE49-F238E27FC236}">
                    <a16:creationId xmlns:a16="http://schemas.microsoft.com/office/drawing/2014/main" id="{B7AC701F-83BF-42E6-8F67-388E2566B3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" y="1534"/>
                <a:ext cx="335" cy="393"/>
                <a:chOff x="227" y="1534"/>
                <a:chExt cx="335" cy="393"/>
              </a:xfrm>
            </p:grpSpPr>
            <p:grpSp>
              <p:nvGrpSpPr>
                <p:cNvPr id="25622" name="Group 21">
                  <a:extLst>
                    <a:ext uri="{FF2B5EF4-FFF2-40B4-BE49-F238E27FC236}">
                      <a16:creationId xmlns:a16="http://schemas.microsoft.com/office/drawing/2014/main" id="{10AB6752-DCE5-49FE-B77C-8DEEC300415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" y="1536"/>
                  <a:ext cx="322" cy="385"/>
                  <a:chOff x="238" y="1536"/>
                  <a:chExt cx="322" cy="385"/>
                </a:xfrm>
              </p:grpSpPr>
              <p:sp>
                <p:nvSpPr>
                  <p:cNvPr id="25628" name="Freeform 22">
                    <a:extLst>
                      <a:ext uri="{FF2B5EF4-FFF2-40B4-BE49-F238E27FC236}">
                        <a16:creationId xmlns:a16="http://schemas.microsoft.com/office/drawing/2014/main" id="{E910CBFE-FD53-4181-9BD5-D810C28488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8" y="1607"/>
                    <a:ext cx="333" cy="316"/>
                  </a:xfrm>
                  <a:custGeom>
                    <a:avLst/>
                    <a:gdLst>
                      <a:gd name="T0" fmla="*/ 0 w 1469"/>
                      <a:gd name="T1" fmla="*/ 0 h 1393"/>
                      <a:gd name="T2" fmla="*/ 0 w 1469"/>
                      <a:gd name="T3" fmla="*/ 0 h 1393"/>
                      <a:gd name="T4" fmla="*/ 0 w 1469"/>
                      <a:gd name="T5" fmla="*/ 0 h 1393"/>
                      <a:gd name="T6" fmla="*/ 0 w 1469"/>
                      <a:gd name="T7" fmla="*/ 0 h 1393"/>
                      <a:gd name="T8" fmla="*/ 0 w 1469"/>
                      <a:gd name="T9" fmla="*/ 0 h 13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69"/>
                      <a:gd name="T16" fmla="*/ 0 h 1393"/>
                      <a:gd name="T17" fmla="*/ 1469 w 1469"/>
                      <a:gd name="T18" fmla="*/ 1393 h 13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69" h="1393">
                        <a:moveTo>
                          <a:pt x="1468" y="731"/>
                        </a:moveTo>
                        <a:cubicBezTo>
                          <a:pt x="1468" y="1111"/>
                          <a:pt x="1164" y="1392"/>
                          <a:pt x="767" y="1392"/>
                        </a:cubicBezTo>
                        <a:cubicBezTo>
                          <a:pt x="371" y="1392"/>
                          <a:pt x="0" y="1080"/>
                          <a:pt x="49" y="704"/>
                        </a:cubicBezTo>
                        <a:cubicBezTo>
                          <a:pt x="95" y="356"/>
                          <a:pt x="368" y="0"/>
                          <a:pt x="764" y="3"/>
                        </a:cubicBezTo>
                        <a:cubicBezTo>
                          <a:pt x="1164" y="6"/>
                          <a:pt x="1462" y="348"/>
                          <a:pt x="1468" y="731"/>
                        </a:cubicBezTo>
                      </a:path>
                    </a:pathLst>
                  </a:custGeom>
                  <a:solidFill>
                    <a:srgbClr val="C17D1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5629" name="Freeform 23">
                    <a:extLst>
                      <a:ext uri="{FF2B5EF4-FFF2-40B4-BE49-F238E27FC236}">
                        <a16:creationId xmlns:a16="http://schemas.microsoft.com/office/drawing/2014/main" id="{1DDD6A68-FD3C-4D11-B0C3-087F5E8E54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6" y="1552"/>
                    <a:ext cx="171" cy="61"/>
                  </a:xfrm>
                  <a:custGeom>
                    <a:avLst/>
                    <a:gdLst>
                      <a:gd name="T0" fmla="*/ 0 w 752"/>
                      <a:gd name="T1" fmla="*/ 0 h 269"/>
                      <a:gd name="T2" fmla="*/ 0 w 752"/>
                      <a:gd name="T3" fmla="*/ 0 h 269"/>
                      <a:gd name="T4" fmla="*/ 0 w 752"/>
                      <a:gd name="T5" fmla="*/ 0 h 269"/>
                      <a:gd name="T6" fmla="*/ 0 w 752"/>
                      <a:gd name="T7" fmla="*/ 0 h 269"/>
                      <a:gd name="T8" fmla="*/ 0 w 752"/>
                      <a:gd name="T9" fmla="*/ 0 h 269"/>
                      <a:gd name="T10" fmla="*/ 0 w 752"/>
                      <a:gd name="T11" fmla="*/ 0 h 269"/>
                      <a:gd name="T12" fmla="*/ 0 w 752"/>
                      <a:gd name="T13" fmla="*/ 0 h 269"/>
                      <a:gd name="T14" fmla="*/ 0 w 752"/>
                      <a:gd name="T15" fmla="*/ 0 h 269"/>
                      <a:gd name="T16" fmla="*/ 0 w 752"/>
                      <a:gd name="T17" fmla="*/ 0 h 269"/>
                      <a:gd name="T18" fmla="*/ 0 w 752"/>
                      <a:gd name="T19" fmla="*/ 0 h 269"/>
                      <a:gd name="T20" fmla="*/ 0 w 752"/>
                      <a:gd name="T21" fmla="*/ 0 h 26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52"/>
                      <a:gd name="T34" fmla="*/ 0 h 269"/>
                      <a:gd name="T35" fmla="*/ 752 w 752"/>
                      <a:gd name="T36" fmla="*/ 269 h 26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52" h="269">
                        <a:moveTo>
                          <a:pt x="205" y="222"/>
                        </a:moveTo>
                        <a:cubicBezTo>
                          <a:pt x="171" y="171"/>
                          <a:pt x="0" y="0"/>
                          <a:pt x="0" y="0"/>
                        </a:cubicBezTo>
                        <a:lnTo>
                          <a:pt x="313" y="23"/>
                        </a:lnTo>
                        <a:lnTo>
                          <a:pt x="244" y="102"/>
                        </a:lnTo>
                        <a:lnTo>
                          <a:pt x="301" y="131"/>
                        </a:lnTo>
                        <a:lnTo>
                          <a:pt x="512" y="63"/>
                        </a:lnTo>
                        <a:lnTo>
                          <a:pt x="608" y="85"/>
                        </a:lnTo>
                        <a:lnTo>
                          <a:pt x="751" y="40"/>
                        </a:lnTo>
                        <a:lnTo>
                          <a:pt x="597" y="222"/>
                        </a:lnTo>
                        <a:lnTo>
                          <a:pt x="500" y="268"/>
                        </a:lnTo>
                        <a:lnTo>
                          <a:pt x="205" y="222"/>
                        </a:lnTo>
                      </a:path>
                    </a:pathLst>
                  </a:custGeom>
                  <a:solidFill>
                    <a:srgbClr val="C17D11"/>
                  </a:solidFill>
                  <a:ln w="828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5630" name="Freeform 24">
                    <a:extLst>
                      <a:ext uri="{FF2B5EF4-FFF2-40B4-BE49-F238E27FC236}">
                        <a16:creationId xmlns:a16="http://schemas.microsoft.com/office/drawing/2014/main" id="{1DE7F01C-D9C9-4E74-A637-7928AA8CA2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0" y="1536"/>
                    <a:ext cx="164" cy="46"/>
                  </a:xfrm>
                  <a:custGeom>
                    <a:avLst/>
                    <a:gdLst>
                      <a:gd name="T0" fmla="*/ 0 w 724"/>
                      <a:gd name="T1" fmla="*/ 0 h 201"/>
                      <a:gd name="T2" fmla="*/ 0 w 724"/>
                      <a:gd name="T3" fmla="*/ 0 h 201"/>
                      <a:gd name="T4" fmla="*/ 0 w 724"/>
                      <a:gd name="T5" fmla="*/ 0 h 201"/>
                      <a:gd name="T6" fmla="*/ 0 w 724"/>
                      <a:gd name="T7" fmla="*/ 0 h 201"/>
                      <a:gd name="T8" fmla="*/ 0 w 724"/>
                      <a:gd name="T9" fmla="*/ 0 h 201"/>
                      <a:gd name="T10" fmla="*/ 0 w 724"/>
                      <a:gd name="T11" fmla="*/ 0 h 201"/>
                      <a:gd name="T12" fmla="*/ 0 w 724"/>
                      <a:gd name="T13" fmla="*/ 0 h 201"/>
                      <a:gd name="T14" fmla="*/ 0 w 724"/>
                      <a:gd name="T15" fmla="*/ 0 h 201"/>
                      <a:gd name="T16" fmla="*/ 0 w 724"/>
                      <a:gd name="T17" fmla="*/ 0 h 201"/>
                      <a:gd name="T18" fmla="*/ 0 w 724"/>
                      <a:gd name="T19" fmla="*/ 0 h 201"/>
                      <a:gd name="T20" fmla="*/ 0 w 724"/>
                      <a:gd name="T21" fmla="*/ 0 h 201"/>
                      <a:gd name="T22" fmla="*/ 0 w 724"/>
                      <a:gd name="T23" fmla="*/ 0 h 201"/>
                      <a:gd name="T24" fmla="*/ 0 w 724"/>
                      <a:gd name="T25" fmla="*/ 0 h 201"/>
                      <a:gd name="T26" fmla="*/ 0 w 724"/>
                      <a:gd name="T27" fmla="*/ 0 h 201"/>
                      <a:gd name="T28" fmla="*/ 0 w 724"/>
                      <a:gd name="T29" fmla="*/ 0 h 201"/>
                      <a:gd name="T30" fmla="*/ 0 w 724"/>
                      <a:gd name="T31" fmla="*/ 0 h 201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24"/>
                      <a:gd name="T49" fmla="*/ 0 h 201"/>
                      <a:gd name="T50" fmla="*/ 724 w 724"/>
                      <a:gd name="T51" fmla="*/ 201 h 201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24" h="201">
                        <a:moveTo>
                          <a:pt x="0" y="63"/>
                        </a:moveTo>
                        <a:lnTo>
                          <a:pt x="199" y="0"/>
                        </a:lnTo>
                        <a:lnTo>
                          <a:pt x="239" y="51"/>
                        </a:lnTo>
                        <a:lnTo>
                          <a:pt x="477" y="13"/>
                        </a:lnTo>
                        <a:lnTo>
                          <a:pt x="426" y="74"/>
                        </a:lnTo>
                        <a:lnTo>
                          <a:pt x="443" y="94"/>
                        </a:lnTo>
                        <a:lnTo>
                          <a:pt x="614" y="23"/>
                        </a:lnTo>
                        <a:lnTo>
                          <a:pt x="699" y="28"/>
                        </a:lnTo>
                        <a:lnTo>
                          <a:pt x="723" y="74"/>
                        </a:lnTo>
                        <a:lnTo>
                          <a:pt x="676" y="125"/>
                        </a:lnTo>
                        <a:lnTo>
                          <a:pt x="546" y="153"/>
                        </a:lnTo>
                        <a:lnTo>
                          <a:pt x="460" y="125"/>
                        </a:lnTo>
                        <a:lnTo>
                          <a:pt x="233" y="200"/>
                        </a:lnTo>
                        <a:lnTo>
                          <a:pt x="182" y="171"/>
                        </a:lnTo>
                        <a:lnTo>
                          <a:pt x="261" y="85"/>
                        </a:lnTo>
                        <a:lnTo>
                          <a:pt x="0" y="63"/>
                        </a:lnTo>
                      </a:path>
                    </a:pathLst>
                  </a:custGeom>
                  <a:solidFill>
                    <a:srgbClr val="8F590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5631" name="Freeform 25">
                    <a:extLst>
                      <a:ext uri="{FF2B5EF4-FFF2-40B4-BE49-F238E27FC236}">
                        <a16:creationId xmlns:a16="http://schemas.microsoft.com/office/drawing/2014/main" id="{0BADA5CF-D839-4892-822D-5FFF602267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8" y="1591"/>
                    <a:ext cx="169" cy="32"/>
                  </a:xfrm>
                  <a:custGeom>
                    <a:avLst/>
                    <a:gdLst>
                      <a:gd name="T0" fmla="*/ 0 w 746"/>
                      <a:gd name="T1" fmla="*/ 0 h 141"/>
                      <a:gd name="T2" fmla="*/ 0 w 746"/>
                      <a:gd name="T3" fmla="*/ 0 h 141"/>
                      <a:gd name="T4" fmla="*/ 0 w 746"/>
                      <a:gd name="T5" fmla="*/ 0 h 141"/>
                      <a:gd name="T6" fmla="*/ 0 w 746"/>
                      <a:gd name="T7" fmla="*/ 0 h 141"/>
                      <a:gd name="T8" fmla="*/ 0 w 746"/>
                      <a:gd name="T9" fmla="*/ 0 h 141"/>
                      <a:gd name="T10" fmla="*/ 0 w 746"/>
                      <a:gd name="T11" fmla="*/ 0 h 141"/>
                      <a:gd name="T12" fmla="*/ 0 w 746"/>
                      <a:gd name="T13" fmla="*/ 0 h 141"/>
                      <a:gd name="T14" fmla="*/ 0 w 746"/>
                      <a:gd name="T15" fmla="*/ 0 h 141"/>
                      <a:gd name="T16" fmla="*/ 0 w 746"/>
                      <a:gd name="T17" fmla="*/ 0 h 14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6"/>
                      <a:gd name="T28" fmla="*/ 0 h 141"/>
                      <a:gd name="T29" fmla="*/ 746 w 746"/>
                      <a:gd name="T30" fmla="*/ 141 h 14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6" h="141">
                        <a:moveTo>
                          <a:pt x="0" y="102"/>
                        </a:moveTo>
                        <a:cubicBezTo>
                          <a:pt x="6" y="94"/>
                          <a:pt x="53" y="53"/>
                          <a:pt x="53" y="53"/>
                        </a:cubicBezTo>
                        <a:lnTo>
                          <a:pt x="368" y="92"/>
                        </a:lnTo>
                        <a:lnTo>
                          <a:pt x="664" y="0"/>
                        </a:lnTo>
                        <a:lnTo>
                          <a:pt x="745" y="15"/>
                        </a:lnTo>
                        <a:lnTo>
                          <a:pt x="729" y="62"/>
                        </a:lnTo>
                        <a:lnTo>
                          <a:pt x="444" y="93"/>
                        </a:lnTo>
                        <a:lnTo>
                          <a:pt x="346" y="140"/>
                        </a:lnTo>
                        <a:lnTo>
                          <a:pt x="0" y="102"/>
                        </a:lnTo>
                      </a:path>
                    </a:pathLst>
                  </a:custGeom>
                  <a:solidFill>
                    <a:srgbClr val="EDD400"/>
                  </a:solidFill>
                  <a:ln w="504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</p:grpSp>
            <p:sp>
              <p:nvSpPr>
                <p:cNvPr id="25623" name="Freeform 26">
                  <a:extLst>
                    <a:ext uri="{FF2B5EF4-FFF2-40B4-BE49-F238E27FC236}">
                      <a16:creationId xmlns:a16="http://schemas.microsoft.com/office/drawing/2014/main" id="{6B612EAB-CABB-41A3-A728-29F5BCB9F6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" y="1665"/>
                  <a:ext cx="126" cy="152"/>
                </a:xfrm>
                <a:custGeom>
                  <a:avLst/>
                  <a:gdLst>
                    <a:gd name="T0" fmla="*/ 0 w 555"/>
                    <a:gd name="T1" fmla="*/ 0 h 672"/>
                    <a:gd name="T2" fmla="*/ 0 w 555"/>
                    <a:gd name="T3" fmla="*/ 0 h 672"/>
                    <a:gd name="T4" fmla="*/ 0 w 555"/>
                    <a:gd name="T5" fmla="*/ 0 h 672"/>
                    <a:gd name="T6" fmla="*/ 0 w 555"/>
                    <a:gd name="T7" fmla="*/ 0 h 672"/>
                    <a:gd name="T8" fmla="*/ 0 w 555"/>
                    <a:gd name="T9" fmla="*/ 0 h 672"/>
                    <a:gd name="T10" fmla="*/ 0 w 555"/>
                    <a:gd name="T11" fmla="*/ 0 h 672"/>
                    <a:gd name="T12" fmla="*/ 0 w 555"/>
                    <a:gd name="T13" fmla="*/ 0 h 672"/>
                    <a:gd name="T14" fmla="*/ 0 w 555"/>
                    <a:gd name="T15" fmla="*/ 0 h 672"/>
                    <a:gd name="T16" fmla="*/ 0 w 555"/>
                    <a:gd name="T17" fmla="*/ 0 h 672"/>
                    <a:gd name="T18" fmla="*/ 0 w 555"/>
                    <a:gd name="T19" fmla="*/ 0 h 672"/>
                    <a:gd name="T20" fmla="*/ 0 w 555"/>
                    <a:gd name="T21" fmla="*/ 0 h 672"/>
                    <a:gd name="T22" fmla="*/ 0 w 555"/>
                    <a:gd name="T23" fmla="*/ 0 h 672"/>
                    <a:gd name="T24" fmla="*/ 0 w 555"/>
                    <a:gd name="T25" fmla="*/ 0 h 672"/>
                    <a:gd name="T26" fmla="*/ 0 w 555"/>
                    <a:gd name="T27" fmla="*/ 0 h 672"/>
                    <a:gd name="T28" fmla="*/ 0 w 555"/>
                    <a:gd name="T29" fmla="*/ 0 h 672"/>
                    <a:gd name="T30" fmla="*/ 0 w 555"/>
                    <a:gd name="T31" fmla="*/ 0 h 672"/>
                    <a:gd name="T32" fmla="*/ 0 w 555"/>
                    <a:gd name="T33" fmla="*/ 0 h 672"/>
                    <a:gd name="T34" fmla="*/ 0 w 555"/>
                    <a:gd name="T35" fmla="*/ 0 h 672"/>
                    <a:gd name="T36" fmla="*/ 0 w 555"/>
                    <a:gd name="T37" fmla="*/ 0 h 672"/>
                    <a:gd name="T38" fmla="*/ 0 w 555"/>
                    <a:gd name="T39" fmla="*/ 0 h 672"/>
                    <a:gd name="T40" fmla="*/ 0 w 555"/>
                    <a:gd name="T41" fmla="*/ 0 h 672"/>
                    <a:gd name="T42" fmla="*/ 0 w 555"/>
                    <a:gd name="T43" fmla="*/ 0 h 672"/>
                    <a:gd name="T44" fmla="*/ 0 w 555"/>
                    <a:gd name="T45" fmla="*/ 0 h 672"/>
                    <a:gd name="T46" fmla="*/ 0 w 555"/>
                    <a:gd name="T47" fmla="*/ 0 h 672"/>
                    <a:gd name="T48" fmla="*/ 0 w 555"/>
                    <a:gd name="T49" fmla="*/ 0 h 672"/>
                    <a:gd name="T50" fmla="*/ 0 w 555"/>
                    <a:gd name="T51" fmla="*/ 0 h 672"/>
                    <a:gd name="T52" fmla="*/ 0 w 555"/>
                    <a:gd name="T53" fmla="*/ 0 h 672"/>
                    <a:gd name="T54" fmla="*/ 0 w 555"/>
                    <a:gd name="T55" fmla="*/ 0 h 672"/>
                    <a:gd name="T56" fmla="*/ 0 w 555"/>
                    <a:gd name="T57" fmla="*/ 0 h 672"/>
                    <a:gd name="T58" fmla="*/ 0 w 555"/>
                    <a:gd name="T59" fmla="*/ 0 h 672"/>
                    <a:gd name="T60" fmla="*/ 0 w 555"/>
                    <a:gd name="T61" fmla="*/ 0 h 672"/>
                    <a:gd name="T62" fmla="*/ 0 w 555"/>
                    <a:gd name="T63" fmla="*/ 0 h 672"/>
                    <a:gd name="T64" fmla="*/ 0 w 555"/>
                    <a:gd name="T65" fmla="*/ 0 h 672"/>
                    <a:gd name="T66" fmla="*/ 0 w 555"/>
                    <a:gd name="T67" fmla="*/ 0 h 672"/>
                    <a:gd name="T68" fmla="*/ 0 w 555"/>
                    <a:gd name="T69" fmla="*/ 0 h 672"/>
                    <a:gd name="T70" fmla="*/ 0 w 555"/>
                    <a:gd name="T71" fmla="*/ 0 h 672"/>
                    <a:gd name="T72" fmla="*/ 0 w 555"/>
                    <a:gd name="T73" fmla="*/ 0 h 672"/>
                    <a:gd name="T74" fmla="*/ 0 w 555"/>
                    <a:gd name="T75" fmla="*/ 0 h 672"/>
                    <a:gd name="T76" fmla="*/ 0 w 555"/>
                    <a:gd name="T77" fmla="*/ 0 h 672"/>
                    <a:gd name="T78" fmla="*/ 0 w 555"/>
                    <a:gd name="T79" fmla="*/ 0 h 672"/>
                    <a:gd name="T80" fmla="*/ 0 w 555"/>
                    <a:gd name="T81" fmla="*/ 0 h 672"/>
                    <a:gd name="T82" fmla="*/ 0 w 555"/>
                    <a:gd name="T83" fmla="*/ 0 h 672"/>
                    <a:gd name="T84" fmla="*/ 0 w 555"/>
                    <a:gd name="T85" fmla="*/ 0 h 672"/>
                    <a:gd name="T86" fmla="*/ 0 w 555"/>
                    <a:gd name="T87" fmla="*/ 0 h 672"/>
                    <a:gd name="T88" fmla="*/ 0 w 555"/>
                    <a:gd name="T89" fmla="*/ 0 h 672"/>
                    <a:gd name="T90" fmla="*/ 0 w 555"/>
                    <a:gd name="T91" fmla="*/ 0 h 672"/>
                    <a:gd name="T92" fmla="*/ 0 w 555"/>
                    <a:gd name="T93" fmla="*/ 0 h 672"/>
                    <a:gd name="T94" fmla="*/ 0 w 555"/>
                    <a:gd name="T95" fmla="*/ 0 h 672"/>
                    <a:gd name="T96" fmla="*/ 0 w 555"/>
                    <a:gd name="T97" fmla="*/ 0 h 672"/>
                    <a:gd name="T98" fmla="*/ 0 w 555"/>
                    <a:gd name="T99" fmla="*/ 0 h 672"/>
                    <a:gd name="T100" fmla="*/ 0 w 555"/>
                    <a:gd name="T101" fmla="*/ 0 h 672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555"/>
                    <a:gd name="T154" fmla="*/ 0 h 672"/>
                    <a:gd name="T155" fmla="*/ 555 w 555"/>
                    <a:gd name="T156" fmla="*/ 672 h 672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555" h="672">
                      <a:moveTo>
                        <a:pt x="232" y="0"/>
                      </a:moveTo>
                      <a:cubicBezTo>
                        <a:pt x="243" y="32"/>
                        <a:pt x="254" y="64"/>
                        <a:pt x="272" y="89"/>
                      </a:cubicBezTo>
                      <a:cubicBezTo>
                        <a:pt x="351" y="78"/>
                        <a:pt x="388" y="82"/>
                        <a:pt x="461" y="100"/>
                      </a:cubicBezTo>
                      <a:cubicBezTo>
                        <a:pt x="460" y="121"/>
                        <a:pt x="485" y="116"/>
                        <a:pt x="489" y="132"/>
                      </a:cubicBezTo>
                      <a:cubicBezTo>
                        <a:pt x="496" y="159"/>
                        <a:pt x="475" y="158"/>
                        <a:pt x="468" y="171"/>
                      </a:cubicBezTo>
                      <a:cubicBezTo>
                        <a:pt x="388" y="185"/>
                        <a:pt x="373" y="102"/>
                        <a:pt x="286" y="139"/>
                      </a:cubicBezTo>
                      <a:cubicBezTo>
                        <a:pt x="303" y="175"/>
                        <a:pt x="310" y="222"/>
                        <a:pt x="332" y="253"/>
                      </a:cubicBezTo>
                      <a:cubicBezTo>
                        <a:pt x="389" y="246"/>
                        <a:pt x="456" y="258"/>
                        <a:pt x="496" y="282"/>
                      </a:cubicBezTo>
                      <a:cubicBezTo>
                        <a:pt x="525" y="299"/>
                        <a:pt x="554" y="317"/>
                        <a:pt x="546" y="364"/>
                      </a:cubicBezTo>
                      <a:cubicBezTo>
                        <a:pt x="544" y="379"/>
                        <a:pt x="540" y="406"/>
                        <a:pt x="532" y="424"/>
                      </a:cubicBezTo>
                      <a:cubicBezTo>
                        <a:pt x="530" y="429"/>
                        <a:pt x="522" y="429"/>
                        <a:pt x="518" y="435"/>
                      </a:cubicBezTo>
                      <a:cubicBezTo>
                        <a:pt x="510" y="445"/>
                        <a:pt x="507" y="462"/>
                        <a:pt x="503" y="467"/>
                      </a:cubicBezTo>
                      <a:cubicBezTo>
                        <a:pt x="490" y="483"/>
                        <a:pt x="471" y="482"/>
                        <a:pt x="461" y="506"/>
                      </a:cubicBezTo>
                      <a:cubicBezTo>
                        <a:pt x="440" y="503"/>
                        <a:pt x="441" y="520"/>
                        <a:pt x="429" y="524"/>
                      </a:cubicBezTo>
                      <a:cubicBezTo>
                        <a:pt x="433" y="543"/>
                        <a:pt x="438" y="574"/>
                        <a:pt x="453" y="592"/>
                      </a:cubicBezTo>
                      <a:cubicBezTo>
                        <a:pt x="446" y="619"/>
                        <a:pt x="471" y="641"/>
                        <a:pt x="439" y="649"/>
                      </a:cubicBezTo>
                      <a:cubicBezTo>
                        <a:pt x="413" y="627"/>
                        <a:pt x="416" y="575"/>
                        <a:pt x="400" y="542"/>
                      </a:cubicBezTo>
                      <a:cubicBezTo>
                        <a:pt x="360" y="546"/>
                        <a:pt x="328" y="559"/>
                        <a:pt x="297" y="563"/>
                      </a:cubicBezTo>
                      <a:cubicBezTo>
                        <a:pt x="294" y="606"/>
                        <a:pt x="333" y="633"/>
                        <a:pt x="314" y="671"/>
                      </a:cubicBezTo>
                      <a:cubicBezTo>
                        <a:pt x="261" y="671"/>
                        <a:pt x="290" y="587"/>
                        <a:pt x="257" y="563"/>
                      </a:cubicBezTo>
                      <a:cubicBezTo>
                        <a:pt x="180" y="568"/>
                        <a:pt x="119" y="563"/>
                        <a:pt x="76" y="528"/>
                      </a:cubicBezTo>
                      <a:cubicBezTo>
                        <a:pt x="63" y="503"/>
                        <a:pt x="68" y="473"/>
                        <a:pt x="93" y="467"/>
                      </a:cubicBezTo>
                      <a:cubicBezTo>
                        <a:pt x="139" y="457"/>
                        <a:pt x="202" y="552"/>
                        <a:pt x="250" y="517"/>
                      </a:cubicBezTo>
                      <a:cubicBezTo>
                        <a:pt x="235" y="476"/>
                        <a:pt x="233" y="422"/>
                        <a:pt x="211" y="389"/>
                      </a:cubicBezTo>
                      <a:cubicBezTo>
                        <a:pt x="105" y="409"/>
                        <a:pt x="0" y="346"/>
                        <a:pt x="36" y="225"/>
                      </a:cubicBezTo>
                      <a:cubicBezTo>
                        <a:pt x="57" y="211"/>
                        <a:pt x="67" y="186"/>
                        <a:pt x="86" y="171"/>
                      </a:cubicBezTo>
                      <a:cubicBezTo>
                        <a:pt x="98" y="162"/>
                        <a:pt x="115" y="164"/>
                        <a:pt x="122" y="150"/>
                      </a:cubicBezTo>
                      <a:cubicBezTo>
                        <a:pt x="123" y="101"/>
                        <a:pt x="70" y="76"/>
                        <a:pt x="90" y="32"/>
                      </a:cubicBezTo>
                      <a:cubicBezTo>
                        <a:pt x="134" y="41"/>
                        <a:pt x="121" y="106"/>
                        <a:pt x="147" y="132"/>
                      </a:cubicBezTo>
                      <a:cubicBezTo>
                        <a:pt x="185" y="128"/>
                        <a:pt x="207" y="108"/>
                        <a:pt x="240" y="100"/>
                      </a:cubicBezTo>
                      <a:cubicBezTo>
                        <a:pt x="235" y="63"/>
                        <a:pt x="196" y="39"/>
                        <a:pt x="215" y="0"/>
                      </a:cubicBezTo>
                      <a:cubicBezTo>
                        <a:pt x="221" y="0"/>
                        <a:pt x="227" y="0"/>
                        <a:pt x="232" y="0"/>
                      </a:cubicBezTo>
                      <a:close/>
                      <a:moveTo>
                        <a:pt x="165" y="182"/>
                      </a:moveTo>
                      <a:cubicBezTo>
                        <a:pt x="175" y="220"/>
                        <a:pt x="189" y="255"/>
                        <a:pt x="211" y="282"/>
                      </a:cubicBezTo>
                      <a:cubicBezTo>
                        <a:pt x="244" y="270"/>
                        <a:pt x="272" y="272"/>
                        <a:pt x="304" y="257"/>
                      </a:cubicBezTo>
                      <a:cubicBezTo>
                        <a:pt x="296" y="216"/>
                        <a:pt x="270" y="193"/>
                        <a:pt x="265" y="150"/>
                      </a:cubicBezTo>
                      <a:cubicBezTo>
                        <a:pt x="219" y="148"/>
                        <a:pt x="195" y="168"/>
                        <a:pt x="165" y="182"/>
                      </a:cubicBezTo>
                      <a:close/>
                      <a:moveTo>
                        <a:pt x="136" y="196"/>
                      </a:moveTo>
                      <a:cubicBezTo>
                        <a:pt x="113" y="221"/>
                        <a:pt x="72" y="230"/>
                        <a:pt x="76" y="282"/>
                      </a:cubicBezTo>
                      <a:cubicBezTo>
                        <a:pt x="105" y="305"/>
                        <a:pt x="144" y="292"/>
                        <a:pt x="179" y="289"/>
                      </a:cubicBezTo>
                      <a:cubicBezTo>
                        <a:pt x="171" y="251"/>
                        <a:pt x="158" y="220"/>
                        <a:pt x="136" y="196"/>
                      </a:cubicBezTo>
                      <a:close/>
                      <a:moveTo>
                        <a:pt x="371" y="374"/>
                      </a:moveTo>
                      <a:cubicBezTo>
                        <a:pt x="393" y="400"/>
                        <a:pt x="398" y="443"/>
                        <a:pt x="414" y="474"/>
                      </a:cubicBezTo>
                      <a:cubicBezTo>
                        <a:pt x="458" y="458"/>
                        <a:pt x="518" y="416"/>
                        <a:pt x="486" y="356"/>
                      </a:cubicBezTo>
                      <a:cubicBezTo>
                        <a:pt x="452" y="350"/>
                        <a:pt x="380" y="335"/>
                        <a:pt x="371" y="374"/>
                      </a:cubicBezTo>
                      <a:close/>
                      <a:moveTo>
                        <a:pt x="240" y="399"/>
                      </a:moveTo>
                      <a:cubicBezTo>
                        <a:pt x="260" y="433"/>
                        <a:pt x="257" y="489"/>
                        <a:pt x="282" y="517"/>
                      </a:cubicBezTo>
                      <a:cubicBezTo>
                        <a:pt x="318" y="510"/>
                        <a:pt x="355" y="508"/>
                        <a:pt x="386" y="488"/>
                      </a:cubicBezTo>
                      <a:cubicBezTo>
                        <a:pt x="378" y="454"/>
                        <a:pt x="369" y="422"/>
                        <a:pt x="354" y="396"/>
                      </a:cubicBezTo>
                      <a:cubicBezTo>
                        <a:pt x="353" y="380"/>
                        <a:pt x="351" y="365"/>
                        <a:pt x="336" y="364"/>
                      </a:cubicBezTo>
                      <a:cubicBezTo>
                        <a:pt x="310" y="373"/>
                        <a:pt x="254" y="368"/>
                        <a:pt x="240" y="39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5624" name="Freeform 27">
                  <a:extLst>
                    <a:ext uri="{FF2B5EF4-FFF2-40B4-BE49-F238E27FC236}">
                      <a16:creationId xmlns:a16="http://schemas.microsoft.com/office/drawing/2014/main" id="{F0E11ED4-8F76-485E-98E7-D60CB16D49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" y="1811"/>
                  <a:ext cx="12" cy="17"/>
                </a:xfrm>
                <a:custGeom>
                  <a:avLst/>
                  <a:gdLst>
                    <a:gd name="T0" fmla="*/ 0 w 51"/>
                    <a:gd name="T1" fmla="*/ 0 h 73"/>
                    <a:gd name="T2" fmla="*/ 0 w 51"/>
                    <a:gd name="T3" fmla="*/ 0 h 73"/>
                    <a:gd name="T4" fmla="*/ 0 w 51"/>
                    <a:gd name="T5" fmla="*/ 0 h 73"/>
                    <a:gd name="T6" fmla="*/ 0 60000 65536"/>
                    <a:gd name="T7" fmla="*/ 0 60000 65536"/>
                    <a:gd name="T8" fmla="*/ 0 60000 65536"/>
                    <a:gd name="T9" fmla="*/ 0 w 51"/>
                    <a:gd name="T10" fmla="*/ 0 h 73"/>
                    <a:gd name="T11" fmla="*/ 51 w 51"/>
                    <a:gd name="T12" fmla="*/ 73 h 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1" h="73">
                      <a:moveTo>
                        <a:pt x="37" y="0"/>
                      </a:moveTo>
                      <a:cubicBezTo>
                        <a:pt x="50" y="21"/>
                        <a:pt x="31" y="72"/>
                        <a:pt x="1" y="61"/>
                      </a:cubicBezTo>
                      <a:cubicBezTo>
                        <a:pt x="0" y="27"/>
                        <a:pt x="7" y="2"/>
                        <a:pt x="37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5625" name="Freeform 28">
                  <a:extLst>
                    <a:ext uri="{FF2B5EF4-FFF2-40B4-BE49-F238E27FC236}">
                      <a16:creationId xmlns:a16="http://schemas.microsoft.com/office/drawing/2014/main" id="{623659F1-E069-43A8-A3BE-9959A6BD8C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" y="1844"/>
                  <a:ext cx="12" cy="12"/>
                </a:xfrm>
                <a:custGeom>
                  <a:avLst/>
                  <a:gdLst>
                    <a:gd name="T0" fmla="*/ 0 w 51"/>
                    <a:gd name="T1" fmla="*/ 0 h 51"/>
                    <a:gd name="T2" fmla="*/ 0 w 51"/>
                    <a:gd name="T3" fmla="*/ 0 h 51"/>
                    <a:gd name="T4" fmla="*/ 0 w 51"/>
                    <a:gd name="T5" fmla="*/ 0 h 51"/>
                    <a:gd name="T6" fmla="*/ 0 w 51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1"/>
                    <a:gd name="T13" fmla="*/ 0 h 51"/>
                    <a:gd name="T14" fmla="*/ 51 w 51"/>
                    <a:gd name="T15" fmla="*/ 51 h 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1" h="51">
                      <a:moveTo>
                        <a:pt x="39" y="0"/>
                      </a:moveTo>
                      <a:cubicBezTo>
                        <a:pt x="37" y="11"/>
                        <a:pt x="48" y="9"/>
                        <a:pt x="50" y="18"/>
                      </a:cubicBezTo>
                      <a:cubicBezTo>
                        <a:pt x="42" y="33"/>
                        <a:pt x="36" y="50"/>
                        <a:pt x="10" y="46"/>
                      </a:cubicBezTo>
                      <a:cubicBezTo>
                        <a:pt x="0" y="20"/>
                        <a:pt x="17" y="5"/>
                        <a:pt x="39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5626" name="Freeform 29">
                  <a:extLst>
                    <a:ext uri="{FF2B5EF4-FFF2-40B4-BE49-F238E27FC236}">
                      <a16:creationId xmlns:a16="http://schemas.microsoft.com/office/drawing/2014/main" id="{967DB145-2AD6-4C69-BFB7-08CF26DB94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" y="1844"/>
                  <a:ext cx="13" cy="14"/>
                </a:xfrm>
                <a:custGeom>
                  <a:avLst/>
                  <a:gdLst>
                    <a:gd name="T0" fmla="*/ 0 w 58"/>
                    <a:gd name="T1" fmla="*/ 0 h 63"/>
                    <a:gd name="T2" fmla="*/ 0 w 58"/>
                    <a:gd name="T3" fmla="*/ 0 h 63"/>
                    <a:gd name="T4" fmla="*/ 0 w 58"/>
                    <a:gd name="T5" fmla="*/ 0 h 63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63"/>
                    <a:gd name="T11" fmla="*/ 58 w 58"/>
                    <a:gd name="T12" fmla="*/ 63 h 6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63">
                      <a:moveTo>
                        <a:pt x="43" y="4"/>
                      </a:moveTo>
                      <a:cubicBezTo>
                        <a:pt x="57" y="22"/>
                        <a:pt x="46" y="52"/>
                        <a:pt x="29" y="62"/>
                      </a:cubicBezTo>
                      <a:cubicBezTo>
                        <a:pt x="0" y="54"/>
                        <a:pt x="17" y="0"/>
                        <a:pt x="43" y="4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5627" name="Freeform 30">
                  <a:extLst>
                    <a:ext uri="{FF2B5EF4-FFF2-40B4-BE49-F238E27FC236}">
                      <a16:creationId xmlns:a16="http://schemas.microsoft.com/office/drawing/2014/main" id="{F7ADEA8A-BFC2-4CFF-A11E-F5AE52249D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" y="1532"/>
                  <a:ext cx="341" cy="398"/>
                </a:xfrm>
                <a:custGeom>
                  <a:avLst/>
                  <a:gdLst>
                    <a:gd name="T0" fmla="*/ 0 w 1504"/>
                    <a:gd name="T1" fmla="*/ 0 h 1754"/>
                    <a:gd name="T2" fmla="*/ 0 w 1504"/>
                    <a:gd name="T3" fmla="*/ 0 h 1754"/>
                    <a:gd name="T4" fmla="*/ 0 w 1504"/>
                    <a:gd name="T5" fmla="*/ 0 h 1754"/>
                    <a:gd name="T6" fmla="*/ 0 w 1504"/>
                    <a:gd name="T7" fmla="*/ 0 h 1754"/>
                    <a:gd name="T8" fmla="*/ 0 w 1504"/>
                    <a:gd name="T9" fmla="*/ 0 h 1754"/>
                    <a:gd name="T10" fmla="*/ 0 w 1504"/>
                    <a:gd name="T11" fmla="*/ 0 h 1754"/>
                    <a:gd name="T12" fmla="*/ 0 w 1504"/>
                    <a:gd name="T13" fmla="*/ 0 h 1754"/>
                    <a:gd name="T14" fmla="*/ 0 w 1504"/>
                    <a:gd name="T15" fmla="*/ 0 h 1754"/>
                    <a:gd name="T16" fmla="*/ 0 w 1504"/>
                    <a:gd name="T17" fmla="*/ 0 h 1754"/>
                    <a:gd name="T18" fmla="*/ 0 w 1504"/>
                    <a:gd name="T19" fmla="*/ 0 h 1754"/>
                    <a:gd name="T20" fmla="*/ 0 w 1504"/>
                    <a:gd name="T21" fmla="*/ 0 h 1754"/>
                    <a:gd name="T22" fmla="*/ 0 w 1504"/>
                    <a:gd name="T23" fmla="*/ 0 h 1754"/>
                    <a:gd name="T24" fmla="*/ 0 w 1504"/>
                    <a:gd name="T25" fmla="*/ 0 h 1754"/>
                    <a:gd name="T26" fmla="*/ 0 w 1504"/>
                    <a:gd name="T27" fmla="*/ 0 h 1754"/>
                    <a:gd name="T28" fmla="*/ 0 w 1504"/>
                    <a:gd name="T29" fmla="*/ 0 h 1754"/>
                    <a:gd name="T30" fmla="*/ 0 w 1504"/>
                    <a:gd name="T31" fmla="*/ 0 h 1754"/>
                    <a:gd name="T32" fmla="*/ 0 w 1504"/>
                    <a:gd name="T33" fmla="*/ 0 h 1754"/>
                    <a:gd name="T34" fmla="*/ 0 w 1504"/>
                    <a:gd name="T35" fmla="*/ 0 h 1754"/>
                    <a:gd name="T36" fmla="*/ 0 w 1504"/>
                    <a:gd name="T37" fmla="*/ 0 h 1754"/>
                    <a:gd name="T38" fmla="*/ 0 w 1504"/>
                    <a:gd name="T39" fmla="*/ 0 h 1754"/>
                    <a:gd name="T40" fmla="*/ 0 w 1504"/>
                    <a:gd name="T41" fmla="*/ 0 h 1754"/>
                    <a:gd name="T42" fmla="*/ 0 w 1504"/>
                    <a:gd name="T43" fmla="*/ 0 h 1754"/>
                    <a:gd name="T44" fmla="*/ 0 w 1504"/>
                    <a:gd name="T45" fmla="*/ 0 h 1754"/>
                    <a:gd name="T46" fmla="*/ 0 w 1504"/>
                    <a:gd name="T47" fmla="*/ 0 h 1754"/>
                    <a:gd name="T48" fmla="*/ 0 w 1504"/>
                    <a:gd name="T49" fmla="*/ 0 h 1754"/>
                    <a:gd name="T50" fmla="*/ 0 w 1504"/>
                    <a:gd name="T51" fmla="*/ 0 h 1754"/>
                    <a:gd name="T52" fmla="*/ 0 w 1504"/>
                    <a:gd name="T53" fmla="*/ 0 h 1754"/>
                    <a:gd name="T54" fmla="*/ 0 w 1504"/>
                    <a:gd name="T55" fmla="*/ 0 h 1754"/>
                    <a:gd name="T56" fmla="*/ 0 w 1504"/>
                    <a:gd name="T57" fmla="*/ 0 h 1754"/>
                    <a:gd name="T58" fmla="*/ 0 w 1504"/>
                    <a:gd name="T59" fmla="*/ 0 h 1754"/>
                    <a:gd name="T60" fmla="*/ 0 w 1504"/>
                    <a:gd name="T61" fmla="*/ 0 h 1754"/>
                    <a:gd name="T62" fmla="*/ 0 w 1504"/>
                    <a:gd name="T63" fmla="*/ 0 h 1754"/>
                    <a:gd name="T64" fmla="*/ 0 w 1504"/>
                    <a:gd name="T65" fmla="*/ 0 h 1754"/>
                    <a:gd name="T66" fmla="*/ 0 w 1504"/>
                    <a:gd name="T67" fmla="*/ 0 h 1754"/>
                    <a:gd name="T68" fmla="*/ 0 w 1504"/>
                    <a:gd name="T69" fmla="*/ 0 h 1754"/>
                    <a:gd name="T70" fmla="*/ 0 w 1504"/>
                    <a:gd name="T71" fmla="*/ 0 h 1754"/>
                    <a:gd name="T72" fmla="*/ 0 w 1504"/>
                    <a:gd name="T73" fmla="*/ 0 h 1754"/>
                    <a:gd name="T74" fmla="*/ 0 w 1504"/>
                    <a:gd name="T75" fmla="*/ 0 h 1754"/>
                    <a:gd name="T76" fmla="*/ 0 w 1504"/>
                    <a:gd name="T77" fmla="*/ 0 h 1754"/>
                    <a:gd name="T78" fmla="*/ 0 w 1504"/>
                    <a:gd name="T79" fmla="*/ 0 h 1754"/>
                    <a:gd name="T80" fmla="*/ 0 w 1504"/>
                    <a:gd name="T81" fmla="*/ 0 h 1754"/>
                    <a:gd name="T82" fmla="*/ 0 w 1504"/>
                    <a:gd name="T83" fmla="*/ 0 h 1754"/>
                    <a:gd name="T84" fmla="*/ 0 w 1504"/>
                    <a:gd name="T85" fmla="*/ 0 h 1754"/>
                    <a:gd name="T86" fmla="*/ 0 w 1504"/>
                    <a:gd name="T87" fmla="*/ 0 h 1754"/>
                    <a:gd name="T88" fmla="*/ 0 w 1504"/>
                    <a:gd name="T89" fmla="*/ 0 h 1754"/>
                    <a:gd name="T90" fmla="*/ 0 w 1504"/>
                    <a:gd name="T91" fmla="*/ 0 h 1754"/>
                    <a:gd name="T92" fmla="*/ 0 w 1504"/>
                    <a:gd name="T93" fmla="*/ 0 h 1754"/>
                    <a:gd name="T94" fmla="*/ 0 w 1504"/>
                    <a:gd name="T95" fmla="*/ 0 h 1754"/>
                    <a:gd name="T96" fmla="*/ 0 w 1504"/>
                    <a:gd name="T97" fmla="*/ 0 h 175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504"/>
                    <a:gd name="T148" fmla="*/ 0 h 1754"/>
                    <a:gd name="T149" fmla="*/ 1504 w 1504"/>
                    <a:gd name="T150" fmla="*/ 1754 h 175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504" h="1754">
                      <a:moveTo>
                        <a:pt x="1019" y="48"/>
                      </a:moveTo>
                      <a:cubicBezTo>
                        <a:pt x="1002" y="67"/>
                        <a:pt x="979" y="79"/>
                        <a:pt x="955" y="87"/>
                      </a:cubicBezTo>
                      <a:cubicBezTo>
                        <a:pt x="966" y="101"/>
                        <a:pt x="985" y="88"/>
                        <a:pt x="998" y="84"/>
                      </a:cubicBezTo>
                      <a:cubicBezTo>
                        <a:pt x="1045" y="67"/>
                        <a:pt x="1088" y="37"/>
                        <a:pt x="1140" y="35"/>
                      </a:cubicBezTo>
                      <a:cubicBezTo>
                        <a:pt x="1163" y="33"/>
                        <a:pt x="1186" y="33"/>
                        <a:pt x="1209" y="34"/>
                      </a:cubicBezTo>
                      <a:cubicBezTo>
                        <a:pt x="1243" y="44"/>
                        <a:pt x="1262" y="89"/>
                        <a:pt x="1242" y="119"/>
                      </a:cubicBezTo>
                      <a:cubicBezTo>
                        <a:pt x="1229" y="129"/>
                        <a:pt x="1216" y="140"/>
                        <a:pt x="1208" y="155"/>
                      </a:cubicBezTo>
                      <a:cubicBezTo>
                        <a:pt x="1196" y="161"/>
                        <a:pt x="1185" y="170"/>
                        <a:pt x="1180" y="184"/>
                      </a:cubicBezTo>
                      <a:cubicBezTo>
                        <a:pt x="1167" y="189"/>
                        <a:pt x="1155" y="196"/>
                        <a:pt x="1148" y="209"/>
                      </a:cubicBezTo>
                      <a:cubicBezTo>
                        <a:pt x="1124" y="240"/>
                        <a:pt x="1090" y="263"/>
                        <a:pt x="1068" y="296"/>
                      </a:cubicBezTo>
                      <a:cubicBezTo>
                        <a:pt x="1068" y="308"/>
                        <a:pt x="1088" y="297"/>
                        <a:pt x="1094" y="293"/>
                      </a:cubicBezTo>
                      <a:cubicBezTo>
                        <a:pt x="1108" y="283"/>
                        <a:pt x="1125" y="276"/>
                        <a:pt x="1142" y="277"/>
                      </a:cubicBezTo>
                      <a:cubicBezTo>
                        <a:pt x="1158" y="273"/>
                        <a:pt x="1170" y="262"/>
                        <a:pt x="1186" y="260"/>
                      </a:cubicBezTo>
                      <a:cubicBezTo>
                        <a:pt x="1226" y="251"/>
                        <a:pt x="1268" y="245"/>
                        <a:pt x="1309" y="248"/>
                      </a:cubicBezTo>
                      <a:cubicBezTo>
                        <a:pt x="1329" y="250"/>
                        <a:pt x="1354" y="253"/>
                        <a:pt x="1365" y="272"/>
                      </a:cubicBezTo>
                      <a:cubicBezTo>
                        <a:pt x="1374" y="285"/>
                        <a:pt x="1367" y="303"/>
                        <a:pt x="1354" y="310"/>
                      </a:cubicBezTo>
                      <a:cubicBezTo>
                        <a:pt x="1342" y="318"/>
                        <a:pt x="1326" y="320"/>
                        <a:pt x="1317" y="332"/>
                      </a:cubicBezTo>
                      <a:cubicBezTo>
                        <a:pt x="1309" y="339"/>
                        <a:pt x="1299" y="346"/>
                        <a:pt x="1288" y="344"/>
                      </a:cubicBezTo>
                      <a:cubicBezTo>
                        <a:pt x="1272" y="345"/>
                        <a:pt x="1259" y="357"/>
                        <a:pt x="1242" y="357"/>
                      </a:cubicBezTo>
                      <a:cubicBezTo>
                        <a:pt x="1182" y="365"/>
                        <a:pt x="1121" y="350"/>
                        <a:pt x="1061" y="363"/>
                      </a:cubicBezTo>
                      <a:cubicBezTo>
                        <a:pt x="1053" y="365"/>
                        <a:pt x="1033" y="350"/>
                        <a:pt x="1037" y="364"/>
                      </a:cubicBezTo>
                      <a:cubicBezTo>
                        <a:pt x="1046" y="373"/>
                        <a:pt x="1062" y="374"/>
                        <a:pt x="1070" y="385"/>
                      </a:cubicBezTo>
                      <a:cubicBezTo>
                        <a:pt x="1081" y="396"/>
                        <a:pt x="1095" y="400"/>
                        <a:pt x="1109" y="404"/>
                      </a:cubicBezTo>
                      <a:cubicBezTo>
                        <a:pt x="1124" y="413"/>
                        <a:pt x="1137" y="425"/>
                        <a:pt x="1152" y="434"/>
                      </a:cubicBezTo>
                      <a:cubicBezTo>
                        <a:pt x="1208" y="475"/>
                        <a:pt x="1262" y="520"/>
                        <a:pt x="1304" y="575"/>
                      </a:cubicBezTo>
                      <a:cubicBezTo>
                        <a:pt x="1413" y="680"/>
                        <a:pt x="1448" y="757"/>
                        <a:pt x="1454" y="864"/>
                      </a:cubicBezTo>
                      <a:cubicBezTo>
                        <a:pt x="1461" y="875"/>
                        <a:pt x="1467" y="888"/>
                        <a:pt x="1465" y="901"/>
                      </a:cubicBezTo>
                      <a:cubicBezTo>
                        <a:pt x="1468" y="916"/>
                        <a:pt x="1480" y="927"/>
                        <a:pt x="1481" y="942"/>
                      </a:cubicBezTo>
                      <a:cubicBezTo>
                        <a:pt x="1488" y="982"/>
                        <a:pt x="1481" y="1022"/>
                        <a:pt x="1487" y="1062"/>
                      </a:cubicBezTo>
                      <a:cubicBezTo>
                        <a:pt x="1493" y="1109"/>
                        <a:pt x="1494" y="1157"/>
                        <a:pt x="1484" y="1204"/>
                      </a:cubicBezTo>
                      <a:cubicBezTo>
                        <a:pt x="1480" y="1226"/>
                        <a:pt x="1479" y="1249"/>
                        <a:pt x="1470" y="1270"/>
                      </a:cubicBezTo>
                      <a:cubicBezTo>
                        <a:pt x="1464" y="1284"/>
                        <a:pt x="1452" y="1296"/>
                        <a:pt x="1451" y="1312"/>
                      </a:cubicBezTo>
                      <a:cubicBezTo>
                        <a:pt x="1448" y="1332"/>
                        <a:pt x="1448" y="1353"/>
                        <a:pt x="1437" y="1370"/>
                      </a:cubicBezTo>
                      <a:cubicBezTo>
                        <a:pt x="1420" y="1404"/>
                        <a:pt x="1391" y="1430"/>
                        <a:pt x="1379" y="1466"/>
                      </a:cubicBezTo>
                      <a:cubicBezTo>
                        <a:pt x="1355" y="1477"/>
                        <a:pt x="1340" y="1500"/>
                        <a:pt x="1318" y="1515"/>
                      </a:cubicBezTo>
                      <a:cubicBezTo>
                        <a:pt x="1218" y="1600"/>
                        <a:pt x="1104" y="1673"/>
                        <a:pt x="977" y="1712"/>
                      </a:cubicBezTo>
                      <a:cubicBezTo>
                        <a:pt x="851" y="1753"/>
                        <a:pt x="714" y="1753"/>
                        <a:pt x="587" y="1720"/>
                      </a:cubicBezTo>
                      <a:cubicBezTo>
                        <a:pt x="463" y="1691"/>
                        <a:pt x="347" y="1636"/>
                        <a:pt x="238" y="1572"/>
                      </a:cubicBezTo>
                      <a:cubicBezTo>
                        <a:pt x="212" y="1559"/>
                        <a:pt x="202" y="1527"/>
                        <a:pt x="174" y="1516"/>
                      </a:cubicBezTo>
                      <a:cubicBezTo>
                        <a:pt x="137" y="1464"/>
                        <a:pt x="87" y="1420"/>
                        <a:pt x="62" y="1359"/>
                      </a:cubicBezTo>
                      <a:cubicBezTo>
                        <a:pt x="53" y="1345"/>
                        <a:pt x="57" y="1324"/>
                        <a:pt x="41" y="1314"/>
                      </a:cubicBezTo>
                      <a:cubicBezTo>
                        <a:pt x="11" y="1187"/>
                        <a:pt x="0" y="1121"/>
                        <a:pt x="18" y="1014"/>
                      </a:cubicBezTo>
                      <a:cubicBezTo>
                        <a:pt x="16" y="996"/>
                        <a:pt x="18" y="979"/>
                        <a:pt x="27" y="964"/>
                      </a:cubicBezTo>
                      <a:cubicBezTo>
                        <a:pt x="35" y="942"/>
                        <a:pt x="41" y="919"/>
                        <a:pt x="43" y="896"/>
                      </a:cubicBezTo>
                      <a:cubicBezTo>
                        <a:pt x="58" y="883"/>
                        <a:pt x="66" y="863"/>
                        <a:pt x="68" y="843"/>
                      </a:cubicBezTo>
                      <a:cubicBezTo>
                        <a:pt x="83" y="834"/>
                        <a:pt x="86" y="815"/>
                        <a:pt x="92" y="800"/>
                      </a:cubicBezTo>
                      <a:cubicBezTo>
                        <a:pt x="93" y="789"/>
                        <a:pt x="89" y="768"/>
                        <a:pt x="105" y="768"/>
                      </a:cubicBezTo>
                      <a:cubicBezTo>
                        <a:pt x="121" y="771"/>
                        <a:pt x="128" y="749"/>
                        <a:pt x="134" y="737"/>
                      </a:cubicBezTo>
                      <a:cubicBezTo>
                        <a:pt x="142" y="726"/>
                        <a:pt x="156" y="721"/>
                        <a:pt x="159" y="706"/>
                      </a:cubicBezTo>
                      <a:cubicBezTo>
                        <a:pt x="164" y="692"/>
                        <a:pt x="177" y="685"/>
                        <a:pt x="187" y="676"/>
                      </a:cubicBezTo>
                      <a:cubicBezTo>
                        <a:pt x="200" y="662"/>
                        <a:pt x="205" y="642"/>
                        <a:pt x="218" y="628"/>
                      </a:cubicBezTo>
                      <a:cubicBezTo>
                        <a:pt x="233" y="609"/>
                        <a:pt x="251" y="592"/>
                        <a:pt x="263" y="571"/>
                      </a:cubicBezTo>
                      <a:cubicBezTo>
                        <a:pt x="270" y="561"/>
                        <a:pt x="283" y="560"/>
                        <a:pt x="290" y="550"/>
                      </a:cubicBezTo>
                      <a:cubicBezTo>
                        <a:pt x="299" y="540"/>
                        <a:pt x="307" y="530"/>
                        <a:pt x="319" y="524"/>
                      </a:cubicBezTo>
                      <a:cubicBezTo>
                        <a:pt x="331" y="515"/>
                        <a:pt x="332" y="497"/>
                        <a:pt x="345" y="488"/>
                      </a:cubicBezTo>
                      <a:cubicBezTo>
                        <a:pt x="371" y="469"/>
                        <a:pt x="396" y="449"/>
                        <a:pt x="423" y="431"/>
                      </a:cubicBezTo>
                      <a:cubicBezTo>
                        <a:pt x="473" y="396"/>
                        <a:pt x="529" y="357"/>
                        <a:pt x="591" y="350"/>
                      </a:cubicBezTo>
                      <a:cubicBezTo>
                        <a:pt x="658" y="343"/>
                        <a:pt x="728" y="340"/>
                        <a:pt x="795" y="346"/>
                      </a:cubicBezTo>
                      <a:cubicBezTo>
                        <a:pt x="838" y="351"/>
                        <a:pt x="879" y="362"/>
                        <a:pt x="923" y="360"/>
                      </a:cubicBezTo>
                      <a:cubicBezTo>
                        <a:pt x="938" y="357"/>
                        <a:pt x="1013" y="324"/>
                        <a:pt x="1029" y="325"/>
                      </a:cubicBezTo>
                      <a:cubicBezTo>
                        <a:pt x="1048" y="323"/>
                        <a:pt x="1030" y="380"/>
                        <a:pt x="1041" y="362"/>
                      </a:cubicBezTo>
                      <a:cubicBezTo>
                        <a:pt x="1015" y="358"/>
                        <a:pt x="952" y="378"/>
                        <a:pt x="928" y="381"/>
                      </a:cubicBezTo>
                      <a:cubicBezTo>
                        <a:pt x="913" y="373"/>
                        <a:pt x="897" y="397"/>
                        <a:pt x="882" y="394"/>
                      </a:cubicBezTo>
                      <a:cubicBezTo>
                        <a:pt x="788" y="399"/>
                        <a:pt x="681" y="330"/>
                        <a:pt x="600" y="367"/>
                      </a:cubicBezTo>
                      <a:cubicBezTo>
                        <a:pt x="582" y="355"/>
                        <a:pt x="602" y="296"/>
                        <a:pt x="589" y="279"/>
                      </a:cubicBezTo>
                      <a:cubicBezTo>
                        <a:pt x="576" y="263"/>
                        <a:pt x="564" y="246"/>
                        <a:pt x="547" y="233"/>
                      </a:cubicBezTo>
                      <a:cubicBezTo>
                        <a:pt x="531" y="232"/>
                        <a:pt x="528" y="213"/>
                        <a:pt x="520" y="202"/>
                      </a:cubicBezTo>
                      <a:cubicBezTo>
                        <a:pt x="499" y="169"/>
                        <a:pt x="465" y="147"/>
                        <a:pt x="442" y="115"/>
                      </a:cubicBezTo>
                      <a:cubicBezTo>
                        <a:pt x="439" y="100"/>
                        <a:pt x="444" y="84"/>
                        <a:pt x="453" y="72"/>
                      </a:cubicBezTo>
                      <a:cubicBezTo>
                        <a:pt x="471" y="69"/>
                        <a:pt x="490" y="66"/>
                        <a:pt x="508" y="61"/>
                      </a:cubicBezTo>
                      <a:cubicBezTo>
                        <a:pt x="580" y="44"/>
                        <a:pt x="651" y="20"/>
                        <a:pt x="726" y="16"/>
                      </a:cubicBezTo>
                      <a:cubicBezTo>
                        <a:pt x="741" y="21"/>
                        <a:pt x="741" y="45"/>
                        <a:pt x="759" y="47"/>
                      </a:cubicBezTo>
                      <a:cubicBezTo>
                        <a:pt x="777" y="47"/>
                        <a:pt x="793" y="40"/>
                        <a:pt x="811" y="36"/>
                      </a:cubicBezTo>
                      <a:cubicBezTo>
                        <a:pt x="861" y="21"/>
                        <a:pt x="913" y="0"/>
                        <a:pt x="967" y="8"/>
                      </a:cubicBezTo>
                      <a:cubicBezTo>
                        <a:pt x="990" y="11"/>
                        <a:pt x="1012" y="25"/>
                        <a:pt x="1019" y="48"/>
                      </a:cubicBezTo>
                      <a:close/>
                      <a:moveTo>
                        <a:pt x="748" y="83"/>
                      </a:moveTo>
                      <a:cubicBezTo>
                        <a:pt x="736" y="72"/>
                        <a:pt x="722" y="65"/>
                        <a:pt x="709" y="55"/>
                      </a:cubicBezTo>
                      <a:cubicBezTo>
                        <a:pt x="651" y="59"/>
                        <a:pt x="596" y="83"/>
                        <a:pt x="538" y="87"/>
                      </a:cubicBezTo>
                      <a:cubicBezTo>
                        <a:pt x="533" y="100"/>
                        <a:pt x="506" y="92"/>
                        <a:pt x="508" y="108"/>
                      </a:cubicBezTo>
                      <a:cubicBezTo>
                        <a:pt x="590" y="115"/>
                        <a:pt x="671" y="86"/>
                        <a:pt x="754" y="94"/>
                      </a:cubicBezTo>
                      <a:cubicBezTo>
                        <a:pt x="774" y="97"/>
                        <a:pt x="793" y="103"/>
                        <a:pt x="809" y="115"/>
                      </a:cubicBezTo>
                      <a:cubicBezTo>
                        <a:pt x="813" y="136"/>
                        <a:pt x="809" y="159"/>
                        <a:pt x="823" y="176"/>
                      </a:cubicBezTo>
                      <a:cubicBezTo>
                        <a:pt x="838" y="180"/>
                        <a:pt x="850" y="164"/>
                        <a:pt x="864" y="163"/>
                      </a:cubicBezTo>
                      <a:cubicBezTo>
                        <a:pt x="880" y="157"/>
                        <a:pt x="895" y="144"/>
                        <a:pt x="895" y="126"/>
                      </a:cubicBezTo>
                      <a:cubicBezTo>
                        <a:pt x="899" y="99"/>
                        <a:pt x="924" y="82"/>
                        <a:pt x="946" y="70"/>
                      </a:cubicBezTo>
                      <a:cubicBezTo>
                        <a:pt x="951" y="65"/>
                        <a:pt x="969" y="58"/>
                        <a:pt x="965" y="51"/>
                      </a:cubicBezTo>
                      <a:cubicBezTo>
                        <a:pt x="892" y="54"/>
                        <a:pt x="821" y="77"/>
                        <a:pt x="748" y="83"/>
                      </a:cubicBezTo>
                      <a:close/>
                      <a:moveTo>
                        <a:pt x="1165" y="66"/>
                      </a:moveTo>
                      <a:cubicBezTo>
                        <a:pt x="1141" y="67"/>
                        <a:pt x="1116" y="68"/>
                        <a:pt x="1092" y="73"/>
                      </a:cubicBezTo>
                      <a:cubicBezTo>
                        <a:pt x="1079" y="87"/>
                        <a:pt x="1059" y="86"/>
                        <a:pt x="1042" y="86"/>
                      </a:cubicBezTo>
                      <a:cubicBezTo>
                        <a:pt x="1026" y="90"/>
                        <a:pt x="1014" y="103"/>
                        <a:pt x="998" y="105"/>
                      </a:cubicBezTo>
                      <a:cubicBezTo>
                        <a:pt x="982" y="109"/>
                        <a:pt x="966" y="113"/>
                        <a:pt x="951" y="119"/>
                      </a:cubicBezTo>
                      <a:cubicBezTo>
                        <a:pt x="938" y="118"/>
                        <a:pt x="911" y="115"/>
                        <a:pt x="915" y="136"/>
                      </a:cubicBezTo>
                      <a:cubicBezTo>
                        <a:pt x="924" y="147"/>
                        <a:pt x="938" y="136"/>
                        <a:pt x="949" y="133"/>
                      </a:cubicBezTo>
                      <a:cubicBezTo>
                        <a:pt x="960" y="129"/>
                        <a:pt x="973" y="123"/>
                        <a:pt x="985" y="127"/>
                      </a:cubicBezTo>
                      <a:cubicBezTo>
                        <a:pt x="999" y="135"/>
                        <a:pt x="1003" y="156"/>
                        <a:pt x="1020" y="159"/>
                      </a:cubicBezTo>
                      <a:cubicBezTo>
                        <a:pt x="1050" y="163"/>
                        <a:pt x="1076" y="145"/>
                        <a:pt x="1105" y="146"/>
                      </a:cubicBezTo>
                      <a:cubicBezTo>
                        <a:pt x="1119" y="146"/>
                        <a:pt x="1132" y="143"/>
                        <a:pt x="1143" y="134"/>
                      </a:cubicBezTo>
                      <a:cubicBezTo>
                        <a:pt x="1157" y="125"/>
                        <a:pt x="1173" y="122"/>
                        <a:pt x="1189" y="119"/>
                      </a:cubicBezTo>
                      <a:cubicBezTo>
                        <a:pt x="1203" y="114"/>
                        <a:pt x="1217" y="105"/>
                        <a:pt x="1222" y="91"/>
                      </a:cubicBezTo>
                      <a:cubicBezTo>
                        <a:pt x="1223" y="74"/>
                        <a:pt x="1204" y="65"/>
                        <a:pt x="1189" y="66"/>
                      </a:cubicBezTo>
                      <a:cubicBezTo>
                        <a:pt x="1181" y="65"/>
                        <a:pt x="1173" y="65"/>
                        <a:pt x="1165" y="66"/>
                      </a:cubicBezTo>
                      <a:close/>
                      <a:moveTo>
                        <a:pt x="620" y="137"/>
                      </a:moveTo>
                      <a:cubicBezTo>
                        <a:pt x="590" y="139"/>
                        <a:pt x="558" y="125"/>
                        <a:pt x="529" y="139"/>
                      </a:cubicBezTo>
                      <a:cubicBezTo>
                        <a:pt x="519" y="151"/>
                        <a:pt x="543" y="158"/>
                        <a:pt x="548" y="168"/>
                      </a:cubicBezTo>
                      <a:cubicBezTo>
                        <a:pt x="562" y="182"/>
                        <a:pt x="576" y="196"/>
                        <a:pt x="595" y="205"/>
                      </a:cubicBezTo>
                      <a:cubicBezTo>
                        <a:pt x="593" y="222"/>
                        <a:pt x="615" y="226"/>
                        <a:pt x="624" y="237"/>
                      </a:cubicBezTo>
                      <a:cubicBezTo>
                        <a:pt x="651" y="264"/>
                        <a:pt x="670" y="300"/>
                        <a:pt x="705" y="316"/>
                      </a:cubicBezTo>
                      <a:cubicBezTo>
                        <a:pt x="720" y="322"/>
                        <a:pt x="736" y="324"/>
                        <a:pt x="752" y="322"/>
                      </a:cubicBezTo>
                      <a:cubicBezTo>
                        <a:pt x="716" y="294"/>
                        <a:pt x="695" y="253"/>
                        <a:pt x="663" y="222"/>
                      </a:cubicBezTo>
                      <a:cubicBezTo>
                        <a:pt x="659" y="203"/>
                        <a:pt x="643" y="186"/>
                        <a:pt x="649" y="166"/>
                      </a:cubicBezTo>
                      <a:cubicBezTo>
                        <a:pt x="655" y="150"/>
                        <a:pt x="674" y="145"/>
                        <a:pt x="681" y="130"/>
                      </a:cubicBezTo>
                      <a:cubicBezTo>
                        <a:pt x="660" y="130"/>
                        <a:pt x="640" y="136"/>
                        <a:pt x="620" y="137"/>
                      </a:cubicBezTo>
                      <a:close/>
                      <a:moveTo>
                        <a:pt x="691" y="187"/>
                      </a:moveTo>
                      <a:cubicBezTo>
                        <a:pt x="722" y="200"/>
                        <a:pt x="757" y="194"/>
                        <a:pt x="789" y="187"/>
                      </a:cubicBezTo>
                      <a:cubicBezTo>
                        <a:pt x="803" y="182"/>
                        <a:pt x="787" y="167"/>
                        <a:pt x="791" y="156"/>
                      </a:cubicBezTo>
                      <a:cubicBezTo>
                        <a:pt x="788" y="138"/>
                        <a:pt x="765" y="149"/>
                        <a:pt x="753" y="149"/>
                      </a:cubicBezTo>
                      <a:cubicBezTo>
                        <a:pt x="729" y="155"/>
                        <a:pt x="708" y="169"/>
                        <a:pt x="691" y="187"/>
                      </a:cubicBezTo>
                      <a:close/>
                      <a:moveTo>
                        <a:pt x="930" y="176"/>
                      </a:moveTo>
                      <a:cubicBezTo>
                        <a:pt x="927" y="189"/>
                        <a:pt x="912" y="189"/>
                        <a:pt x="901" y="190"/>
                      </a:cubicBezTo>
                      <a:cubicBezTo>
                        <a:pt x="888" y="192"/>
                        <a:pt x="880" y="204"/>
                        <a:pt x="869" y="209"/>
                      </a:cubicBezTo>
                      <a:cubicBezTo>
                        <a:pt x="830" y="230"/>
                        <a:pt x="786" y="236"/>
                        <a:pt x="743" y="241"/>
                      </a:cubicBezTo>
                      <a:cubicBezTo>
                        <a:pt x="736" y="243"/>
                        <a:pt x="716" y="241"/>
                        <a:pt x="729" y="250"/>
                      </a:cubicBezTo>
                      <a:cubicBezTo>
                        <a:pt x="748" y="270"/>
                        <a:pt x="775" y="286"/>
                        <a:pt x="784" y="314"/>
                      </a:cubicBezTo>
                      <a:cubicBezTo>
                        <a:pt x="783" y="328"/>
                        <a:pt x="792" y="343"/>
                        <a:pt x="807" y="338"/>
                      </a:cubicBezTo>
                      <a:cubicBezTo>
                        <a:pt x="873" y="342"/>
                        <a:pt x="942" y="346"/>
                        <a:pt x="1005" y="323"/>
                      </a:cubicBezTo>
                      <a:cubicBezTo>
                        <a:pt x="1018" y="315"/>
                        <a:pt x="1026" y="301"/>
                        <a:pt x="1038" y="291"/>
                      </a:cubicBezTo>
                      <a:cubicBezTo>
                        <a:pt x="1073" y="254"/>
                        <a:pt x="1109" y="217"/>
                        <a:pt x="1144" y="180"/>
                      </a:cubicBezTo>
                      <a:cubicBezTo>
                        <a:pt x="1089" y="190"/>
                        <a:pt x="1031" y="199"/>
                        <a:pt x="976" y="183"/>
                      </a:cubicBezTo>
                      <a:cubicBezTo>
                        <a:pt x="949" y="201"/>
                        <a:pt x="947" y="237"/>
                        <a:pt x="931" y="263"/>
                      </a:cubicBezTo>
                      <a:cubicBezTo>
                        <a:pt x="920" y="273"/>
                        <a:pt x="915" y="287"/>
                        <a:pt x="910" y="300"/>
                      </a:cubicBezTo>
                      <a:cubicBezTo>
                        <a:pt x="897" y="312"/>
                        <a:pt x="880" y="300"/>
                        <a:pt x="890" y="285"/>
                      </a:cubicBezTo>
                      <a:cubicBezTo>
                        <a:pt x="896" y="266"/>
                        <a:pt x="910" y="251"/>
                        <a:pt x="920" y="233"/>
                      </a:cubicBezTo>
                      <a:cubicBezTo>
                        <a:pt x="922" y="217"/>
                        <a:pt x="932" y="206"/>
                        <a:pt x="941" y="194"/>
                      </a:cubicBezTo>
                      <a:cubicBezTo>
                        <a:pt x="944" y="186"/>
                        <a:pt x="951" y="171"/>
                        <a:pt x="936" y="176"/>
                      </a:cubicBezTo>
                      <a:cubicBezTo>
                        <a:pt x="934" y="176"/>
                        <a:pt x="932" y="176"/>
                        <a:pt x="930" y="176"/>
                      </a:cubicBezTo>
                      <a:close/>
                      <a:moveTo>
                        <a:pt x="1112" y="319"/>
                      </a:moveTo>
                      <a:cubicBezTo>
                        <a:pt x="1148" y="331"/>
                        <a:pt x="1186" y="317"/>
                        <a:pt x="1222" y="311"/>
                      </a:cubicBezTo>
                      <a:cubicBezTo>
                        <a:pt x="1243" y="306"/>
                        <a:pt x="1263" y="301"/>
                        <a:pt x="1284" y="296"/>
                      </a:cubicBezTo>
                      <a:cubicBezTo>
                        <a:pt x="1291" y="295"/>
                        <a:pt x="1312" y="285"/>
                        <a:pt x="1301" y="279"/>
                      </a:cubicBezTo>
                      <a:cubicBezTo>
                        <a:pt x="1242" y="280"/>
                        <a:pt x="1181" y="283"/>
                        <a:pt x="1127" y="309"/>
                      </a:cubicBezTo>
                      <a:cubicBezTo>
                        <a:pt x="1122" y="312"/>
                        <a:pt x="1117" y="315"/>
                        <a:pt x="1112" y="319"/>
                      </a:cubicBezTo>
                      <a:close/>
                      <a:moveTo>
                        <a:pt x="1215" y="533"/>
                      </a:moveTo>
                      <a:cubicBezTo>
                        <a:pt x="1217" y="521"/>
                        <a:pt x="1205" y="515"/>
                        <a:pt x="1197" y="512"/>
                      </a:cubicBezTo>
                      <a:cubicBezTo>
                        <a:pt x="1190" y="498"/>
                        <a:pt x="1176" y="489"/>
                        <a:pt x="1162" y="485"/>
                      </a:cubicBezTo>
                      <a:cubicBezTo>
                        <a:pt x="1147" y="475"/>
                        <a:pt x="1141" y="454"/>
                        <a:pt x="1122" y="450"/>
                      </a:cubicBezTo>
                      <a:cubicBezTo>
                        <a:pt x="1108" y="444"/>
                        <a:pt x="1095" y="435"/>
                        <a:pt x="1082" y="428"/>
                      </a:cubicBezTo>
                      <a:cubicBezTo>
                        <a:pt x="1067" y="423"/>
                        <a:pt x="1056" y="410"/>
                        <a:pt x="1046" y="398"/>
                      </a:cubicBezTo>
                      <a:cubicBezTo>
                        <a:pt x="1037" y="384"/>
                        <a:pt x="1017" y="378"/>
                        <a:pt x="1004" y="391"/>
                      </a:cubicBezTo>
                      <a:cubicBezTo>
                        <a:pt x="994" y="401"/>
                        <a:pt x="981" y="406"/>
                        <a:pt x="967" y="408"/>
                      </a:cubicBezTo>
                      <a:cubicBezTo>
                        <a:pt x="926" y="416"/>
                        <a:pt x="885" y="411"/>
                        <a:pt x="844" y="408"/>
                      </a:cubicBezTo>
                      <a:cubicBezTo>
                        <a:pt x="809" y="405"/>
                        <a:pt x="774" y="404"/>
                        <a:pt x="739" y="400"/>
                      </a:cubicBezTo>
                      <a:cubicBezTo>
                        <a:pt x="694" y="394"/>
                        <a:pt x="650" y="382"/>
                        <a:pt x="609" y="361"/>
                      </a:cubicBezTo>
                      <a:cubicBezTo>
                        <a:pt x="597" y="371"/>
                        <a:pt x="585" y="381"/>
                        <a:pt x="570" y="386"/>
                      </a:cubicBezTo>
                      <a:cubicBezTo>
                        <a:pt x="547" y="416"/>
                        <a:pt x="512" y="436"/>
                        <a:pt x="492" y="468"/>
                      </a:cubicBezTo>
                      <a:cubicBezTo>
                        <a:pt x="475" y="470"/>
                        <a:pt x="465" y="487"/>
                        <a:pt x="450" y="492"/>
                      </a:cubicBezTo>
                      <a:cubicBezTo>
                        <a:pt x="411" y="531"/>
                        <a:pt x="377" y="575"/>
                        <a:pt x="335" y="611"/>
                      </a:cubicBezTo>
                      <a:cubicBezTo>
                        <a:pt x="331" y="632"/>
                        <a:pt x="309" y="640"/>
                        <a:pt x="299" y="657"/>
                      </a:cubicBezTo>
                      <a:cubicBezTo>
                        <a:pt x="276" y="689"/>
                        <a:pt x="256" y="723"/>
                        <a:pt x="231" y="754"/>
                      </a:cubicBezTo>
                      <a:cubicBezTo>
                        <a:pt x="209" y="782"/>
                        <a:pt x="185" y="809"/>
                        <a:pt x="166" y="840"/>
                      </a:cubicBezTo>
                      <a:cubicBezTo>
                        <a:pt x="167" y="852"/>
                        <a:pt x="181" y="861"/>
                        <a:pt x="170" y="873"/>
                      </a:cubicBezTo>
                      <a:cubicBezTo>
                        <a:pt x="161" y="891"/>
                        <a:pt x="148" y="906"/>
                        <a:pt x="135" y="921"/>
                      </a:cubicBezTo>
                      <a:cubicBezTo>
                        <a:pt x="133" y="952"/>
                        <a:pt x="116" y="943"/>
                        <a:pt x="111" y="1010"/>
                      </a:cubicBezTo>
                      <a:cubicBezTo>
                        <a:pt x="100" y="1118"/>
                        <a:pt x="76" y="1181"/>
                        <a:pt x="137" y="1328"/>
                      </a:cubicBezTo>
                      <a:cubicBezTo>
                        <a:pt x="148" y="1339"/>
                        <a:pt x="154" y="1353"/>
                        <a:pt x="160" y="1367"/>
                      </a:cubicBezTo>
                      <a:cubicBezTo>
                        <a:pt x="166" y="1382"/>
                        <a:pt x="180" y="1390"/>
                        <a:pt x="192" y="1398"/>
                      </a:cubicBezTo>
                      <a:cubicBezTo>
                        <a:pt x="196" y="1411"/>
                        <a:pt x="202" y="1424"/>
                        <a:pt x="218" y="1422"/>
                      </a:cubicBezTo>
                      <a:cubicBezTo>
                        <a:pt x="233" y="1428"/>
                        <a:pt x="231" y="1448"/>
                        <a:pt x="237" y="1461"/>
                      </a:cubicBezTo>
                      <a:cubicBezTo>
                        <a:pt x="245" y="1476"/>
                        <a:pt x="263" y="1480"/>
                        <a:pt x="275" y="1489"/>
                      </a:cubicBezTo>
                      <a:cubicBezTo>
                        <a:pt x="297" y="1501"/>
                        <a:pt x="316" y="1517"/>
                        <a:pt x="338" y="1530"/>
                      </a:cubicBezTo>
                      <a:cubicBezTo>
                        <a:pt x="355" y="1539"/>
                        <a:pt x="376" y="1544"/>
                        <a:pt x="390" y="1559"/>
                      </a:cubicBezTo>
                      <a:cubicBezTo>
                        <a:pt x="409" y="1576"/>
                        <a:pt x="435" y="1577"/>
                        <a:pt x="456" y="1590"/>
                      </a:cubicBezTo>
                      <a:cubicBezTo>
                        <a:pt x="466" y="1605"/>
                        <a:pt x="485" y="1597"/>
                        <a:pt x="499" y="1603"/>
                      </a:cubicBezTo>
                      <a:cubicBezTo>
                        <a:pt x="517" y="1621"/>
                        <a:pt x="542" y="1625"/>
                        <a:pt x="565" y="1632"/>
                      </a:cubicBezTo>
                      <a:cubicBezTo>
                        <a:pt x="603" y="1642"/>
                        <a:pt x="642" y="1646"/>
                        <a:pt x="681" y="1648"/>
                      </a:cubicBezTo>
                      <a:cubicBezTo>
                        <a:pt x="701" y="1666"/>
                        <a:pt x="731" y="1663"/>
                        <a:pt x="756" y="1662"/>
                      </a:cubicBezTo>
                      <a:cubicBezTo>
                        <a:pt x="771" y="1657"/>
                        <a:pt x="783" y="1670"/>
                        <a:pt x="796" y="1670"/>
                      </a:cubicBezTo>
                      <a:cubicBezTo>
                        <a:pt x="818" y="1671"/>
                        <a:pt x="839" y="1670"/>
                        <a:pt x="861" y="1666"/>
                      </a:cubicBezTo>
                      <a:cubicBezTo>
                        <a:pt x="881" y="1663"/>
                        <a:pt x="902" y="1661"/>
                        <a:pt x="923" y="1663"/>
                      </a:cubicBezTo>
                      <a:cubicBezTo>
                        <a:pt x="947" y="1662"/>
                        <a:pt x="967" y="1643"/>
                        <a:pt x="992" y="1648"/>
                      </a:cubicBezTo>
                      <a:cubicBezTo>
                        <a:pt x="1042" y="1648"/>
                        <a:pt x="1084" y="1615"/>
                        <a:pt x="1133" y="1609"/>
                      </a:cubicBezTo>
                      <a:cubicBezTo>
                        <a:pt x="1147" y="1592"/>
                        <a:pt x="1169" y="1584"/>
                        <a:pt x="1190" y="1580"/>
                      </a:cubicBezTo>
                      <a:cubicBezTo>
                        <a:pt x="1207" y="1562"/>
                        <a:pt x="1232" y="1553"/>
                        <a:pt x="1253" y="1542"/>
                      </a:cubicBezTo>
                      <a:cubicBezTo>
                        <a:pt x="1262" y="1527"/>
                        <a:pt x="1273" y="1514"/>
                        <a:pt x="1287" y="1504"/>
                      </a:cubicBezTo>
                      <a:cubicBezTo>
                        <a:pt x="1305" y="1489"/>
                        <a:pt x="1325" y="1474"/>
                        <a:pt x="1338" y="1453"/>
                      </a:cubicBezTo>
                      <a:cubicBezTo>
                        <a:pt x="1339" y="1441"/>
                        <a:pt x="1355" y="1437"/>
                        <a:pt x="1355" y="1424"/>
                      </a:cubicBezTo>
                      <a:cubicBezTo>
                        <a:pt x="1361" y="1409"/>
                        <a:pt x="1368" y="1393"/>
                        <a:pt x="1381" y="1384"/>
                      </a:cubicBezTo>
                      <a:cubicBezTo>
                        <a:pt x="1392" y="1372"/>
                        <a:pt x="1389" y="1355"/>
                        <a:pt x="1399" y="1343"/>
                      </a:cubicBezTo>
                      <a:cubicBezTo>
                        <a:pt x="1409" y="1334"/>
                        <a:pt x="1411" y="1323"/>
                        <a:pt x="1413" y="1310"/>
                      </a:cubicBezTo>
                      <a:cubicBezTo>
                        <a:pt x="1422" y="1302"/>
                        <a:pt x="1426" y="1292"/>
                        <a:pt x="1429" y="1279"/>
                      </a:cubicBezTo>
                      <a:cubicBezTo>
                        <a:pt x="1432" y="1261"/>
                        <a:pt x="1439" y="1245"/>
                        <a:pt x="1445" y="1228"/>
                      </a:cubicBezTo>
                      <a:cubicBezTo>
                        <a:pt x="1454" y="1204"/>
                        <a:pt x="1456" y="1178"/>
                        <a:pt x="1460" y="1153"/>
                      </a:cubicBezTo>
                      <a:cubicBezTo>
                        <a:pt x="1468" y="1094"/>
                        <a:pt x="1459" y="1036"/>
                        <a:pt x="1453" y="978"/>
                      </a:cubicBezTo>
                      <a:cubicBezTo>
                        <a:pt x="1452" y="954"/>
                        <a:pt x="1448" y="931"/>
                        <a:pt x="1441" y="909"/>
                      </a:cubicBezTo>
                      <a:cubicBezTo>
                        <a:pt x="1358" y="750"/>
                        <a:pt x="1503" y="872"/>
                        <a:pt x="1309" y="625"/>
                      </a:cubicBezTo>
                      <a:cubicBezTo>
                        <a:pt x="1299" y="615"/>
                        <a:pt x="1287" y="604"/>
                        <a:pt x="1283" y="590"/>
                      </a:cubicBezTo>
                      <a:cubicBezTo>
                        <a:pt x="1263" y="568"/>
                        <a:pt x="1236" y="553"/>
                        <a:pt x="1215" y="53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</p:grpSp>
        </p:grpSp>
      </p:grpSp>
      <p:grpSp>
        <p:nvGrpSpPr>
          <p:cNvPr id="10" name="Group 31">
            <a:extLst>
              <a:ext uri="{FF2B5EF4-FFF2-40B4-BE49-F238E27FC236}">
                <a16:creationId xmlns:a16="http://schemas.microsoft.com/office/drawing/2014/main" id="{B79134D6-2E70-4817-AEB7-B334A9E15D57}"/>
              </a:ext>
            </a:extLst>
          </p:cNvPr>
          <p:cNvGrpSpPr>
            <a:grpSpLocks/>
          </p:cNvGrpSpPr>
          <p:nvPr/>
        </p:nvGrpSpPr>
        <p:grpSpPr bwMode="auto">
          <a:xfrm>
            <a:off x="360363" y="4500563"/>
            <a:ext cx="531812" cy="623887"/>
            <a:chOff x="227" y="2835"/>
            <a:chExt cx="335" cy="393"/>
          </a:xfrm>
        </p:grpSpPr>
        <p:grpSp>
          <p:nvGrpSpPr>
            <p:cNvPr id="25608" name="Group 32">
              <a:extLst>
                <a:ext uri="{FF2B5EF4-FFF2-40B4-BE49-F238E27FC236}">
                  <a16:creationId xmlns:a16="http://schemas.microsoft.com/office/drawing/2014/main" id="{A78FC61B-F51B-4353-8DE2-C821A736A9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" y="2835"/>
              <a:ext cx="335" cy="393"/>
              <a:chOff x="227" y="2835"/>
              <a:chExt cx="335" cy="393"/>
            </a:xfrm>
          </p:grpSpPr>
          <p:grpSp>
            <p:nvGrpSpPr>
              <p:cNvPr id="25609" name="Group 33">
                <a:extLst>
                  <a:ext uri="{FF2B5EF4-FFF2-40B4-BE49-F238E27FC236}">
                    <a16:creationId xmlns:a16="http://schemas.microsoft.com/office/drawing/2014/main" id="{05F6670C-B904-470A-A0EE-F2CEC49E23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" y="2835"/>
                <a:ext cx="335" cy="393"/>
                <a:chOff x="227" y="2835"/>
                <a:chExt cx="335" cy="393"/>
              </a:xfrm>
            </p:grpSpPr>
            <p:grpSp>
              <p:nvGrpSpPr>
                <p:cNvPr id="25610" name="Group 34">
                  <a:extLst>
                    <a:ext uri="{FF2B5EF4-FFF2-40B4-BE49-F238E27FC236}">
                      <a16:creationId xmlns:a16="http://schemas.microsoft.com/office/drawing/2014/main" id="{AC929A4A-3510-4A8A-82F0-B896EF5204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" y="2837"/>
                  <a:ext cx="322" cy="385"/>
                  <a:chOff x="238" y="2837"/>
                  <a:chExt cx="322" cy="385"/>
                </a:xfrm>
              </p:grpSpPr>
              <p:sp>
                <p:nvSpPr>
                  <p:cNvPr id="25616" name="Freeform 35">
                    <a:extLst>
                      <a:ext uri="{FF2B5EF4-FFF2-40B4-BE49-F238E27FC236}">
                        <a16:creationId xmlns:a16="http://schemas.microsoft.com/office/drawing/2014/main" id="{C05BA8A7-545B-4E24-8E10-3025132B58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8" y="2908"/>
                    <a:ext cx="333" cy="316"/>
                  </a:xfrm>
                  <a:custGeom>
                    <a:avLst/>
                    <a:gdLst>
                      <a:gd name="T0" fmla="*/ 0 w 1469"/>
                      <a:gd name="T1" fmla="*/ 0 h 1393"/>
                      <a:gd name="T2" fmla="*/ 0 w 1469"/>
                      <a:gd name="T3" fmla="*/ 0 h 1393"/>
                      <a:gd name="T4" fmla="*/ 0 w 1469"/>
                      <a:gd name="T5" fmla="*/ 0 h 1393"/>
                      <a:gd name="T6" fmla="*/ 0 w 1469"/>
                      <a:gd name="T7" fmla="*/ 0 h 1393"/>
                      <a:gd name="T8" fmla="*/ 0 w 1469"/>
                      <a:gd name="T9" fmla="*/ 0 h 13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69"/>
                      <a:gd name="T16" fmla="*/ 0 h 1393"/>
                      <a:gd name="T17" fmla="*/ 1469 w 1469"/>
                      <a:gd name="T18" fmla="*/ 1393 h 13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69" h="1393">
                        <a:moveTo>
                          <a:pt x="1468" y="731"/>
                        </a:moveTo>
                        <a:cubicBezTo>
                          <a:pt x="1468" y="1111"/>
                          <a:pt x="1164" y="1392"/>
                          <a:pt x="767" y="1392"/>
                        </a:cubicBezTo>
                        <a:cubicBezTo>
                          <a:pt x="371" y="1392"/>
                          <a:pt x="0" y="1080"/>
                          <a:pt x="49" y="704"/>
                        </a:cubicBezTo>
                        <a:cubicBezTo>
                          <a:pt x="95" y="356"/>
                          <a:pt x="368" y="0"/>
                          <a:pt x="764" y="3"/>
                        </a:cubicBezTo>
                        <a:cubicBezTo>
                          <a:pt x="1164" y="6"/>
                          <a:pt x="1462" y="348"/>
                          <a:pt x="1468" y="731"/>
                        </a:cubicBezTo>
                      </a:path>
                    </a:pathLst>
                  </a:custGeom>
                  <a:solidFill>
                    <a:srgbClr val="C17D1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5617" name="Freeform 36">
                    <a:extLst>
                      <a:ext uri="{FF2B5EF4-FFF2-40B4-BE49-F238E27FC236}">
                        <a16:creationId xmlns:a16="http://schemas.microsoft.com/office/drawing/2014/main" id="{ABDA8F57-903F-40F2-821B-E36392A718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6" y="2853"/>
                    <a:ext cx="171" cy="61"/>
                  </a:xfrm>
                  <a:custGeom>
                    <a:avLst/>
                    <a:gdLst>
                      <a:gd name="T0" fmla="*/ 0 w 752"/>
                      <a:gd name="T1" fmla="*/ 0 h 269"/>
                      <a:gd name="T2" fmla="*/ 0 w 752"/>
                      <a:gd name="T3" fmla="*/ 0 h 269"/>
                      <a:gd name="T4" fmla="*/ 0 w 752"/>
                      <a:gd name="T5" fmla="*/ 0 h 269"/>
                      <a:gd name="T6" fmla="*/ 0 w 752"/>
                      <a:gd name="T7" fmla="*/ 0 h 269"/>
                      <a:gd name="T8" fmla="*/ 0 w 752"/>
                      <a:gd name="T9" fmla="*/ 0 h 269"/>
                      <a:gd name="T10" fmla="*/ 0 w 752"/>
                      <a:gd name="T11" fmla="*/ 0 h 269"/>
                      <a:gd name="T12" fmla="*/ 0 w 752"/>
                      <a:gd name="T13" fmla="*/ 0 h 269"/>
                      <a:gd name="T14" fmla="*/ 0 w 752"/>
                      <a:gd name="T15" fmla="*/ 0 h 269"/>
                      <a:gd name="T16" fmla="*/ 0 w 752"/>
                      <a:gd name="T17" fmla="*/ 0 h 269"/>
                      <a:gd name="T18" fmla="*/ 0 w 752"/>
                      <a:gd name="T19" fmla="*/ 0 h 269"/>
                      <a:gd name="T20" fmla="*/ 0 w 752"/>
                      <a:gd name="T21" fmla="*/ 0 h 26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52"/>
                      <a:gd name="T34" fmla="*/ 0 h 269"/>
                      <a:gd name="T35" fmla="*/ 752 w 752"/>
                      <a:gd name="T36" fmla="*/ 269 h 26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52" h="269">
                        <a:moveTo>
                          <a:pt x="205" y="222"/>
                        </a:moveTo>
                        <a:cubicBezTo>
                          <a:pt x="171" y="171"/>
                          <a:pt x="0" y="0"/>
                          <a:pt x="0" y="0"/>
                        </a:cubicBezTo>
                        <a:lnTo>
                          <a:pt x="313" y="23"/>
                        </a:lnTo>
                        <a:lnTo>
                          <a:pt x="244" y="102"/>
                        </a:lnTo>
                        <a:lnTo>
                          <a:pt x="301" y="131"/>
                        </a:lnTo>
                        <a:lnTo>
                          <a:pt x="512" y="63"/>
                        </a:lnTo>
                        <a:lnTo>
                          <a:pt x="608" y="85"/>
                        </a:lnTo>
                        <a:lnTo>
                          <a:pt x="751" y="40"/>
                        </a:lnTo>
                        <a:lnTo>
                          <a:pt x="597" y="222"/>
                        </a:lnTo>
                        <a:lnTo>
                          <a:pt x="500" y="268"/>
                        </a:lnTo>
                        <a:lnTo>
                          <a:pt x="205" y="222"/>
                        </a:lnTo>
                      </a:path>
                    </a:pathLst>
                  </a:custGeom>
                  <a:solidFill>
                    <a:srgbClr val="C17D11"/>
                  </a:solidFill>
                  <a:ln w="828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5618" name="Freeform 37">
                    <a:extLst>
                      <a:ext uri="{FF2B5EF4-FFF2-40B4-BE49-F238E27FC236}">
                        <a16:creationId xmlns:a16="http://schemas.microsoft.com/office/drawing/2014/main" id="{4FF10430-000D-4C1F-93E6-981C0CFFAC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0" y="2837"/>
                    <a:ext cx="164" cy="46"/>
                  </a:xfrm>
                  <a:custGeom>
                    <a:avLst/>
                    <a:gdLst>
                      <a:gd name="T0" fmla="*/ 0 w 724"/>
                      <a:gd name="T1" fmla="*/ 0 h 201"/>
                      <a:gd name="T2" fmla="*/ 0 w 724"/>
                      <a:gd name="T3" fmla="*/ 0 h 201"/>
                      <a:gd name="T4" fmla="*/ 0 w 724"/>
                      <a:gd name="T5" fmla="*/ 0 h 201"/>
                      <a:gd name="T6" fmla="*/ 0 w 724"/>
                      <a:gd name="T7" fmla="*/ 0 h 201"/>
                      <a:gd name="T8" fmla="*/ 0 w 724"/>
                      <a:gd name="T9" fmla="*/ 0 h 201"/>
                      <a:gd name="T10" fmla="*/ 0 w 724"/>
                      <a:gd name="T11" fmla="*/ 0 h 201"/>
                      <a:gd name="T12" fmla="*/ 0 w 724"/>
                      <a:gd name="T13" fmla="*/ 0 h 201"/>
                      <a:gd name="T14" fmla="*/ 0 w 724"/>
                      <a:gd name="T15" fmla="*/ 0 h 201"/>
                      <a:gd name="T16" fmla="*/ 0 w 724"/>
                      <a:gd name="T17" fmla="*/ 0 h 201"/>
                      <a:gd name="T18" fmla="*/ 0 w 724"/>
                      <a:gd name="T19" fmla="*/ 0 h 201"/>
                      <a:gd name="T20" fmla="*/ 0 w 724"/>
                      <a:gd name="T21" fmla="*/ 0 h 201"/>
                      <a:gd name="T22" fmla="*/ 0 w 724"/>
                      <a:gd name="T23" fmla="*/ 0 h 201"/>
                      <a:gd name="T24" fmla="*/ 0 w 724"/>
                      <a:gd name="T25" fmla="*/ 0 h 201"/>
                      <a:gd name="T26" fmla="*/ 0 w 724"/>
                      <a:gd name="T27" fmla="*/ 0 h 201"/>
                      <a:gd name="T28" fmla="*/ 0 w 724"/>
                      <a:gd name="T29" fmla="*/ 0 h 201"/>
                      <a:gd name="T30" fmla="*/ 0 w 724"/>
                      <a:gd name="T31" fmla="*/ 0 h 201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24"/>
                      <a:gd name="T49" fmla="*/ 0 h 201"/>
                      <a:gd name="T50" fmla="*/ 724 w 724"/>
                      <a:gd name="T51" fmla="*/ 201 h 201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24" h="201">
                        <a:moveTo>
                          <a:pt x="0" y="63"/>
                        </a:moveTo>
                        <a:lnTo>
                          <a:pt x="199" y="0"/>
                        </a:lnTo>
                        <a:lnTo>
                          <a:pt x="239" y="51"/>
                        </a:lnTo>
                        <a:lnTo>
                          <a:pt x="477" y="13"/>
                        </a:lnTo>
                        <a:lnTo>
                          <a:pt x="426" y="74"/>
                        </a:lnTo>
                        <a:lnTo>
                          <a:pt x="443" y="94"/>
                        </a:lnTo>
                        <a:lnTo>
                          <a:pt x="614" y="23"/>
                        </a:lnTo>
                        <a:lnTo>
                          <a:pt x="699" y="28"/>
                        </a:lnTo>
                        <a:lnTo>
                          <a:pt x="723" y="74"/>
                        </a:lnTo>
                        <a:lnTo>
                          <a:pt x="676" y="125"/>
                        </a:lnTo>
                        <a:lnTo>
                          <a:pt x="546" y="153"/>
                        </a:lnTo>
                        <a:lnTo>
                          <a:pt x="460" y="125"/>
                        </a:lnTo>
                        <a:lnTo>
                          <a:pt x="233" y="200"/>
                        </a:lnTo>
                        <a:lnTo>
                          <a:pt x="182" y="171"/>
                        </a:lnTo>
                        <a:lnTo>
                          <a:pt x="261" y="85"/>
                        </a:lnTo>
                        <a:lnTo>
                          <a:pt x="0" y="63"/>
                        </a:lnTo>
                      </a:path>
                    </a:pathLst>
                  </a:custGeom>
                  <a:solidFill>
                    <a:srgbClr val="8F590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5619" name="Freeform 38">
                    <a:extLst>
                      <a:ext uri="{FF2B5EF4-FFF2-40B4-BE49-F238E27FC236}">
                        <a16:creationId xmlns:a16="http://schemas.microsoft.com/office/drawing/2014/main" id="{067CB311-6EF6-4D52-B8AE-2402494EAC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8" y="2892"/>
                    <a:ext cx="169" cy="32"/>
                  </a:xfrm>
                  <a:custGeom>
                    <a:avLst/>
                    <a:gdLst>
                      <a:gd name="T0" fmla="*/ 0 w 746"/>
                      <a:gd name="T1" fmla="*/ 0 h 141"/>
                      <a:gd name="T2" fmla="*/ 0 w 746"/>
                      <a:gd name="T3" fmla="*/ 0 h 141"/>
                      <a:gd name="T4" fmla="*/ 0 w 746"/>
                      <a:gd name="T5" fmla="*/ 0 h 141"/>
                      <a:gd name="T6" fmla="*/ 0 w 746"/>
                      <a:gd name="T7" fmla="*/ 0 h 141"/>
                      <a:gd name="T8" fmla="*/ 0 w 746"/>
                      <a:gd name="T9" fmla="*/ 0 h 141"/>
                      <a:gd name="T10" fmla="*/ 0 w 746"/>
                      <a:gd name="T11" fmla="*/ 0 h 141"/>
                      <a:gd name="T12" fmla="*/ 0 w 746"/>
                      <a:gd name="T13" fmla="*/ 0 h 141"/>
                      <a:gd name="T14" fmla="*/ 0 w 746"/>
                      <a:gd name="T15" fmla="*/ 0 h 141"/>
                      <a:gd name="T16" fmla="*/ 0 w 746"/>
                      <a:gd name="T17" fmla="*/ 0 h 14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6"/>
                      <a:gd name="T28" fmla="*/ 0 h 141"/>
                      <a:gd name="T29" fmla="*/ 746 w 746"/>
                      <a:gd name="T30" fmla="*/ 141 h 14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6" h="141">
                        <a:moveTo>
                          <a:pt x="0" y="102"/>
                        </a:moveTo>
                        <a:cubicBezTo>
                          <a:pt x="6" y="94"/>
                          <a:pt x="53" y="53"/>
                          <a:pt x="53" y="53"/>
                        </a:cubicBezTo>
                        <a:lnTo>
                          <a:pt x="368" y="92"/>
                        </a:lnTo>
                        <a:lnTo>
                          <a:pt x="664" y="0"/>
                        </a:lnTo>
                        <a:lnTo>
                          <a:pt x="745" y="15"/>
                        </a:lnTo>
                        <a:lnTo>
                          <a:pt x="729" y="62"/>
                        </a:lnTo>
                        <a:lnTo>
                          <a:pt x="444" y="93"/>
                        </a:lnTo>
                        <a:lnTo>
                          <a:pt x="346" y="140"/>
                        </a:lnTo>
                        <a:lnTo>
                          <a:pt x="0" y="102"/>
                        </a:lnTo>
                      </a:path>
                    </a:pathLst>
                  </a:custGeom>
                  <a:solidFill>
                    <a:srgbClr val="EDD400"/>
                  </a:solidFill>
                  <a:ln w="504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</p:grpSp>
            <p:sp>
              <p:nvSpPr>
                <p:cNvPr id="25611" name="Freeform 39">
                  <a:extLst>
                    <a:ext uri="{FF2B5EF4-FFF2-40B4-BE49-F238E27FC236}">
                      <a16:creationId xmlns:a16="http://schemas.microsoft.com/office/drawing/2014/main" id="{9AFF0C0E-C9A8-46D9-9527-295FAB36C1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" y="2966"/>
                  <a:ext cx="126" cy="152"/>
                </a:xfrm>
                <a:custGeom>
                  <a:avLst/>
                  <a:gdLst>
                    <a:gd name="T0" fmla="*/ 0 w 555"/>
                    <a:gd name="T1" fmla="*/ 0 h 672"/>
                    <a:gd name="T2" fmla="*/ 0 w 555"/>
                    <a:gd name="T3" fmla="*/ 0 h 672"/>
                    <a:gd name="T4" fmla="*/ 0 w 555"/>
                    <a:gd name="T5" fmla="*/ 0 h 672"/>
                    <a:gd name="T6" fmla="*/ 0 w 555"/>
                    <a:gd name="T7" fmla="*/ 0 h 672"/>
                    <a:gd name="T8" fmla="*/ 0 w 555"/>
                    <a:gd name="T9" fmla="*/ 0 h 672"/>
                    <a:gd name="T10" fmla="*/ 0 w 555"/>
                    <a:gd name="T11" fmla="*/ 0 h 672"/>
                    <a:gd name="T12" fmla="*/ 0 w 555"/>
                    <a:gd name="T13" fmla="*/ 0 h 672"/>
                    <a:gd name="T14" fmla="*/ 0 w 555"/>
                    <a:gd name="T15" fmla="*/ 0 h 672"/>
                    <a:gd name="T16" fmla="*/ 0 w 555"/>
                    <a:gd name="T17" fmla="*/ 0 h 672"/>
                    <a:gd name="T18" fmla="*/ 0 w 555"/>
                    <a:gd name="T19" fmla="*/ 0 h 672"/>
                    <a:gd name="T20" fmla="*/ 0 w 555"/>
                    <a:gd name="T21" fmla="*/ 0 h 672"/>
                    <a:gd name="T22" fmla="*/ 0 w 555"/>
                    <a:gd name="T23" fmla="*/ 0 h 672"/>
                    <a:gd name="T24" fmla="*/ 0 w 555"/>
                    <a:gd name="T25" fmla="*/ 0 h 672"/>
                    <a:gd name="T26" fmla="*/ 0 w 555"/>
                    <a:gd name="T27" fmla="*/ 0 h 672"/>
                    <a:gd name="T28" fmla="*/ 0 w 555"/>
                    <a:gd name="T29" fmla="*/ 0 h 672"/>
                    <a:gd name="T30" fmla="*/ 0 w 555"/>
                    <a:gd name="T31" fmla="*/ 0 h 672"/>
                    <a:gd name="T32" fmla="*/ 0 w 555"/>
                    <a:gd name="T33" fmla="*/ 0 h 672"/>
                    <a:gd name="T34" fmla="*/ 0 w 555"/>
                    <a:gd name="T35" fmla="*/ 0 h 672"/>
                    <a:gd name="T36" fmla="*/ 0 w 555"/>
                    <a:gd name="T37" fmla="*/ 0 h 672"/>
                    <a:gd name="T38" fmla="*/ 0 w 555"/>
                    <a:gd name="T39" fmla="*/ 0 h 672"/>
                    <a:gd name="T40" fmla="*/ 0 w 555"/>
                    <a:gd name="T41" fmla="*/ 0 h 672"/>
                    <a:gd name="T42" fmla="*/ 0 w 555"/>
                    <a:gd name="T43" fmla="*/ 0 h 672"/>
                    <a:gd name="T44" fmla="*/ 0 w 555"/>
                    <a:gd name="T45" fmla="*/ 0 h 672"/>
                    <a:gd name="T46" fmla="*/ 0 w 555"/>
                    <a:gd name="T47" fmla="*/ 0 h 672"/>
                    <a:gd name="T48" fmla="*/ 0 w 555"/>
                    <a:gd name="T49" fmla="*/ 0 h 672"/>
                    <a:gd name="T50" fmla="*/ 0 w 555"/>
                    <a:gd name="T51" fmla="*/ 0 h 672"/>
                    <a:gd name="T52" fmla="*/ 0 w 555"/>
                    <a:gd name="T53" fmla="*/ 0 h 672"/>
                    <a:gd name="T54" fmla="*/ 0 w 555"/>
                    <a:gd name="T55" fmla="*/ 0 h 672"/>
                    <a:gd name="T56" fmla="*/ 0 w 555"/>
                    <a:gd name="T57" fmla="*/ 0 h 672"/>
                    <a:gd name="T58" fmla="*/ 0 w 555"/>
                    <a:gd name="T59" fmla="*/ 0 h 672"/>
                    <a:gd name="T60" fmla="*/ 0 w 555"/>
                    <a:gd name="T61" fmla="*/ 0 h 672"/>
                    <a:gd name="T62" fmla="*/ 0 w 555"/>
                    <a:gd name="T63" fmla="*/ 0 h 672"/>
                    <a:gd name="T64" fmla="*/ 0 w 555"/>
                    <a:gd name="T65" fmla="*/ 0 h 672"/>
                    <a:gd name="T66" fmla="*/ 0 w 555"/>
                    <a:gd name="T67" fmla="*/ 0 h 672"/>
                    <a:gd name="T68" fmla="*/ 0 w 555"/>
                    <a:gd name="T69" fmla="*/ 0 h 672"/>
                    <a:gd name="T70" fmla="*/ 0 w 555"/>
                    <a:gd name="T71" fmla="*/ 0 h 672"/>
                    <a:gd name="T72" fmla="*/ 0 w 555"/>
                    <a:gd name="T73" fmla="*/ 0 h 672"/>
                    <a:gd name="T74" fmla="*/ 0 w 555"/>
                    <a:gd name="T75" fmla="*/ 0 h 672"/>
                    <a:gd name="T76" fmla="*/ 0 w 555"/>
                    <a:gd name="T77" fmla="*/ 0 h 672"/>
                    <a:gd name="T78" fmla="*/ 0 w 555"/>
                    <a:gd name="T79" fmla="*/ 0 h 672"/>
                    <a:gd name="T80" fmla="*/ 0 w 555"/>
                    <a:gd name="T81" fmla="*/ 0 h 672"/>
                    <a:gd name="T82" fmla="*/ 0 w 555"/>
                    <a:gd name="T83" fmla="*/ 0 h 672"/>
                    <a:gd name="T84" fmla="*/ 0 w 555"/>
                    <a:gd name="T85" fmla="*/ 0 h 672"/>
                    <a:gd name="T86" fmla="*/ 0 w 555"/>
                    <a:gd name="T87" fmla="*/ 0 h 672"/>
                    <a:gd name="T88" fmla="*/ 0 w 555"/>
                    <a:gd name="T89" fmla="*/ 0 h 672"/>
                    <a:gd name="T90" fmla="*/ 0 w 555"/>
                    <a:gd name="T91" fmla="*/ 0 h 672"/>
                    <a:gd name="T92" fmla="*/ 0 w 555"/>
                    <a:gd name="T93" fmla="*/ 0 h 672"/>
                    <a:gd name="T94" fmla="*/ 0 w 555"/>
                    <a:gd name="T95" fmla="*/ 0 h 672"/>
                    <a:gd name="T96" fmla="*/ 0 w 555"/>
                    <a:gd name="T97" fmla="*/ 0 h 672"/>
                    <a:gd name="T98" fmla="*/ 0 w 555"/>
                    <a:gd name="T99" fmla="*/ 0 h 672"/>
                    <a:gd name="T100" fmla="*/ 0 w 555"/>
                    <a:gd name="T101" fmla="*/ 0 h 672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555"/>
                    <a:gd name="T154" fmla="*/ 0 h 672"/>
                    <a:gd name="T155" fmla="*/ 555 w 555"/>
                    <a:gd name="T156" fmla="*/ 672 h 672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555" h="672">
                      <a:moveTo>
                        <a:pt x="232" y="0"/>
                      </a:moveTo>
                      <a:cubicBezTo>
                        <a:pt x="243" y="32"/>
                        <a:pt x="254" y="64"/>
                        <a:pt x="272" y="89"/>
                      </a:cubicBezTo>
                      <a:cubicBezTo>
                        <a:pt x="351" y="78"/>
                        <a:pt x="388" y="82"/>
                        <a:pt x="461" y="100"/>
                      </a:cubicBezTo>
                      <a:cubicBezTo>
                        <a:pt x="460" y="121"/>
                        <a:pt x="485" y="116"/>
                        <a:pt x="489" y="132"/>
                      </a:cubicBezTo>
                      <a:cubicBezTo>
                        <a:pt x="496" y="159"/>
                        <a:pt x="475" y="158"/>
                        <a:pt x="468" y="171"/>
                      </a:cubicBezTo>
                      <a:cubicBezTo>
                        <a:pt x="388" y="185"/>
                        <a:pt x="373" y="102"/>
                        <a:pt x="286" y="139"/>
                      </a:cubicBezTo>
                      <a:cubicBezTo>
                        <a:pt x="303" y="175"/>
                        <a:pt x="310" y="222"/>
                        <a:pt x="332" y="253"/>
                      </a:cubicBezTo>
                      <a:cubicBezTo>
                        <a:pt x="389" y="246"/>
                        <a:pt x="456" y="258"/>
                        <a:pt x="496" y="282"/>
                      </a:cubicBezTo>
                      <a:cubicBezTo>
                        <a:pt x="525" y="299"/>
                        <a:pt x="554" y="317"/>
                        <a:pt x="546" y="364"/>
                      </a:cubicBezTo>
                      <a:cubicBezTo>
                        <a:pt x="544" y="379"/>
                        <a:pt x="540" y="406"/>
                        <a:pt x="532" y="424"/>
                      </a:cubicBezTo>
                      <a:cubicBezTo>
                        <a:pt x="530" y="429"/>
                        <a:pt x="522" y="429"/>
                        <a:pt x="518" y="435"/>
                      </a:cubicBezTo>
                      <a:cubicBezTo>
                        <a:pt x="510" y="445"/>
                        <a:pt x="507" y="462"/>
                        <a:pt x="503" y="467"/>
                      </a:cubicBezTo>
                      <a:cubicBezTo>
                        <a:pt x="490" y="483"/>
                        <a:pt x="471" y="482"/>
                        <a:pt x="461" y="506"/>
                      </a:cubicBezTo>
                      <a:cubicBezTo>
                        <a:pt x="440" y="503"/>
                        <a:pt x="441" y="520"/>
                        <a:pt x="429" y="524"/>
                      </a:cubicBezTo>
                      <a:cubicBezTo>
                        <a:pt x="433" y="543"/>
                        <a:pt x="438" y="574"/>
                        <a:pt x="453" y="592"/>
                      </a:cubicBezTo>
                      <a:cubicBezTo>
                        <a:pt x="446" y="619"/>
                        <a:pt x="471" y="641"/>
                        <a:pt x="439" y="649"/>
                      </a:cubicBezTo>
                      <a:cubicBezTo>
                        <a:pt x="413" y="627"/>
                        <a:pt x="416" y="575"/>
                        <a:pt x="400" y="542"/>
                      </a:cubicBezTo>
                      <a:cubicBezTo>
                        <a:pt x="360" y="546"/>
                        <a:pt x="328" y="559"/>
                        <a:pt x="297" y="563"/>
                      </a:cubicBezTo>
                      <a:cubicBezTo>
                        <a:pt x="294" y="606"/>
                        <a:pt x="333" y="633"/>
                        <a:pt x="314" y="671"/>
                      </a:cubicBezTo>
                      <a:cubicBezTo>
                        <a:pt x="261" y="671"/>
                        <a:pt x="290" y="587"/>
                        <a:pt x="257" y="563"/>
                      </a:cubicBezTo>
                      <a:cubicBezTo>
                        <a:pt x="180" y="568"/>
                        <a:pt x="119" y="563"/>
                        <a:pt x="76" y="528"/>
                      </a:cubicBezTo>
                      <a:cubicBezTo>
                        <a:pt x="63" y="503"/>
                        <a:pt x="68" y="473"/>
                        <a:pt x="93" y="467"/>
                      </a:cubicBezTo>
                      <a:cubicBezTo>
                        <a:pt x="139" y="457"/>
                        <a:pt x="202" y="552"/>
                        <a:pt x="250" y="517"/>
                      </a:cubicBezTo>
                      <a:cubicBezTo>
                        <a:pt x="235" y="476"/>
                        <a:pt x="233" y="422"/>
                        <a:pt x="211" y="389"/>
                      </a:cubicBezTo>
                      <a:cubicBezTo>
                        <a:pt x="105" y="409"/>
                        <a:pt x="0" y="346"/>
                        <a:pt x="36" y="225"/>
                      </a:cubicBezTo>
                      <a:cubicBezTo>
                        <a:pt x="57" y="211"/>
                        <a:pt x="67" y="186"/>
                        <a:pt x="86" y="171"/>
                      </a:cubicBezTo>
                      <a:cubicBezTo>
                        <a:pt x="98" y="162"/>
                        <a:pt x="115" y="164"/>
                        <a:pt x="122" y="150"/>
                      </a:cubicBezTo>
                      <a:cubicBezTo>
                        <a:pt x="123" y="101"/>
                        <a:pt x="70" y="76"/>
                        <a:pt x="90" y="32"/>
                      </a:cubicBezTo>
                      <a:cubicBezTo>
                        <a:pt x="134" y="41"/>
                        <a:pt x="121" y="106"/>
                        <a:pt x="147" y="132"/>
                      </a:cubicBezTo>
                      <a:cubicBezTo>
                        <a:pt x="185" y="128"/>
                        <a:pt x="207" y="108"/>
                        <a:pt x="240" y="100"/>
                      </a:cubicBezTo>
                      <a:cubicBezTo>
                        <a:pt x="235" y="63"/>
                        <a:pt x="196" y="39"/>
                        <a:pt x="215" y="0"/>
                      </a:cubicBezTo>
                      <a:cubicBezTo>
                        <a:pt x="221" y="0"/>
                        <a:pt x="227" y="0"/>
                        <a:pt x="232" y="0"/>
                      </a:cubicBezTo>
                      <a:close/>
                      <a:moveTo>
                        <a:pt x="165" y="182"/>
                      </a:moveTo>
                      <a:cubicBezTo>
                        <a:pt x="175" y="220"/>
                        <a:pt x="189" y="255"/>
                        <a:pt x="211" y="282"/>
                      </a:cubicBezTo>
                      <a:cubicBezTo>
                        <a:pt x="244" y="270"/>
                        <a:pt x="272" y="272"/>
                        <a:pt x="304" y="257"/>
                      </a:cubicBezTo>
                      <a:cubicBezTo>
                        <a:pt x="296" y="216"/>
                        <a:pt x="270" y="193"/>
                        <a:pt x="265" y="150"/>
                      </a:cubicBezTo>
                      <a:cubicBezTo>
                        <a:pt x="219" y="148"/>
                        <a:pt x="195" y="168"/>
                        <a:pt x="165" y="182"/>
                      </a:cubicBezTo>
                      <a:close/>
                      <a:moveTo>
                        <a:pt x="136" y="196"/>
                      </a:moveTo>
                      <a:cubicBezTo>
                        <a:pt x="113" y="221"/>
                        <a:pt x="72" y="230"/>
                        <a:pt x="76" y="282"/>
                      </a:cubicBezTo>
                      <a:cubicBezTo>
                        <a:pt x="105" y="305"/>
                        <a:pt x="144" y="292"/>
                        <a:pt x="179" y="289"/>
                      </a:cubicBezTo>
                      <a:cubicBezTo>
                        <a:pt x="171" y="251"/>
                        <a:pt x="158" y="220"/>
                        <a:pt x="136" y="196"/>
                      </a:cubicBezTo>
                      <a:close/>
                      <a:moveTo>
                        <a:pt x="371" y="374"/>
                      </a:moveTo>
                      <a:cubicBezTo>
                        <a:pt x="393" y="400"/>
                        <a:pt x="398" y="443"/>
                        <a:pt x="414" y="474"/>
                      </a:cubicBezTo>
                      <a:cubicBezTo>
                        <a:pt x="458" y="458"/>
                        <a:pt x="518" y="416"/>
                        <a:pt x="486" y="356"/>
                      </a:cubicBezTo>
                      <a:cubicBezTo>
                        <a:pt x="452" y="350"/>
                        <a:pt x="380" y="335"/>
                        <a:pt x="371" y="374"/>
                      </a:cubicBezTo>
                      <a:close/>
                      <a:moveTo>
                        <a:pt x="240" y="399"/>
                      </a:moveTo>
                      <a:cubicBezTo>
                        <a:pt x="260" y="433"/>
                        <a:pt x="257" y="489"/>
                        <a:pt x="282" y="517"/>
                      </a:cubicBezTo>
                      <a:cubicBezTo>
                        <a:pt x="318" y="510"/>
                        <a:pt x="355" y="508"/>
                        <a:pt x="386" y="488"/>
                      </a:cubicBezTo>
                      <a:cubicBezTo>
                        <a:pt x="378" y="454"/>
                        <a:pt x="369" y="422"/>
                        <a:pt x="354" y="396"/>
                      </a:cubicBezTo>
                      <a:cubicBezTo>
                        <a:pt x="353" y="380"/>
                        <a:pt x="351" y="365"/>
                        <a:pt x="336" y="364"/>
                      </a:cubicBezTo>
                      <a:cubicBezTo>
                        <a:pt x="310" y="373"/>
                        <a:pt x="254" y="368"/>
                        <a:pt x="240" y="39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5612" name="Freeform 40">
                  <a:extLst>
                    <a:ext uri="{FF2B5EF4-FFF2-40B4-BE49-F238E27FC236}">
                      <a16:creationId xmlns:a16="http://schemas.microsoft.com/office/drawing/2014/main" id="{F7DE440F-1597-4891-9720-1CC96B24DD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" y="3112"/>
                  <a:ext cx="12" cy="17"/>
                </a:xfrm>
                <a:custGeom>
                  <a:avLst/>
                  <a:gdLst>
                    <a:gd name="T0" fmla="*/ 0 w 51"/>
                    <a:gd name="T1" fmla="*/ 0 h 73"/>
                    <a:gd name="T2" fmla="*/ 0 w 51"/>
                    <a:gd name="T3" fmla="*/ 0 h 73"/>
                    <a:gd name="T4" fmla="*/ 0 w 51"/>
                    <a:gd name="T5" fmla="*/ 0 h 73"/>
                    <a:gd name="T6" fmla="*/ 0 60000 65536"/>
                    <a:gd name="T7" fmla="*/ 0 60000 65536"/>
                    <a:gd name="T8" fmla="*/ 0 60000 65536"/>
                    <a:gd name="T9" fmla="*/ 0 w 51"/>
                    <a:gd name="T10" fmla="*/ 0 h 73"/>
                    <a:gd name="T11" fmla="*/ 51 w 51"/>
                    <a:gd name="T12" fmla="*/ 73 h 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1" h="73">
                      <a:moveTo>
                        <a:pt x="37" y="0"/>
                      </a:moveTo>
                      <a:cubicBezTo>
                        <a:pt x="50" y="21"/>
                        <a:pt x="31" y="72"/>
                        <a:pt x="1" y="61"/>
                      </a:cubicBezTo>
                      <a:cubicBezTo>
                        <a:pt x="0" y="27"/>
                        <a:pt x="7" y="2"/>
                        <a:pt x="37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5613" name="Freeform 41">
                  <a:extLst>
                    <a:ext uri="{FF2B5EF4-FFF2-40B4-BE49-F238E27FC236}">
                      <a16:creationId xmlns:a16="http://schemas.microsoft.com/office/drawing/2014/main" id="{FD3D6882-F33B-4FD9-B00D-FF14894EF0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" y="3145"/>
                  <a:ext cx="12" cy="12"/>
                </a:xfrm>
                <a:custGeom>
                  <a:avLst/>
                  <a:gdLst>
                    <a:gd name="T0" fmla="*/ 0 w 51"/>
                    <a:gd name="T1" fmla="*/ 0 h 51"/>
                    <a:gd name="T2" fmla="*/ 0 w 51"/>
                    <a:gd name="T3" fmla="*/ 0 h 51"/>
                    <a:gd name="T4" fmla="*/ 0 w 51"/>
                    <a:gd name="T5" fmla="*/ 0 h 51"/>
                    <a:gd name="T6" fmla="*/ 0 w 51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1"/>
                    <a:gd name="T13" fmla="*/ 0 h 51"/>
                    <a:gd name="T14" fmla="*/ 51 w 51"/>
                    <a:gd name="T15" fmla="*/ 51 h 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1" h="51">
                      <a:moveTo>
                        <a:pt x="39" y="0"/>
                      </a:moveTo>
                      <a:cubicBezTo>
                        <a:pt x="37" y="11"/>
                        <a:pt x="48" y="9"/>
                        <a:pt x="50" y="18"/>
                      </a:cubicBezTo>
                      <a:cubicBezTo>
                        <a:pt x="42" y="33"/>
                        <a:pt x="36" y="50"/>
                        <a:pt x="10" y="46"/>
                      </a:cubicBezTo>
                      <a:cubicBezTo>
                        <a:pt x="0" y="20"/>
                        <a:pt x="17" y="5"/>
                        <a:pt x="39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5614" name="Freeform 42">
                  <a:extLst>
                    <a:ext uri="{FF2B5EF4-FFF2-40B4-BE49-F238E27FC236}">
                      <a16:creationId xmlns:a16="http://schemas.microsoft.com/office/drawing/2014/main" id="{CF137F7F-A10C-4CD2-8B45-169E2AEDCD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" y="3145"/>
                  <a:ext cx="13" cy="14"/>
                </a:xfrm>
                <a:custGeom>
                  <a:avLst/>
                  <a:gdLst>
                    <a:gd name="T0" fmla="*/ 0 w 58"/>
                    <a:gd name="T1" fmla="*/ 0 h 63"/>
                    <a:gd name="T2" fmla="*/ 0 w 58"/>
                    <a:gd name="T3" fmla="*/ 0 h 63"/>
                    <a:gd name="T4" fmla="*/ 0 w 58"/>
                    <a:gd name="T5" fmla="*/ 0 h 63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63"/>
                    <a:gd name="T11" fmla="*/ 58 w 58"/>
                    <a:gd name="T12" fmla="*/ 63 h 6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63">
                      <a:moveTo>
                        <a:pt x="43" y="4"/>
                      </a:moveTo>
                      <a:cubicBezTo>
                        <a:pt x="57" y="22"/>
                        <a:pt x="46" y="52"/>
                        <a:pt x="29" y="62"/>
                      </a:cubicBezTo>
                      <a:cubicBezTo>
                        <a:pt x="0" y="54"/>
                        <a:pt x="17" y="0"/>
                        <a:pt x="43" y="4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5615" name="Freeform 43">
                  <a:extLst>
                    <a:ext uri="{FF2B5EF4-FFF2-40B4-BE49-F238E27FC236}">
                      <a16:creationId xmlns:a16="http://schemas.microsoft.com/office/drawing/2014/main" id="{84BE9181-180F-46B2-85FA-ED82A004E7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" y="2833"/>
                  <a:ext cx="341" cy="398"/>
                </a:xfrm>
                <a:custGeom>
                  <a:avLst/>
                  <a:gdLst>
                    <a:gd name="T0" fmla="*/ 0 w 1504"/>
                    <a:gd name="T1" fmla="*/ 0 h 1754"/>
                    <a:gd name="T2" fmla="*/ 0 w 1504"/>
                    <a:gd name="T3" fmla="*/ 0 h 1754"/>
                    <a:gd name="T4" fmla="*/ 0 w 1504"/>
                    <a:gd name="T5" fmla="*/ 0 h 1754"/>
                    <a:gd name="T6" fmla="*/ 0 w 1504"/>
                    <a:gd name="T7" fmla="*/ 0 h 1754"/>
                    <a:gd name="T8" fmla="*/ 0 w 1504"/>
                    <a:gd name="T9" fmla="*/ 0 h 1754"/>
                    <a:gd name="T10" fmla="*/ 0 w 1504"/>
                    <a:gd name="T11" fmla="*/ 0 h 1754"/>
                    <a:gd name="T12" fmla="*/ 0 w 1504"/>
                    <a:gd name="T13" fmla="*/ 0 h 1754"/>
                    <a:gd name="T14" fmla="*/ 0 w 1504"/>
                    <a:gd name="T15" fmla="*/ 0 h 1754"/>
                    <a:gd name="T16" fmla="*/ 0 w 1504"/>
                    <a:gd name="T17" fmla="*/ 0 h 1754"/>
                    <a:gd name="T18" fmla="*/ 0 w 1504"/>
                    <a:gd name="T19" fmla="*/ 0 h 1754"/>
                    <a:gd name="T20" fmla="*/ 0 w 1504"/>
                    <a:gd name="T21" fmla="*/ 0 h 1754"/>
                    <a:gd name="T22" fmla="*/ 0 w 1504"/>
                    <a:gd name="T23" fmla="*/ 0 h 1754"/>
                    <a:gd name="T24" fmla="*/ 0 w 1504"/>
                    <a:gd name="T25" fmla="*/ 0 h 1754"/>
                    <a:gd name="T26" fmla="*/ 0 w 1504"/>
                    <a:gd name="T27" fmla="*/ 0 h 1754"/>
                    <a:gd name="T28" fmla="*/ 0 w 1504"/>
                    <a:gd name="T29" fmla="*/ 0 h 1754"/>
                    <a:gd name="T30" fmla="*/ 0 w 1504"/>
                    <a:gd name="T31" fmla="*/ 0 h 1754"/>
                    <a:gd name="T32" fmla="*/ 0 w 1504"/>
                    <a:gd name="T33" fmla="*/ 0 h 1754"/>
                    <a:gd name="T34" fmla="*/ 0 w 1504"/>
                    <a:gd name="T35" fmla="*/ 0 h 1754"/>
                    <a:gd name="T36" fmla="*/ 0 w 1504"/>
                    <a:gd name="T37" fmla="*/ 0 h 1754"/>
                    <a:gd name="T38" fmla="*/ 0 w 1504"/>
                    <a:gd name="T39" fmla="*/ 0 h 1754"/>
                    <a:gd name="T40" fmla="*/ 0 w 1504"/>
                    <a:gd name="T41" fmla="*/ 0 h 1754"/>
                    <a:gd name="T42" fmla="*/ 0 w 1504"/>
                    <a:gd name="T43" fmla="*/ 0 h 1754"/>
                    <a:gd name="T44" fmla="*/ 0 w 1504"/>
                    <a:gd name="T45" fmla="*/ 0 h 1754"/>
                    <a:gd name="T46" fmla="*/ 0 w 1504"/>
                    <a:gd name="T47" fmla="*/ 0 h 1754"/>
                    <a:gd name="T48" fmla="*/ 0 w 1504"/>
                    <a:gd name="T49" fmla="*/ 0 h 1754"/>
                    <a:gd name="T50" fmla="*/ 0 w 1504"/>
                    <a:gd name="T51" fmla="*/ 0 h 1754"/>
                    <a:gd name="T52" fmla="*/ 0 w 1504"/>
                    <a:gd name="T53" fmla="*/ 0 h 1754"/>
                    <a:gd name="T54" fmla="*/ 0 w 1504"/>
                    <a:gd name="T55" fmla="*/ 0 h 1754"/>
                    <a:gd name="T56" fmla="*/ 0 w 1504"/>
                    <a:gd name="T57" fmla="*/ 0 h 1754"/>
                    <a:gd name="T58" fmla="*/ 0 w 1504"/>
                    <a:gd name="T59" fmla="*/ 0 h 1754"/>
                    <a:gd name="T60" fmla="*/ 0 w 1504"/>
                    <a:gd name="T61" fmla="*/ 0 h 1754"/>
                    <a:gd name="T62" fmla="*/ 0 w 1504"/>
                    <a:gd name="T63" fmla="*/ 0 h 1754"/>
                    <a:gd name="T64" fmla="*/ 0 w 1504"/>
                    <a:gd name="T65" fmla="*/ 0 h 1754"/>
                    <a:gd name="T66" fmla="*/ 0 w 1504"/>
                    <a:gd name="T67" fmla="*/ 0 h 1754"/>
                    <a:gd name="T68" fmla="*/ 0 w 1504"/>
                    <a:gd name="T69" fmla="*/ 0 h 1754"/>
                    <a:gd name="T70" fmla="*/ 0 w 1504"/>
                    <a:gd name="T71" fmla="*/ 0 h 1754"/>
                    <a:gd name="T72" fmla="*/ 0 w 1504"/>
                    <a:gd name="T73" fmla="*/ 0 h 1754"/>
                    <a:gd name="T74" fmla="*/ 0 w 1504"/>
                    <a:gd name="T75" fmla="*/ 0 h 1754"/>
                    <a:gd name="T76" fmla="*/ 0 w 1504"/>
                    <a:gd name="T77" fmla="*/ 0 h 1754"/>
                    <a:gd name="T78" fmla="*/ 0 w 1504"/>
                    <a:gd name="T79" fmla="*/ 0 h 1754"/>
                    <a:gd name="T80" fmla="*/ 0 w 1504"/>
                    <a:gd name="T81" fmla="*/ 0 h 1754"/>
                    <a:gd name="T82" fmla="*/ 0 w 1504"/>
                    <a:gd name="T83" fmla="*/ 0 h 1754"/>
                    <a:gd name="T84" fmla="*/ 0 w 1504"/>
                    <a:gd name="T85" fmla="*/ 0 h 1754"/>
                    <a:gd name="T86" fmla="*/ 0 w 1504"/>
                    <a:gd name="T87" fmla="*/ 0 h 1754"/>
                    <a:gd name="T88" fmla="*/ 0 w 1504"/>
                    <a:gd name="T89" fmla="*/ 0 h 1754"/>
                    <a:gd name="T90" fmla="*/ 0 w 1504"/>
                    <a:gd name="T91" fmla="*/ 0 h 1754"/>
                    <a:gd name="T92" fmla="*/ 0 w 1504"/>
                    <a:gd name="T93" fmla="*/ 0 h 1754"/>
                    <a:gd name="T94" fmla="*/ 0 w 1504"/>
                    <a:gd name="T95" fmla="*/ 0 h 1754"/>
                    <a:gd name="T96" fmla="*/ 0 w 1504"/>
                    <a:gd name="T97" fmla="*/ 0 h 175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504"/>
                    <a:gd name="T148" fmla="*/ 0 h 1754"/>
                    <a:gd name="T149" fmla="*/ 1504 w 1504"/>
                    <a:gd name="T150" fmla="*/ 1754 h 175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504" h="1754">
                      <a:moveTo>
                        <a:pt x="1019" y="48"/>
                      </a:moveTo>
                      <a:cubicBezTo>
                        <a:pt x="1002" y="67"/>
                        <a:pt x="979" y="79"/>
                        <a:pt x="955" y="87"/>
                      </a:cubicBezTo>
                      <a:cubicBezTo>
                        <a:pt x="966" y="101"/>
                        <a:pt x="985" y="88"/>
                        <a:pt x="998" y="84"/>
                      </a:cubicBezTo>
                      <a:cubicBezTo>
                        <a:pt x="1045" y="67"/>
                        <a:pt x="1088" y="37"/>
                        <a:pt x="1140" y="35"/>
                      </a:cubicBezTo>
                      <a:cubicBezTo>
                        <a:pt x="1163" y="33"/>
                        <a:pt x="1186" y="33"/>
                        <a:pt x="1209" y="34"/>
                      </a:cubicBezTo>
                      <a:cubicBezTo>
                        <a:pt x="1243" y="44"/>
                        <a:pt x="1262" y="89"/>
                        <a:pt x="1242" y="119"/>
                      </a:cubicBezTo>
                      <a:cubicBezTo>
                        <a:pt x="1229" y="129"/>
                        <a:pt x="1216" y="140"/>
                        <a:pt x="1208" y="155"/>
                      </a:cubicBezTo>
                      <a:cubicBezTo>
                        <a:pt x="1196" y="161"/>
                        <a:pt x="1185" y="170"/>
                        <a:pt x="1180" y="184"/>
                      </a:cubicBezTo>
                      <a:cubicBezTo>
                        <a:pt x="1167" y="189"/>
                        <a:pt x="1155" y="196"/>
                        <a:pt x="1148" y="209"/>
                      </a:cubicBezTo>
                      <a:cubicBezTo>
                        <a:pt x="1124" y="240"/>
                        <a:pt x="1090" y="263"/>
                        <a:pt x="1068" y="296"/>
                      </a:cubicBezTo>
                      <a:cubicBezTo>
                        <a:pt x="1068" y="308"/>
                        <a:pt x="1088" y="297"/>
                        <a:pt x="1094" y="293"/>
                      </a:cubicBezTo>
                      <a:cubicBezTo>
                        <a:pt x="1108" y="283"/>
                        <a:pt x="1125" y="276"/>
                        <a:pt x="1142" y="277"/>
                      </a:cubicBezTo>
                      <a:cubicBezTo>
                        <a:pt x="1158" y="273"/>
                        <a:pt x="1170" y="262"/>
                        <a:pt x="1186" y="260"/>
                      </a:cubicBezTo>
                      <a:cubicBezTo>
                        <a:pt x="1226" y="251"/>
                        <a:pt x="1268" y="245"/>
                        <a:pt x="1309" y="248"/>
                      </a:cubicBezTo>
                      <a:cubicBezTo>
                        <a:pt x="1329" y="250"/>
                        <a:pt x="1354" y="253"/>
                        <a:pt x="1365" y="272"/>
                      </a:cubicBezTo>
                      <a:cubicBezTo>
                        <a:pt x="1374" y="285"/>
                        <a:pt x="1367" y="303"/>
                        <a:pt x="1354" y="310"/>
                      </a:cubicBezTo>
                      <a:cubicBezTo>
                        <a:pt x="1342" y="318"/>
                        <a:pt x="1326" y="320"/>
                        <a:pt x="1317" y="332"/>
                      </a:cubicBezTo>
                      <a:cubicBezTo>
                        <a:pt x="1309" y="339"/>
                        <a:pt x="1299" y="346"/>
                        <a:pt x="1288" y="344"/>
                      </a:cubicBezTo>
                      <a:cubicBezTo>
                        <a:pt x="1272" y="345"/>
                        <a:pt x="1259" y="357"/>
                        <a:pt x="1242" y="357"/>
                      </a:cubicBezTo>
                      <a:cubicBezTo>
                        <a:pt x="1182" y="365"/>
                        <a:pt x="1121" y="350"/>
                        <a:pt x="1061" y="363"/>
                      </a:cubicBezTo>
                      <a:cubicBezTo>
                        <a:pt x="1053" y="365"/>
                        <a:pt x="1033" y="350"/>
                        <a:pt x="1037" y="364"/>
                      </a:cubicBezTo>
                      <a:cubicBezTo>
                        <a:pt x="1046" y="373"/>
                        <a:pt x="1062" y="374"/>
                        <a:pt x="1070" y="385"/>
                      </a:cubicBezTo>
                      <a:cubicBezTo>
                        <a:pt x="1081" y="396"/>
                        <a:pt x="1095" y="400"/>
                        <a:pt x="1109" y="404"/>
                      </a:cubicBezTo>
                      <a:cubicBezTo>
                        <a:pt x="1124" y="413"/>
                        <a:pt x="1137" y="425"/>
                        <a:pt x="1152" y="434"/>
                      </a:cubicBezTo>
                      <a:cubicBezTo>
                        <a:pt x="1208" y="475"/>
                        <a:pt x="1262" y="520"/>
                        <a:pt x="1304" y="575"/>
                      </a:cubicBezTo>
                      <a:cubicBezTo>
                        <a:pt x="1413" y="680"/>
                        <a:pt x="1448" y="757"/>
                        <a:pt x="1454" y="864"/>
                      </a:cubicBezTo>
                      <a:cubicBezTo>
                        <a:pt x="1461" y="875"/>
                        <a:pt x="1467" y="888"/>
                        <a:pt x="1465" y="901"/>
                      </a:cubicBezTo>
                      <a:cubicBezTo>
                        <a:pt x="1468" y="916"/>
                        <a:pt x="1480" y="927"/>
                        <a:pt x="1481" y="942"/>
                      </a:cubicBezTo>
                      <a:cubicBezTo>
                        <a:pt x="1488" y="982"/>
                        <a:pt x="1481" y="1022"/>
                        <a:pt x="1487" y="1062"/>
                      </a:cubicBezTo>
                      <a:cubicBezTo>
                        <a:pt x="1493" y="1109"/>
                        <a:pt x="1494" y="1157"/>
                        <a:pt x="1484" y="1204"/>
                      </a:cubicBezTo>
                      <a:cubicBezTo>
                        <a:pt x="1480" y="1226"/>
                        <a:pt x="1479" y="1249"/>
                        <a:pt x="1470" y="1270"/>
                      </a:cubicBezTo>
                      <a:cubicBezTo>
                        <a:pt x="1464" y="1284"/>
                        <a:pt x="1452" y="1296"/>
                        <a:pt x="1451" y="1312"/>
                      </a:cubicBezTo>
                      <a:cubicBezTo>
                        <a:pt x="1448" y="1332"/>
                        <a:pt x="1448" y="1353"/>
                        <a:pt x="1437" y="1370"/>
                      </a:cubicBezTo>
                      <a:cubicBezTo>
                        <a:pt x="1420" y="1404"/>
                        <a:pt x="1391" y="1430"/>
                        <a:pt x="1379" y="1466"/>
                      </a:cubicBezTo>
                      <a:cubicBezTo>
                        <a:pt x="1355" y="1477"/>
                        <a:pt x="1340" y="1500"/>
                        <a:pt x="1318" y="1515"/>
                      </a:cubicBezTo>
                      <a:cubicBezTo>
                        <a:pt x="1218" y="1600"/>
                        <a:pt x="1104" y="1673"/>
                        <a:pt x="977" y="1712"/>
                      </a:cubicBezTo>
                      <a:cubicBezTo>
                        <a:pt x="851" y="1753"/>
                        <a:pt x="714" y="1753"/>
                        <a:pt x="587" y="1720"/>
                      </a:cubicBezTo>
                      <a:cubicBezTo>
                        <a:pt x="463" y="1691"/>
                        <a:pt x="347" y="1636"/>
                        <a:pt x="238" y="1572"/>
                      </a:cubicBezTo>
                      <a:cubicBezTo>
                        <a:pt x="212" y="1559"/>
                        <a:pt x="202" y="1527"/>
                        <a:pt x="174" y="1516"/>
                      </a:cubicBezTo>
                      <a:cubicBezTo>
                        <a:pt x="137" y="1464"/>
                        <a:pt x="87" y="1420"/>
                        <a:pt x="62" y="1359"/>
                      </a:cubicBezTo>
                      <a:cubicBezTo>
                        <a:pt x="53" y="1345"/>
                        <a:pt x="57" y="1324"/>
                        <a:pt x="41" y="1314"/>
                      </a:cubicBezTo>
                      <a:cubicBezTo>
                        <a:pt x="11" y="1187"/>
                        <a:pt x="0" y="1121"/>
                        <a:pt x="18" y="1014"/>
                      </a:cubicBezTo>
                      <a:cubicBezTo>
                        <a:pt x="16" y="996"/>
                        <a:pt x="18" y="979"/>
                        <a:pt x="27" y="964"/>
                      </a:cubicBezTo>
                      <a:cubicBezTo>
                        <a:pt x="35" y="942"/>
                        <a:pt x="41" y="919"/>
                        <a:pt x="43" y="896"/>
                      </a:cubicBezTo>
                      <a:cubicBezTo>
                        <a:pt x="58" y="883"/>
                        <a:pt x="66" y="863"/>
                        <a:pt x="68" y="843"/>
                      </a:cubicBezTo>
                      <a:cubicBezTo>
                        <a:pt x="83" y="834"/>
                        <a:pt x="86" y="815"/>
                        <a:pt x="92" y="800"/>
                      </a:cubicBezTo>
                      <a:cubicBezTo>
                        <a:pt x="93" y="789"/>
                        <a:pt x="89" y="768"/>
                        <a:pt x="105" y="768"/>
                      </a:cubicBezTo>
                      <a:cubicBezTo>
                        <a:pt x="121" y="771"/>
                        <a:pt x="128" y="749"/>
                        <a:pt x="134" y="737"/>
                      </a:cubicBezTo>
                      <a:cubicBezTo>
                        <a:pt x="142" y="726"/>
                        <a:pt x="156" y="721"/>
                        <a:pt x="159" y="706"/>
                      </a:cubicBezTo>
                      <a:cubicBezTo>
                        <a:pt x="164" y="692"/>
                        <a:pt x="177" y="685"/>
                        <a:pt x="187" y="676"/>
                      </a:cubicBezTo>
                      <a:cubicBezTo>
                        <a:pt x="200" y="662"/>
                        <a:pt x="205" y="642"/>
                        <a:pt x="218" y="628"/>
                      </a:cubicBezTo>
                      <a:cubicBezTo>
                        <a:pt x="233" y="609"/>
                        <a:pt x="251" y="592"/>
                        <a:pt x="263" y="571"/>
                      </a:cubicBezTo>
                      <a:cubicBezTo>
                        <a:pt x="270" y="561"/>
                        <a:pt x="283" y="560"/>
                        <a:pt x="290" y="550"/>
                      </a:cubicBezTo>
                      <a:cubicBezTo>
                        <a:pt x="299" y="540"/>
                        <a:pt x="307" y="530"/>
                        <a:pt x="319" y="524"/>
                      </a:cubicBezTo>
                      <a:cubicBezTo>
                        <a:pt x="331" y="515"/>
                        <a:pt x="332" y="497"/>
                        <a:pt x="345" y="488"/>
                      </a:cubicBezTo>
                      <a:cubicBezTo>
                        <a:pt x="371" y="469"/>
                        <a:pt x="396" y="449"/>
                        <a:pt x="423" y="431"/>
                      </a:cubicBezTo>
                      <a:cubicBezTo>
                        <a:pt x="473" y="396"/>
                        <a:pt x="529" y="357"/>
                        <a:pt x="591" y="350"/>
                      </a:cubicBezTo>
                      <a:cubicBezTo>
                        <a:pt x="658" y="343"/>
                        <a:pt x="728" y="340"/>
                        <a:pt x="795" y="346"/>
                      </a:cubicBezTo>
                      <a:cubicBezTo>
                        <a:pt x="838" y="351"/>
                        <a:pt x="879" y="362"/>
                        <a:pt x="923" y="360"/>
                      </a:cubicBezTo>
                      <a:cubicBezTo>
                        <a:pt x="938" y="357"/>
                        <a:pt x="1013" y="324"/>
                        <a:pt x="1029" y="325"/>
                      </a:cubicBezTo>
                      <a:cubicBezTo>
                        <a:pt x="1048" y="323"/>
                        <a:pt x="1030" y="380"/>
                        <a:pt x="1041" y="362"/>
                      </a:cubicBezTo>
                      <a:cubicBezTo>
                        <a:pt x="1015" y="358"/>
                        <a:pt x="952" y="378"/>
                        <a:pt x="928" y="381"/>
                      </a:cubicBezTo>
                      <a:cubicBezTo>
                        <a:pt x="913" y="373"/>
                        <a:pt x="897" y="397"/>
                        <a:pt x="882" y="394"/>
                      </a:cubicBezTo>
                      <a:cubicBezTo>
                        <a:pt x="788" y="399"/>
                        <a:pt x="681" y="330"/>
                        <a:pt x="600" y="367"/>
                      </a:cubicBezTo>
                      <a:cubicBezTo>
                        <a:pt x="582" y="355"/>
                        <a:pt x="602" y="296"/>
                        <a:pt x="589" y="279"/>
                      </a:cubicBezTo>
                      <a:cubicBezTo>
                        <a:pt x="576" y="263"/>
                        <a:pt x="564" y="246"/>
                        <a:pt x="547" y="233"/>
                      </a:cubicBezTo>
                      <a:cubicBezTo>
                        <a:pt x="531" y="232"/>
                        <a:pt x="528" y="213"/>
                        <a:pt x="520" y="202"/>
                      </a:cubicBezTo>
                      <a:cubicBezTo>
                        <a:pt x="499" y="169"/>
                        <a:pt x="465" y="147"/>
                        <a:pt x="442" y="115"/>
                      </a:cubicBezTo>
                      <a:cubicBezTo>
                        <a:pt x="439" y="100"/>
                        <a:pt x="444" y="84"/>
                        <a:pt x="453" y="72"/>
                      </a:cubicBezTo>
                      <a:cubicBezTo>
                        <a:pt x="471" y="69"/>
                        <a:pt x="490" y="66"/>
                        <a:pt x="508" y="61"/>
                      </a:cubicBezTo>
                      <a:cubicBezTo>
                        <a:pt x="580" y="44"/>
                        <a:pt x="651" y="20"/>
                        <a:pt x="726" y="16"/>
                      </a:cubicBezTo>
                      <a:cubicBezTo>
                        <a:pt x="741" y="21"/>
                        <a:pt x="741" y="45"/>
                        <a:pt x="759" y="47"/>
                      </a:cubicBezTo>
                      <a:cubicBezTo>
                        <a:pt x="777" y="47"/>
                        <a:pt x="793" y="40"/>
                        <a:pt x="811" y="36"/>
                      </a:cubicBezTo>
                      <a:cubicBezTo>
                        <a:pt x="861" y="21"/>
                        <a:pt x="913" y="0"/>
                        <a:pt x="967" y="8"/>
                      </a:cubicBezTo>
                      <a:cubicBezTo>
                        <a:pt x="990" y="11"/>
                        <a:pt x="1012" y="25"/>
                        <a:pt x="1019" y="48"/>
                      </a:cubicBezTo>
                      <a:close/>
                      <a:moveTo>
                        <a:pt x="748" y="83"/>
                      </a:moveTo>
                      <a:cubicBezTo>
                        <a:pt x="736" y="72"/>
                        <a:pt x="722" y="65"/>
                        <a:pt x="709" y="55"/>
                      </a:cubicBezTo>
                      <a:cubicBezTo>
                        <a:pt x="651" y="59"/>
                        <a:pt x="596" y="83"/>
                        <a:pt x="538" y="87"/>
                      </a:cubicBezTo>
                      <a:cubicBezTo>
                        <a:pt x="533" y="100"/>
                        <a:pt x="506" y="92"/>
                        <a:pt x="508" y="108"/>
                      </a:cubicBezTo>
                      <a:cubicBezTo>
                        <a:pt x="590" y="115"/>
                        <a:pt x="671" y="86"/>
                        <a:pt x="754" y="94"/>
                      </a:cubicBezTo>
                      <a:cubicBezTo>
                        <a:pt x="774" y="97"/>
                        <a:pt x="793" y="103"/>
                        <a:pt x="809" y="115"/>
                      </a:cubicBezTo>
                      <a:cubicBezTo>
                        <a:pt x="813" y="136"/>
                        <a:pt x="809" y="159"/>
                        <a:pt x="823" y="176"/>
                      </a:cubicBezTo>
                      <a:cubicBezTo>
                        <a:pt x="838" y="180"/>
                        <a:pt x="850" y="164"/>
                        <a:pt x="864" y="163"/>
                      </a:cubicBezTo>
                      <a:cubicBezTo>
                        <a:pt x="880" y="157"/>
                        <a:pt x="895" y="144"/>
                        <a:pt x="895" y="126"/>
                      </a:cubicBezTo>
                      <a:cubicBezTo>
                        <a:pt x="899" y="99"/>
                        <a:pt x="924" y="82"/>
                        <a:pt x="946" y="70"/>
                      </a:cubicBezTo>
                      <a:cubicBezTo>
                        <a:pt x="951" y="65"/>
                        <a:pt x="969" y="58"/>
                        <a:pt x="965" y="51"/>
                      </a:cubicBezTo>
                      <a:cubicBezTo>
                        <a:pt x="892" y="54"/>
                        <a:pt x="821" y="77"/>
                        <a:pt x="748" y="83"/>
                      </a:cubicBezTo>
                      <a:close/>
                      <a:moveTo>
                        <a:pt x="1165" y="66"/>
                      </a:moveTo>
                      <a:cubicBezTo>
                        <a:pt x="1141" y="67"/>
                        <a:pt x="1116" y="68"/>
                        <a:pt x="1092" y="73"/>
                      </a:cubicBezTo>
                      <a:cubicBezTo>
                        <a:pt x="1079" y="87"/>
                        <a:pt x="1059" y="86"/>
                        <a:pt x="1042" y="86"/>
                      </a:cubicBezTo>
                      <a:cubicBezTo>
                        <a:pt x="1026" y="90"/>
                        <a:pt x="1014" y="103"/>
                        <a:pt x="998" y="105"/>
                      </a:cubicBezTo>
                      <a:cubicBezTo>
                        <a:pt x="982" y="109"/>
                        <a:pt x="966" y="113"/>
                        <a:pt x="951" y="119"/>
                      </a:cubicBezTo>
                      <a:cubicBezTo>
                        <a:pt x="938" y="118"/>
                        <a:pt x="911" y="115"/>
                        <a:pt x="915" y="136"/>
                      </a:cubicBezTo>
                      <a:cubicBezTo>
                        <a:pt x="924" y="147"/>
                        <a:pt x="938" y="136"/>
                        <a:pt x="949" y="133"/>
                      </a:cubicBezTo>
                      <a:cubicBezTo>
                        <a:pt x="960" y="129"/>
                        <a:pt x="973" y="123"/>
                        <a:pt x="985" y="127"/>
                      </a:cubicBezTo>
                      <a:cubicBezTo>
                        <a:pt x="999" y="135"/>
                        <a:pt x="1003" y="156"/>
                        <a:pt x="1020" y="159"/>
                      </a:cubicBezTo>
                      <a:cubicBezTo>
                        <a:pt x="1050" y="163"/>
                        <a:pt x="1076" y="145"/>
                        <a:pt x="1105" y="146"/>
                      </a:cubicBezTo>
                      <a:cubicBezTo>
                        <a:pt x="1119" y="146"/>
                        <a:pt x="1132" y="143"/>
                        <a:pt x="1143" y="134"/>
                      </a:cubicBezTo>
                      <a:cubicBezTo>
                        <a:pt x="1157" y="125"/>
                        <a:pt x="1173" y="122"/>
                        <a:pt x="1189" y="119"/>
                      </a:cubicBezTo>
                      <a:cubicBezTo>
                        <a:pt x="1203" y="114"/>
                        <a:pt x="1217" y="105"/>
                        <a:pt x="1222" y="91"/>
                      </a:cubicBezTo>
                      <a:cubicBezTo>
                        <a:pt x="1223" y="74"/>
                        <a:pt x="1204" y="65"/>
                        <a:pt x="1189" y="66"/>
                      </a:cubicBezTo>
                      <a:cubicBezTo>
                        <a:pt x="1181" y="65"/>
                        <a:pt x="1173" y="65"/>
                        <a:pt x="1165" y="66"/>
                      </a:cubicBezTo>
                      <a:close/>
                      <a:moveTo>
                        <a:pt x="620" y="137"/>
                      </a:moveTo>
                      <a:cubicBezTo>
                        <a:pt x="590" y="139"/>
                        <a:pt x="558" y="125"/>
                        <a:pt x="529" y="139"/>
                      </a:cubicBezTo>
                      <a:cubicBezTo>
                        <a:pt x="519" y="151"/>
                        <a:pt x="543" y="158"/>
                        <a:pt x="548" y="168"/>
                      </a:cubicBezTo>
                      <a:cubicBezTo>
                        <a:pt x="562" y="182"/>
                        <a:pt x="576" y="196"/>
                        <a:pt x="595" y="205"/>
                      </a:cubicBezTo>
                      <a:cubicBezTo>
                        <a:pt x="593" y="222"/>
                        <a:pt x="615" y="226"/>
                        <a:pt x="624" y="237"/>
                      </a:cubicBezTo>
                      <a:cubicBezTo>
                        <a:pt x="651" y="264"/>
                        <a:pt x="670" y="300"/>
                        <a:pt x="705" y="316"/>
                      </a:cubicBezTo>
                      <a:cubicBezTo>
                        <a:pt x="720" y="322"/>
                        <a:pt x="736" y="324"/>
                        <a:pt x="752" y="322"/>
                      </a:cubicBezTo>
                      <a:cubicBezTo>
                        <a:pt x="716" y="294"/>
                        <a:pt x="695" y="253"/>
                        <a:pt x="663" y="222"/>
                      </a:cubicBezTo>
                      <a:cubicBezTo>
                        <a:pt x="659" y="203"/>
                        <a:pt x="643" y="186"/>
                        <a:pt x="649" y="166"/>
                      </a:cubicBezTo>
                      <a:cubicBezTo>
                        <a:pt x="655" y="150"/>
                        <a:pt x="674" y="145"/>
                        <a:pt x="681" y="130"/>
                      </a:cubicBezTo>
                      <a:cubicBezTo>
                        <a:pt x="660" y="130"/>
                        <a:pt x="640" y="136"/>
                        <a:pt x="620" y="137"/>
                      </a:cubicBezTo>
                      <a:close/>
                      <a:moveTo>
                        <a:pt x="691" y="187"/>
                      </a:moveTo>
                      <a:cubicBezTo>
                        <a:pt x="722" y="200"/>
                        <a:pt x="757" y="194"/>
                        <a:pt x="789" y="187"/>
                      </a:cubicBezTo>
                      <a:cubicBezTo>
                        <a:pt x="803" y="182"/>
                        <a:pt x="787" y="167"/>
                        <a:pt x="791" y="156"/>
                      </a:cubicBezTo>
                      <a:cubicBezTo>
                        <a:pt x="788" y="138"/>
                        <a:pt x="765" y="149"/>
                        <a:pt x="753" y="149"/>
                      </a:cubicBezTo>
                      <a:cubicBezTo>
                        <a:pt x="729" y="155"/>
                        <a:pt x="708" y="169"/>
                        <a:pt x="691" y="187"/>
                      </a:cubicBezTo>
                      <a:close/>
                      <a:moveTo>
                        <a:pt x="930" y="176"/>
                      </a:moveTo>
                      <a:cubicBezTo>
                        <a:pt x="927" y="189"/>
                        <a:pt x="912" y="189"/>
                        <a:pt x="901" y="190"/>
                      </a:cubicBezTo>
                      <a:cubicBezTo>
                        <a:pt x="888" y="192"/>
                        <a:pt x="880" y="204"/>
                        <a:pt x="869" y="209"/>
                      </a:cubicBezTo>
                      <a:cubicBezTo>
                        <a:pt x="830" y="230"/>
                        <a:pt x="786" y="236"/>
                        <a:pt x="743" y="241"/>
                      </a:cubicBezTo>
                      <a:cubicBezTo>
                        <a:pt x="736" y="243"/>
                        <a:pt x="716" y="241"/>
                        <a:pt x="729" y="250"/>
                      </a:cubicBezTo>
                      <a:cubicBezTo>
                        <a:pt x="748" y="270"/>
                        <a:pt x="775" y="286"/>
                        <a:pt x="784" y="314"/>
                      </a:cubicBezTo>
                      <a:cubicBezTo>
                        <a:pt x="783" y="328"/>
                        <a:pt x="792" y="343"/>
                        <a:pt x="807" y="338"/>
                      </a:cubicBezTo>
                      <a:cubicBezTo>
                        <a:pt x="873" y="342"/>
                        <a:pt x="942" y="346"/>
                        <a:pt x="1005" y="323"/>
                      </a:cubicBezTo>
                      <a:cubicBezTo>
                        <a:pt x="1018" y="315"/>
                        <a:pt x="1026" y="301"/>
                        <a:pt x="1038" y="291"/>
                      </a:cubicBezTo>
                      <a:cubicBezTo>
                        <a:pt x="1073" y="254"/>
                        <a:pt x="1109" y="217"/>
                        <a:pt x="1144" y="180"/>
                      </a:cubicBezTo>
                      <a:cubicBezTo>
                        <a:pt x="1089" y="190"/>
                        <a:pt x="1031" y="199"/>
                        <a:pt x="976" y="183"/>
                      </a:cubicBezTo>
                      <a:cubicBezTo>
                        <a:pt x="949" y="201"/>
                        <a:pt x="947" y="237"/>
                        <a:pt x="931" y="263"/>
                      </a:cubicBezTo>
                      <a:cubicBezTo>
                        <a:pt x="920" y="273"/>
                        <a:pt x="915" y="287"/>
                        <a:pt x="910" y="300"/>
                      </a:cubicBezTo>
                      <a:cubicBezTo>
                        <a:pt x="897" y="312"/>
                        <a:pt x="880" y="300"/>
                        <a:pt x="890" y="285"/>
                      </a:cubicBezTo>
                      <a:cubicBezTo>
                        <a:pt x="896" y="266"/>
                        <a:pt x="910" y="251"/>
                        <a:pt x="920" y="233"/>
                      </a:cubicBezTo>
                      <a:cubicBezTo>
                        <a:pt x="922" y="217"/>
                        <a:pt x="932" y="206"/>
                        <a:pt x="941" y="194"/>
                      </a:cubicBezTo>
                      <a:cubicBezTo>
                        <a:pt x="944" y="186"/>
                        <a:pt x="951" y="171"/>
                        <a:pt x="936" y="176"/>
                      </a:cubicBezTo>
                      <a:cubicBezTo>
                        <a:pt x="934" y="176"/>
                        <a:pt x="932" y="176"/>
                        <a:pt x="930" y="176"/>
                      </a:cubicBezTo>
                      <a:close/>
                      <a:moveTo>
                        <a:pt x="1112" y="319"/>
                      </a:moveTo>
                      <a:cubicBezTo>
                        <a:pt x="1148" y="331"/>
                        <a:pt x="1186" y="317"/>
                        <a:pt x="1222" y="311"/>
                      </a:cubicBezTo>
                      <a:cubicBezTo>
                        <a:pt x="1243" y="306"/>
                        <a:pt x="1263" y="301"/>
                        <a:pt x="1284" y="296"/>
                      </a:cubicBezTo>
                      <a:cubicBezTo>
                        <a:pt x="1291" y="295"/>
                        <a:pt x="1312" y="285"/>
                        <a:pt x="1301" y="279"/>
                      </a:cubicBezTo>
                      <a:cubicBezTo>
                        <a:pt x="1242" y="280"/>
                        <a:pt x="1181" y="283"/>
                        <a:pt x="1127" y="309"/>
                      </a:cubicBezTo>
                      <a:cubicBezTo>
                        <a:pt x="1122" y="312"/>
                        <a:pt x="1117" y="315"/>
                        <a:pt x="1112" y="319"/>
                      </a:cubicBezTo>
                      <a:close/>
                      <a:moveTo>
                        <a:pt x="1215" y="533"/>
                      </a:moveTo>
                      <a:cubicBezTo>
                        <a:pt x="1217" y="521"/>
                        <a:pt x="1205" y="515"/>
                        <a:pt x="1197" y="512"/>
                      </a:cubicBezTo>
                      <a:cubicBezTo>
                        <a:pt x="1190" y="498"/>
                        <a:pt x="1176" y="489"/>
                        <a:pt x="1162" y="485"/>
                      </a:cubicBezTo>
                      <a:cubicBezTo>
                        <a:pt x="1147" y="475"/>
                        <a:pt x="1141" y="454"/>
                        <a:pt x="1122" y="450"/>
                      </a:cubicBezTo>
                      <a:cubicBezTo>
                        <a:pt x="1108" y="444"/>
                        <a:pt x="1095" y="435"/>
                        <a:pt x="1082" y="428"/>
                      </a:cubicBezTo>
                      <a:cubicBezTo>
                        <a:pt x="1067" y="423"/>
                        <a:pt x="1056" y="410"/>
                        <a:pt x="1046" y="398"/>
                      </a:cubicBezTo>
                      <a:cubicBezTo>
                        <a:pt x="1037" y="384"/>
                        <a:pt x="1017" y="378"/>
                        <a:pt x="1004" y="391"/>
                      </a:cubicBezTo>
                      <a:cubicBezTo>
                        <a:pt x="994" y="401"/>
                        <a:pt x="981" y="406"/>
                        <a:pt x="967" y="408"/>
                      </a:cubicBezTo>
                      <a:cubicBezTo>
                        <a:pt x="926" y="416"/>
                        <a:pt x="885" y="411"/>
                        <a:pt x="844" y="408"/>
                      </a:cubicBezTo>
                      <a:cubicBezTo>
                        <a:pt x="809" y="405"/>
                        <a:pt x="774" y="404"/>
                        <a:pt x="739" y="400"/>
                      </a:cubicBezTo>
                      <a:cubicBezTo>
                        <a:pt x="694" y="394"/>
                        <a:pt x="650" y="382"/>
                        <a:pt x="609" y="361"/>
                      </a:cubicBezTo>
                      <a:cubicBezTo>
                        <a:pt x="597" y="371"/>
                        <a:pt x="585" y="381"/>
                        <a:pt x="570" y="386"/>
                      </a:cubicBezTo>
                      <a:cubicBezTo>
                        <a:pt x="547" y="416"/>
                        <a:pt x="512" y="436"/>
                        <a:pt x="492" y="468"/>
                      </a:cubicBezTo>
                      <a:cubicBezTo>
                        <a:pt x="475" y="470"/>
                        <a:pt x="465" y="487"/>
                        <a:pt x="450" y="492"/>
                      </a:cubicBezTo>
                      <a:cubicBezTo>
                        <a:pt x="411" y="531"/>
                        <a:pt x="377" y="575"/>
                        <a:pt x="335" y="611"/>
                      </a:cubicBezTo>
                      <a:cubicBezTo>
                        <a:pt x="331" y="632"/>
                        <a:pt x="309" y="640"/>
                        <a:pt x="299" y="657"/>
                      </a:cubicBezTo>
                      <a:cubicBezTo>
                        <a:pt x="276" y="689"/>
                        <a:pt x="256" y="723"/>
                        <a:pt x="231" y="754"/>
                      </a:cubicBezTo>
                      <a:cubicBezTo>
                        <a:pt x="209" y="782"/>
                        <a:pt x="185" y="809"/>
                        <a:pt x="166" y="840"/>
                      </a:cubicBezTo>
                      <a:cubicBezTo>
                        <a:pt x="167" y="852"/>
                        <a:pt x="181" y="861"/>
                        <a:pt x="170" y="873"/>
                      </a:cubicBezTo>
                      <a:cubicBezTo>
                        <a:pt x="161" y="891"/>
                        <a:pt x="148" y="906"/>
                        <a:pt x="135" y="921"/>
                      </a:cubicBezTo>
                      <a:cubicBezTo>
                        <a:pt x="133" y="952"/>
                        <a:pt x="116" y="943"/>
                        <a:pt x="111" y="1010"/>
                      </a:cubicBezTo>
                      <a:cubicBezTo>
                        <a:pt x="100" y="1118"/>
                        <a:pt x="76" y="1181"/>
                        <a:pt x="137" y="1328"/>
                      </a:cubicBezTo>
                      <a:cubicBezTo>
                        <a:pt x="148" y="1339"/>
                        <a:pt x="154" y="1353"/>
                        <a:pt x="160" y="1367"/>
                      </a:cubicBezTo>
                      <a:cubicBezTo>
                        <a:pt x="166" y="1382"/>
                        <a:pt x="180" y="1390"/>
                        <a:pt x="192" y="1398"/>
                      </a:cubicBezTo>
                      <a:cubicBezTo>
                        <a:pt x="196" y="1411"/>
                        <a:pt x="202" y="1424"/>
                        <a:pt x="218" y="1422"/>
                      </a:cubicBezTo>
                      <a:cubicBezTo>
                        <a:pt x="233" y="1428"/>
                        <a:pt x="231" y="1448"/>
                        <a:pt x="237" y="1461"/>
                      </a:cubicBezTo>
                      <a:cubicBezTo>
                        <a:pt x="245" y="1476"/>
                        <a:pt x="263" y="1480"/>
                        <a:pt x="275" y="1489"/>
                      </a:cubicBezTo>
                      <a:cubicBezTo>
                        <a:pt x="297" y="1501"/>
                        <a:pt x="316" y="1517"/>
                        <a:pt x="338" y="1530"/>
                      </a:cubicBezTo>
                      <a:cubicBezTo>
                        <a:pt x="355" y="1539"/>
                        <a:pt x="376" y="1544"/>
                        <a:pt x="390" y="1559"/>
                      </a:cubicBezTo>
                      <a:cubicBezTo>
                        <a:pt x="409" y="1576"/>
                        <a:pt x="435" y="1577"/>
                        <a:pt x="456" y="1590"/>
                      </a:cubicBezTo>
                      <a:cubicBezTo>
                        <a:pt x="466" y="1605"/>
                        <a:pt x="485" y="1597"/>
                        <a:pt x="499" y="1603"/>
                      </a:cubicBezTo>
                      <a:cubicBezTo>
                        <a:pt x="517" y="1621"/>
                        <a:pt x="542" y="1625"/>
                        <a:pt x="565" y="1632"/>
                      </a:cubicBezTo>
                      <a:cubicBezTo>
                        <a:pt x="603" y="1642"/>
                        <a:pt x="642" y="1646"/>
                        <a:pt x="681" y="1648"/>
                      </a:cubicBezTo>
                      <a:cubicBezTo>
                        <a:pt x="701" y="1666"/>
                        <a:pt x="731" y="1663"/>
                        <a:pt x="756" y="1662"/>
                      </a:cubicBezTo>
                      <a:cubicBezTo>
                        <a:pt x="771" y="1657"/>
                        <a:pt x="783" y="1670"/>
                        <a:pt x="796" y="1670"/>
                      </a:cubicBezTo>
                      <a:cubicBezTo>
                        <a:pt x="818" y="1671"/>
                        <a:pt x="839" y="1670"/>
                        <a:pt x="861" y="1666"/>
                      </a:cubicBezTo>
                      <a:cubicBezTo>
                        <a:pt x="881" y="1663"/>
                        <a:pt x="902" y="1661"/>
                        <a:pt x="923" y="1663"/>
                      </a:cubicBezTo>
                      <a:cubicBezTo>
                        <a:pt x="947" y="1662"/>
                        <a:pt x="967" y="1643"/>
                        <a:pt x="992" y="1648"/>
                      </a:cubicBezTo>
                      <a:cubicBezTo>
                        <a:pt x="1042" y="1648"/>
                        <a:pt x="1084" y="1615"/>
                        <a:pt x="1133" y="1609"/>
                      </a:cubicBezTo>
                      <a:cubicBezTo>
                        <a:pt x="1147" y="1592"/>
                        <a:pt x="1169" y="1584"/>
                        <a:pt x="1190" y="1580"/>
                      </a:cubicBezTo>
                      <a:cubicBezTo>
                        <a:pt x="1207" y="1562"/>
                        <a:pt x="1232" y="1553"/>
                        <a:pt x="1253" y="1542"/>
                      </a:cubicBezTo>
                      <a:cubicBezTo>
                        <a:pt x="1262" y="1527"/>
                        <a:pt x="1273" y="1514"/>
                        <a:pt x="1287" y="1504"/>
                      </a:cubicBezTo>
                      <a:cubicBezTo>
                        <a:pt x="1305" y="1489"/>
                        <a:pt x="1325" y="1474"/>
                        <a:pt x="1338" y="1453"/>
                      </a:cubicBezTo>
                      <a:cubicBezTo>
                        <a:pt x="1339" y="1441"/>
                        <a:pt x="1355" y="1437"/>
                        <a:pt x="1355" y="1424"/>
                      </a:cubicBezTo>
                      <a:cubicBezTo>
                        <a:pt x="1361" y="1409"/>
                        <a:pt x="1368" y="1393"/>
                        <a:pt x="1381" y="1384"/>
                      </a:cubicBezTo>
                      <a:cubicBezTo>
                        <a:pt x="1392" y="1372"/>
                        <a:pt x="1389" y="1355"/>
                        <a:pt x="1399" y="1343"/>
                      </a:cubicBezTo>
                      <a:cubicBezTo>
                        <a:pt x="1409" y="1334"/>
                        <a:pt x="1411" y="1323"/>
                        <a:pt x="1413" y="1310"/>
                      </a:cubicBezTo>
                      <a:cubicBezTo>
                        <a:pt x="1422" y="1302"/>
                        <a:pt x="1426" y="1292"/>
                        <a:pt x="1429" y="1279"/>
                      </a:cubicBezTo>
                      <a:cubicBezTo>
                        <a:pt x="1432" y="1261"/>
                        <a:pt x="1439" y="1245"/>
                        <a:pt x="1445" y="1228"/>
                      </a:cubicBezTo>
                      <a:cubicBezTo>
                        <a:pt x="1454" y="1204"/>
                        <a:pt x="1456" y="1178"/>
                        <a:pt x="1460" y="1153"/>
                      </a:cubicBezTo>
                      <a:cubicBezTo>
                        <a:pt x="1468" y="1094"/>
                        <a:pt x="1459" y="1036"/>
                        <a:pt x="1453" y="978"/>
                      </a:cubicBezTo>
                      <a:cubicBezTo>
                        <a:pt x="1452" y="954"/>
                        <a:pt x="1448" y="931"/>
                        <a:pt x="1441" y="909"/>
                      </a:cubicBezTo>
                      <a:cubicBezTo>
                        <a:pt x="1358" y="750"/>
                        <a:pt x="1503" y="872"/>
                        <a:pt x="1309" y="625"/>
                      </a:cubicBezTo>
                      <a:cubicBezTo>
                        <a:pt x="1299" y="615"/>
                        <a:pt x="1287" y="604"/>
                        <a:pt x="1283" y="590"/>
                      </a:cubicBezTo>
                      <a:cubicBezTo>
                        <a:pt x="1263" y="568"/>
                        <a:pt x="1236" y="553"/>
                        <a:pt x="1215" y="53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</p:grpSp>
        </p:grpSp>
      </p:grpSp>
    </p:spTree>
  </p:cSld>
  <p:clrMapOvr>
    <a:masterClrMapping/>
  </p:clrMapOvr>
  <p:transition>
    <p:pull dir="d"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55B1B6BE-5ED0-4F43-BA41-DEE87BC44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988" y="720725"/>
            <a:ext cx="8423275" cy="149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PIN – </a:t>
            </a:r>
            <a:r>
              <a:rPr lang="pl-PL" altLang="cs-CZ" sz="2600" b="1" i="1">
                <a:solidFill>
                  <a:srgbClr val="FFFF66"/>
                </a:solidFill>
              </a:rPr>
              <a:t>personal identification number</a:t>
            </a:r>
            <a:r>
              <a:rPr lang="pl-PL" altLang="cs-CZ" sz="2600" b="1">
                <a:solidFill>
                  <a:srgbClr val="FFFF66"/>
                </a:solidFill>
              </a:rPr>
              <a:t> neboli </a:t>
            </a:r>
            <a:r>
              <a:rPr lang="pl-PL" altLang="cs-CZ" sz="2600" b="1" i="1">
                <a:solidFill>
                  <a:srgbClr val="FFFF66"/>
                </a:solidFill>
              </a:rPr>
              <a:t>osobní identifikační číslo</a:t>
            </a:r>
            <a:r>
              <a:rPr lang="pl-PL" altLang="cs-CZ" sz="2600" b="1">
                <a:solidFill>
                  <a:srgbClr val="FFFF66"/>
                </a:solidFill>
              </a:rPr>
              <a:t>, které je většinou čtyřmístné.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03565660-3185-4536-A8D0-3C44ED5BA162}"/>
              </a:ext>
            </a:extLst>
          </p:cNvPr>
          <p:cNvGrpSpPr>
            <a:grpSpLocks/>
          </p:cNvGrpSpPr>
          <p:nvPr/>
        </p:nvGrpSpPr>
        <p:grpSpPr bwMode="auto">
          <a:xfrm>
            <a:off x="360363" y="720725"/>
            <a:ext cx="531812" cy="623888"/>
            <a:chOff x="227" y="454"/>
            <a:chExt cx="335" cy="393"/>
          </a:xfrm>
        </p:grpSpPr>
        <p:grpSp>
          <p:nvGrpSpPr>
            <p:cNvPr id="26659" name="Group 4">
              <a:extLst>
                <a:ext uri="{FF2B5EF4-FFF2-40B4-BE49-F238E27FC236}">
                  <a16:creationId xmlns:a16="http://schemas.microsoft.com/office/drawing/2014/main" id="{63EDF8D0-EAB9-4F51-989E-538D7084E9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" y="454"/>
              <a:ext cx="335" cy="393"/>
              <a:chOff x="227" y="454"/>
              <a:chExt cx="335" cy="393"/>
            </a:xfrm>
          </p:grpSpPr>
          <p:grpSp>
            <p:nvGrpSpPr>
              <p:cNvPr id="26660" name="Group 5">
                <a:extLst>
                  <a:ext uri="{FF2B5EF4-FFF2-40B4-BE49-F238E27FC236}">
                    <a16:creationId xmlns:a16="http://schemas.microsoft.com/office/drawing/2014/main" id="{305216E6-BD51-48EB-8BA4-27FE73479C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" y="454"/>
                <a:ext cx="335" cy="393"/>
                <a:chOff x="227" y="454"/>
                <a:chExt cx="335" cy="393"/>
              </a:xfrm>
            </p:grpSpPr>
            <p:grpSp>
              <p:nvGrpSpPr>
                <p:cNvPr id="26661" name="Group 6">
                  <a:extLst>
                    <a:ext uri="{FF2B5EF4-FFF2-40B4-BE49-F238E27FC236}">
                      <a16:creationId xmlns:a16="http://schemas.microsoft.com/office/drawing/2014/main" id="{C6F3F2D9-3452-4DF0-8224-E8F4BCA9B87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" y="456"/>
                  <a:ext cx="322" cy="385"/>
                  <a:chOff x="238" y="456"/>
                  <a:chExt cx="322" cy="385"/>
                </a:xfrm>
              </p:grpSpPr>
              <p:sp>
                <p:nvSpPr>
                  <p:cNvPr id="26667" name="Freeform 7">
                    <a:extLst>
                      <a:ext uri="{FF2B5EF4-FFF2-40B4-BE49-F238E27FC236}">
                        <a16:creationId xmlns:a16="http://schemas.microsoft.com/office/drawing/2014/main" id="{7EB9DFB3-EF4E-4263-B90C-393AF87CF0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8" y="527"/>
                    <a:ext cx="333" cy="316"/>
                  </a:xfrm>
                  <a:custGeom>
                    <a:avLst/>
                    <a:gdLst>
                      <a:gd name="T0" fmla="*/ 0 w 1469"/>
                      <a:gd name="T1" fmla="*/ 0 h 1393"/>
                      <a:gd name="T2" fmla="*/ 0 w 1469"/>
                      <a:gd name="T3" fmla="*/ 0 h 1393"/>
                      <a:gd name="T4" fmla="*/ 0 w 1469"/>
                      <a:gd name="T5" fmla="*/ 0 h 1393"/>
                      <a:gd name="T6" fmla="*/ 0 w 1469"/>
                      <a:gd name="T7" fmla="*/ 0 h 1393"/>
                      <a:gd name="T8" fmla="*/ 0 w 1469"/>
                      <a:gd name="T9" fmla="*/ 0 h 13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69"/>
                      <a:gd name="T16" fmla="*/ 0 h 1393"/>
                      <a:gd name="T17" fmla="*/ 1469 w 1469"/>
                      <a:gd name="T18" fmla="*/ 1393 h 13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69" h="1393">
                        <a:moveTo>
                          <a:pt x="1468" y="731"/>
                        </a:moveTo>
                        <a:cubicBezTo>
                          <a:pt x="1468" y="1111"/>
                          <a:pt x="1164" y="1392"/>
                          <a:pt x="767" y="1392"/>
                        </a:cubicBezTo>
                        <a:cubicBezTo>
                          <a:pt x="371" y="1392"/>
                          <a:pt x="0" y="1080"/>
                          <a:pt x="49" y="704"/>
                        </a:cubicBezTo>
                        <a:cubicBezTo>
                          <a:pt x="95" y="356"/>
                          <a:pt x="368" y="0"/>
                          <a:pt x="764" y="3"/>
                        </a:cubicBezTo>
                        <a:cubicBezTo>
                          <a:pt x="1164" y="6"/>
                          <a:pt x="1462" y="348"/>
                          <a:pt x="1468" y="731"/>
                        </a:cubicBezTo>
                      </a:path>
                    </a:pathLst>
                  </a:custGeom>
                  <a:solidFill>
                    <a:srgbClr val="C17D1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6668" name="Freeform 8">
                    <a:extLst>
                      <a:ext uri="{FF2B5EF4-FFF2-40B4-BE49-F238E27FC236}">
                        <a16:creationId xmlns:a16="http://schemas.microsoft.com/office/drawing/2014/main" id="{6FCA3A7A-4054-4508-99AD-6E0FEA256F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6" y="472"/>
                    <a:ext cx="171" cy="61"/>
                  </a:xfrm>
                  <a:custGeom>
                    <a:avLst/>
                    <a:gdLst>
                      <a:gd name="T0" fmla="*/ 0 w 752"/>
                      <a:gd name="T1" fmla="*/ 0 h 269"/>
                      <a:gd name="T2" fmla="*/ 0 w 752"/>
                      <a:gd name="T3" fmla="*/ 0 h 269"/>
                      <a:gd name="T4" fmla="*/ 0 w 752"/>
                      <a:gd name="T5" fmla="*/ 0 h 269"/>
                      <a:gd name="T6" fmla="*/ 0 w 752"/>
                      <a:gd name="T7" fmla="*/ 0 h 269"/>
                      <a:gd name="T8" fmla="*/ 0 w 752"/>
                      <a:gd name="T9" fmla="*/ 0 h 269"/>
                      <a:gd name="T10" fmla="*/ 0 w 752"/>
                      <a:gd name="T11" fmla="*/ 0 h 269"/>
                      <a:gd name="T12" fmla="*/ 0 w 752"/>
                      <a:gd name="T13" fmla="*/ 0 h 269"/>
                      <a:gd name="T14" fmla="*/ 0 w 752"/>
                      <a:gd name="T15" fmla="*/ 0 h 269"/>
                      <a:gd name="T16" fmla="*/ 0 w 752"/>
                      <a:gd name="T17" fmla="*/ 0 h 269"/>
                      <a:gd name="T18" fmla="*/ 0 w 752"/>
                      <a:gd name="T19" fmla="*/ 0 h 269"/>
                      <a:gd name="T20" fmla="*/ 0 w 752"/>
                      <a:gd name="T21" fmla="*/ 0 h 26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52"/>
                      <a:gd name="T34" fmla="*/ 0 h 269"/>
                      <a:gd name="T35" fmla="*/ 752 w 752"/>
                      <a:gd name="T36" fmla="*/ 269 h 26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52" h="269">
                        <a:moveTo>
                          <a:pt x="205" y="222"/>
                        </a:moveTo>
                        <a:cubicBezTo>
                          <a:pt x="171" y="171"/>
                          <a:pt x="0" y="0"/>
                          <a:pt x="0" y="0"/>
                        </a:cubicBezTo>
                        <a:lnTo>
                          <a:pt x="313" y="23"/>
                        </a:lnTo>
                        <a:lnTo>
                          <a:pt x="244" y="102"/>
                        </a:lnTo>
                        <a:lnTo>
                          <a:pt x="301" y="131"/>
                        </a:lnTo>
                        <a:lnTo>
                          <a:pt x="512" y="63"/>
                        </a:lnTo>
                        <a:lnTo>
                          <a:pt x="608" y="85"/>
                        </a:lnTo>
                        <a:lnTo>
                          <a:pt x="751" y="40"/>
                        </a:lnTo>
                        <a:lnTo>
                          <a:pt x="597" y="222"/>
                        </a:lnTo>
                        <a:lnTo>
                          <a:pt x="500" y="268"/>
                        </a:lnTo>
                        <a:lnTo>
                          <a:pt x="205" y="222"/>
                        </a:lnTo>
                      </a:path>
                    </a:pathLst>
                  </a:custGeom>
                  <a:solidFill>
                    <a:srgbClr val="C17D11"/>
                  </a:solidFill>
                  <a:ln w="828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6669" name="Freeform 9">
                    <a:extLst>
                      <a:ext uri="{FF2B5EF4-FFF2-40B4-BE49-F238E27FC236}">
                        <a16:creationId xmlns:a16="http://schemas.microsoft.com/office/drawing/2014/main" id="{EC5E5E99-DC97-4169-AF13-46D1B9857B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0" y="456"/>
                    <a:ext cx="164" cy="46"/>
                  </a:xfrm>
                  <a:custGeom>
                    <a:avLst/>
                    <a:gdLst>
                      <a:gd name="T0" fmla="*/ 0 w 724"/>
                      <a:gd name="T1" fmla="*/ 0 h 201"/>
                      <a:gd name="T2" fmla="*/ 0 w 724"/>
                      <a:gd name="T3" fmla="*/ 0 h 201"/>
                      <a:gd name="T4" fmla="*/ 0 w 724"/>
                      <a:gd name="T5" fmla="*/ 0 h 201"/>
                      <a:gd name="T6" fmla="*/ 0 w 724"/>
                      <a:gd name="T7" fmla="*/ 0 h 201"/>
                      <a:gd name="T8" fmla="*/ 0 w 724"/>
                      <a:gd name="T9" fmla="*/ 0 h 201"/>
                      <a:gd name="T10" fmla="*/ 0 w 724"/>
                      <a:gd name="T11" fmla="*/ 0 h 201"/>
                      <a:gd name="T12" fmla="*/ 0 w 724"/>
                      <a:gd name="T13" fmla="*/ 0 h 201"/>
                      <a:gd name="T14" fmla="*/ 0 w 724"/>
                      <a:gd name="T15" fmla="*/ 0 h 201"/>
                      <a:gd name="T16" fmla="*/ 0 w 724"/>
                      <a:gd name="T17" fmla="*/ 0 h 201"/>
                      <a:gd name="T18" fmla="*/ 0 w 724"/>
                      <a:gd name="T19" fmla="*/ 0 h 201"/>
                      <a:gd name="T20" fmla="*/ 0 w 724"/>
                      <a:gd name="T21" fmla="*/ 0 h 201"/>
                      <a:gd name="T22" fmla="*/ 0 w 724"/>
                      <a:gd name="T23" fmla="*/ 0 h 201"/>
                      <a:gd name="T24" fmla="*/ 0 w 724"/>
                      <a:gd name="T25" fmla="*/ 0 h 201"/>
                      <a:gd name="T26" fmla="*/ 0 w 724"/>
                      <a:gd name="T27" fmla="*/ 0 h 201"/>
                      <a:gd name="T28" fmla="*/ 0 w 724"/>
                      <a:gd name="T29" fmla="*/ 0 h 201"/>
                      <a:gd name="T30" fmla="*/ 0 w 724"/>
                      <a:gd name="T31" fmla="*/ 0 h 201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24"/>
                      <a:gd name="T49" fmla="*/ 0 h 201"/>
                      <a:gd name="T50" fmla="*/ 724 w 724"/>
                      <a:gd name="T51" fmla="*/ 201 h 201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24" h="201">
                        <a:moveTo>
                          <a:pt x="0" y="63"/>
                        </a:moveTo>
                        <a:lnTo>
                          <a:pt x="199" y="0"/>
                        </a:lnTo>
                        <a:lnTo>
                          <a:pt x="239" y="51"/>
                        </a:lnTo>
                        <a:lnTo>
                          <a:pt x="477" y="13"/>
                        </a:lnTo>
                        <a:lnTo>
                          <a:pt x="426" y="74"/>
                        </a:lnTo>
                        <a:lnTo>
                          <a:pt x="443" y="94"/>
                        </a:lnTo>
                        <a:lnTo>
                          <a:pt x="614" y="23"/>
                        </a:lnTo>
                        <a:lnTo>
                          <a:pt x="699" y="28"/>
                        </a:lnTo>
                        <a:lnTo>
                          <a:pt x="723" y="74"/>
                        </a:lnTo>
                        <a:lnTo>
                          <a:pt x="676" y="125"/>
                        </a:lnTo>
                        <a:lnTo>
                          <a:pt x="546" y="153"/>
                        </a:lnTo>
                        <a:lnTo>
                          <a:pt x="460" y="125"/>
                        </a:lnTo>
                        <a:lnTo>
                          <a:pt x="233" y="200"/>
                        </a:lnTo>
                        <a:lnTo>
                          <a:pt x="182" y="171"/>
                        </a:lnTo>
                        <a:lnTo>
                          <a:pt x="261" y="85"/>
                        </a:lnTo>
                        <a:lnTo>
                          <a:pt x="0" y="63"/>
                        </a:lnTo>
                      </a:path>
                    </a:pathLst>
                  </a:custGeom>
                  <a:solidFill>
                    <a:srgbClr val="8F590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6670" name="Freeform 10">
                    <a:extLst>
                      <a:ext uri="{FF2B5EF4-FFF2-40B4-BE49-F238E27FC236}">
                        <a16:creationId xmlns:a16="http://schemas.microsoft.com/office/drawing/2014/main" id="{35E8B7CB-7FFE-4CA5-B383-E5EB45DD9D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8" y="511"/>
                    <a:ext cx="169" cy="32"/>
                  </a:xfrm>
                  <a:custGeom>
                    <a:avLst/>
                    <a:gdLst>
                      <a:gd name="T0" fmla="*/ 0 w 746"/>
                      <a:gd name="T1" fmla="*/ 0 h 141"/>
                      <a:gd name="T2" fmla="*/ 0 w 746"/>
                      <a:gd name="T3" fmla="*/ 0 h 141"/>
                      <a:gd name="T4" fmla="*/ 0 w 746"/>
                      <a:gd name="T5" fmla="*/ 0 h 141"/>
                      <a:gd name="T6" fmla="*/ 0 w 746"/>
                      <a:gd name="T7" fmla="*/ 0 h 141"/>
                      <a:gd name="T8" fmla="*/ 0 w 746"/>
                      <a:gd name="T9" fmla="*/ 0 h 141"/>
                      <a:gd name="T10" fmla="*/ 0 w 746"/>
                      <a:gd name="T11" fmla="*/ 0 h 141"/>
                      <a:gd name="T12" fmla="*/ 0 w 746"/>
                      <a:gd name="T13" fmla="*/ 0 h 141"/>
                      <a:gd name="T14" fmla="*/ 0 w 746"/>
                      <a:gd name="T15" fmla="*/ 0 h 141"/>
                      <a:gd name="T16" fmla="*/ 0 w 746"/>
                      <a:gd name="T17" fmla="*/ 0 h 14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6"/>
                      <a:gd name="T28" fmla="*/ 0 h 141"/>
                      <a:gd name="T29" fmla="*/ 746 w 746"/>
                      <a:gd name="T30" fmla="*/ 141 h 14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6" h="141">
                        <a:moveTo>
                          <a:pt x="0" y="102"/>
                        </a:moveTo>
                        <a:cubicBezTo>
                          <a:pt x="6" y="94"/>
                          <a:pt x="53" y="53"/>
                          <a:pt x="53" y="53"/>
                        </a:cubicBezTo>
                        <a:lnTo>
                          <a:pt x="368" y="92"/>
                        </a:lnTo>
                        <a:lnTo>
                          <a:pt x="664" y="0"/>
                        </a:lnTo>
                        <a:lnTo>
                          <a:pt x="745" y="15"/>
                        </a:lnTo>
                        <a:lnTo>
                          <a:pt x="729" y="62"/>
                        </a:lnTo>
                        <a:lnTo>
                          <a:pt x="444" y="93"/>
                        </a:lnTo>
                        <a:lnTo>
                          <a:pt x="346" y="140"/>
                        </a:lnTo>
                        <a:lnTo>
                          <a:pt x="0" y="102"/>
                        </a:lnTo>
                      </a:path>
                    </a:pathLst>
                  </a:custGeom>
                  <a:solidFill>
                    <a:srgbClr val="EDD400"/>
                  </a:solidFill>
                  <a:ln w="504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</p:grpSp>
            <p:sp>
              <p:nvSpPr>
                <p:cNvPr id="26662" name="Freeform 11">
                  <a:extLst>
                    <a:ext uri="{FF2B5EF4-FFF2-40B4-BE49-F238E27FC236}">
                      <a16:creationId xmlns:a16="http://schemas.microsoft.com/office/drawing/2014/main" id="{93FD6BC2-1668-4E3C-BC7B-4DBAD2D262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" y="585"/>
                  <a:ext cx="126" cy="152"/>
                </a:xfrm>
                <a:custGeom>
                  <a:avLst/>
                  <a:gdLst>
                    <a:gd name="T0" fmla="*/ 0 w 555"/>
                    <a:gd name="T1" fmla="*/ 0 h 672"/>
                    <a:gd name="T2" fmla="*/ 0 w 555"/>
                    <a:gd name="T3" fmla="*/ 0 h 672"/>
                    <a:gd name="T4" fmla="*/ 0 w 555"/>
                    <a:gd name="T5" fmla="*/ 0 h 672"/>
                    <a:gd name="T6" fmla="*/ 0 w 555"/>
                    <a:gd name="T7" fmla="*/ 0 h 672"/>
                    <a:gd name="T8" fmla="*/ 0 w 555"/>
                    <a:gd name="T9" fmla="*/ 0 h 672"/>
                    <a:gd name="T10" fmla="*/ 0 w 555"/>
                    <a:gd name="T11" fmla="*/ 0 h 672"/>
                    <a:gd name="T12" fmla="*/ 0 w 555"/>
                    <a:gd name="T13" fmla="*/ 0 h 672"/>
                    <a:gd name="T14" fmla="*/ 0 w 555"/>
                    <a:gd name="T15" fmla="*/ 0 h 672"/>
                    <a:gd name="T16" fmla="*/ 0 w 555"/>
                    <a:gd name="T17" fmla="*/ 0 h 672"/>
                    <a:gd name="T18" fmla="*/ 0 w 555"/>
                    <a:gd name="T19" fmla="*/ 0 h 672"/>
                    <a:gd name="T20" fmla="*/ 0 w 555"/>
                    <a:gd name="T21" fmla="*/ 0 h 672"/>
                    <a:gd name="T22" fmla="*/ 0 w 555"/>
                    <a:gd name="T23" fmla="*/ 0 h 672"/>
                    <a:gd name="T24" fmla="*/ 0 w 555"/>
                    <a:gd name="T25" fmla="*/ 0 h 672"/>
                    <a:gd name="T26" fmla="*/ 0 w 555"/>
                    <a:gd name="T27" fmla="*/ 0 h 672"/>
                    <a:gd name="T28" fmla="*/ 0 w 555"/>
                    <a:gd name="T29" fmla="*/ 0 h 672"/>
                    <a:gd name="T30" fmla="*/ 0 w 555"/>
                    <a:gd name="T31" fmla="*/ 0 h 672"/>
                    <a:gd name="T32" fmla="*/ 0 w 555"/>
                    <a:gd name="T33" fmla="*/ 0 h 672"/>
                    <a:gd name="T34" fmla="*/ 0 w 555"/>
                    <a:gd name="T35" fmla="*/ 0 h 672"/>
                    <a:gd name="T36" fmla="*/ 0 w 555"/>
                    <a:gd name="T37" fmla="*/ 0 h 672"/>
                    <a:gd name="T38" fmla="*/ 0 w 555"/>
                    <a:gd name="T39" fmla="*/ 0 h 672"/>
                    <a:gd name="T40" fmla="*/ 0 w 555"/>
                    <a:gd name="T41" fmla="*/ 0 h 672"/>
                    <a:gd name="T42" fmla="*/ 0 w 555"/>
                    <a:gd name="T43" fmla="*/ 0 h 672"/>
                    <a:gd name="T44" fmla="*/ 0 w 555"/>
                    <a:gd name="T45" fmla="*/ 0 h 672"/>
                    <a:gd name="T46" fmla="*/ 0 w 555"/>
                    <a:gd name="T47" fmla="*/ 0 h 672"/>
                    <a:gd name="T48" fmla="*/ 0 w 555"/>
                    <a:gd name="T49" fmla="*/ 0 h 672"/>
                    <a:gd name="T50" fmla="*/ 0 w 555"/>
                    <a:gd name="T51" fmla="*/ 0 h 672"/>
                    <a:gd name="T52" fmla="*/ 0 w 555"/>
                    <a:gd name="T53" fmla="*/ 0 h 672"/>
                    <a:gd name="T54" fmla="*/ 0 w 555"/>
                    <a:gd name="T55" fmla="*/ 0 h 672"/>
                    <a:gd name="T56" fmla="*/ 0 w 555"/>
                    <a:gd name="T57" fmla="*/ 0 h 672"/>
                    <a:gd name="T58" fmla="*/ 0 w 555"/>
                    <a:gd name="T59" fmla="*/ 0 h 672"/>
                    <a:gd name="T60" fmla="*/ 0 w 555"/>
                    <a:gd name="T61" fmla="*/ 0 h 672"/>
                    <a:gd name="T62" fmla="*/ 0 w 555"/>
                    <a:gd name="T63" fmla="*/ 0 h 672"/>
                    <a:gd name="T64" fmla="*/ 0 w 555"/>
                    <a:gd name="T65" fmla="*/ 0 h 672"/>
                    <a:gd name="T66" fmla="*/ 0 w 555"/>
                    <a:gd name="T67" fmla="*/ 0 h 672"/>
                    <a:gd name="T68" fmla="*/ 0 w 555"/>
                    <a:gd name="T69" fmla="*/ 0 h 672"/>
                    <a:gd name="T70" fmla="*/ 0 w 555"/>
                    <a:gd name="T71" fmla="*/ 0 h 672"/>
                    <a:gd name="T72" fmla="*/ 0 w 555"/>
                    <a:gd name="T73" fmla="*/ 0 h 672"/>
                    <a:gd name="T74" fmla="*/ 0 w 555"/>
                    <a:gd name="T75" fmla="*/ 0 h 672"/>
                    <a:gd name="T76" fmla="*/ 0 w 555"/>
                    <a:gd name="T77" fmla="*/ 0 h 672"/>
                    <a:gd name="T78" fmla="*/ 0 w 555"/>
                    <a:gd name="T79" fmla="*/ 0 h 672"/>
                    <a:gd name="T80" fmla="*/ 0 w 555"/>
                    <a:gd name="T81" fmla="*/ 0 h 672"/>
                    <a:gd name="T82" fmla="*/ 0 w 555"/>
                    <a:gd name="T83" fmla="*/ 0 h 672"/>
                    <a:gd name="T84" fmla="*/ 0 w 555"/>
                    <a:gd name="T85" fmla="*/ 0 h 672"/>
                    <a:gd name="T86" fmla="*/ 0 w 555"/>
                    <a:gd name="T87" fmla="*/ 0 h 672"/>
                    <a:gd name="T88" fmla="*/ 0 w 555"/>
                    <a:gd name="T89" fmla="*/ 0 h 672"/>
                    <a:gd name="T90" fmla="*/ 0 w 555"/>
                    <a:gd name="T91" fmla="*/ 0 h 672"/>
                    <a:gd name="T92" fmla="*/ 0 w 555"/>
                    <a:gd name="T93" fmla="*/ 0 h 672"/>
                    <a:gd name="T94" fmla="*/ 0 w 555"/>
                    <a:gd name="T95" fmla="*/ 0 h 672"/>
                    <a:gd name="T96" fmla="*/ 0 w 555"/>
                    <a:gd name="T97" fmla="*/ 0 h 672"/>
                    <a:gd name="T98" fmla="*/ 0 w 555"/>
                    <a:gd name="T99" fmla="*/ 0 h 672"/>
                    <a:gd name="T100" fmla="*/ 0 w 555"/>
                    <a:gd name="T101" fmla="*/ 0 h 672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555"/>
                    <a:gd name="T154" fmla="*/ 0 h 672"/>
                    <a:gd name="T155" fmla="*/ 555 w 555"/>
                    <a:gd name="T156" fmla="*/ 672 h 672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555" h="672">
                      <a:moveTo>
                        <a:pt x="232" y="0"/>
                      </a:moveTo>
                      <a:cubicBezTo>
                        <a:pt x="243" y="32"/>
                        <a:pt x="254" y="64"/>
                        <a:pt x="272" y="89"/>
                      </a:cubicBezTo>
                      <a:cubicBezTo>
                        <a:pt x="351" y="78"/>
                        <a:pt x="388" y="82"/>
                        <a:pt x="461" y="100"/>
                      </a:cubicBezTo>
                      <a:cubicBezTo>
                        <a:pt x="460" y="121"/>
                        <a:pt x="485" y="116"/>
                        <a:pt x="489" y="132"/>
                      </a:cubicBezTo>
                      <a:cubicBezTo>
                        <a:pt x="496" y="159"/>
                        <a:pt x="475" y="158"/>
                        <a:pt x="468" y="171"/>
                      </a:cubicBezTo>
                      <a:cubicBezTo>
                        <a:pt x="388" y="185"/>
                        <a:pt x="373" y="102"/>
                        <a:pt x="286" y="139"/>
                      </a:cubicBezTo>
                      <a:cubicBezTo>
                        <a:pt x="303" y="175"/>
                        <a:pt x="310" y="222"/>
                        <a:pt x="332" y="253"/>
                      </a:cubicBezTo>
                      <a:cubicBezTo>
                        <a:pt x="389" y="246"/>
                        <a:pt x="456" y="258"/>
                        <a:pt x="496" y="282"/>
                      </a:cubicBezTo>
                      <a:cubicBezTo>
                        <a:pt x="525" y="299"/>
                        <a:pt x="554" y="317"/>
                        <a:pt x="546" y="364"/>
                      </a:cubicBezTo>
                      <a:cubicBezTo>
                        <a:pt x="544" y="379"/>
                        <a:pt x="540" y="406"/>
                        <a:pt x="532" y="424"/>
                      </a:cubicBezTo>
                      <a:cubicBezTo>
                        <a:pt x="530" y="429"/>
                        <a:pt x="522" y="429"/>
                        <a:pt x="518" y="435"/>
                      </a:cubicBezTo>
                      <a:cubicBezTo>
                        <a:pt x="510" y="445"/>
                        <a:pt x="507" y="462"/>
                        <a:pt x="503" y="467"/>
                      </a:cubicBezTo>
                      <a:cubicBezTo>
                        <a:pt x="490" y="483"/>
                        <a:pt x="471" y="482"/>
                        <a:pt x="461" y="506"/>
                      </a:cubicBezTo>
                      <a:cubicBezTo>
                        <a:pt x="440" y="503"/>
                        <a:pt x="441" y="520"/>
                        <a:pt x="429" y="524"/>
                      </a:cubicBezTo>
                      <a:cubicBezTo>
                        <a:pt x="433" y="543"/>
                        <a:pt x="438" y="574"/>
                        <a:pt x="453" y="592"/>
                      </a:cubicBezTo>
                      <a:cubicBezTo>
                        <a:pt x="446" y="619"/>
                        <a:pt x="471" y="641"/>
                        <a:pt x="439" y="649"/>
                      </a:cubicBezTo>
                      <a:cubicBezTo>
                        <a:pt x="413" y="627"/>
                        <a:pt x="416" y="575"/>
                        <a:pt x="400" y="542"/>
                      </a:cubicBezTo>
                      <a:cubicBezTo>
                        <a:pt x="360" y="546"/>
                        <a:pt x="328" y="559"/>
                        <a:pt x="297" y="563"/>
                      </a:cubicBezTo>
                      <a:cubicBezTo>
                        <a:pt x="294" y="606"/>
                        <a:pt x="333" y="633"/>
                        <a:pt x="314" y="671"/>
                      </a:cubicBezTo>
                      <a:cubicBezTo>
                        <a:pt x="261" y="671"/>
                        <a:pt x="290" y="587"/>
                        <a:pt x="257" y="563"/>
                      </a:cubicBezTo>
                      <a:cubicBezTo>
                        <a:pt x="180" y="568"/>
                        <a:pt x="119" y="563"/>
                        <a:pt x="76" y="528"/>
                      </a:cubicBezTo>
                      <a:cubicBezTo>
                        <a:pt x="63" y="503"/>
                        <a:pt x="68" y="473"/>
                        <a:pt x="93" y="467"/>
                      </a:cubicBezTo>
                      <a:cubicBezTo>
                        <a:pt x="139" y="457"/>
                        <a:pt x="202" y="552"/>
                        <a:pt x="250" y="517"/>
                      </a:cubicBezTo>
                      <a:cubicBezTo>
                        <a:pt x="235" y="476"/>
                        <a:pt x="233" y="422"/>
                        <a:pt x="211" y="389"/>
                      </a:cubicBezTo>
                      <a:cubicBezTo>
                        <a:pt x="105" y="409"/>
                        <a:pt x="0" y="346"/>
                        <a:pt x="36" y="225"/>
                      </a:cubicBezTo>
                      <a:cubicBezTo>
                        <a:pt x="57" y="211"/>
                        <a:pt x="67" y="186"/>
                        <a:pt x="86" y="171"/>
                      </a:cubicBezTo>
                      <a:cubicBezTo>
                        <a:pt x="98" y="162"/>
                        <a:pt x="115" y="164"/>
                        <a:pt x="122" y="150"/>
                      </a:cubicBezTo>
                      <a:cubicBezTo>
                        <a:pt x="123" y="101"/>
                        <a:pt x="70" y="76"/>
                        <a:pt x="90" y="32"/>
                      </a:cubicBezTo>
                      <a:cubicBezTo>
                        <a:pt x="134" y="41"/>
                        <a:pt x="121" y="106"/>
                        <a:pt x="147" y="132"/>
                      </a:cubicBezTo>
                      <a:cubicBezTo>
                        <a:pt x="185" y="128"/>
                        <a:pt x="207" y="108"/>
                        <a:pt x="240" y="100"/>
                      </a:cubicBezTo>
                      <a:cubicBezTo>
                        <a:pt x="235" y="63"/>
                        <a:pt x="196" y="39"/>
                        <a:pt x="215" y="0"/>
                      </a:cubicBezTo>
                      <a:cubicBezTo>
                        <a:pt x="221" y="0"/>
                        <a:pt x="227" y="0"/>
                        <a:pt x="232" y="0"/>
                      </a:cubicBezTo>
                      <a:close/>
                      <a:moveTo>
                        <a:pt x="165" y="182"/>
                      </a:moveTo>
                      <a:cubicBezTo>
                        <a:pt x="175" y="220"/>
                        <a:pt x="189" y="255"/>
                        <a:pt x="211" y="282"/>
                      </a:cubicBezTo>
                      <a:cubicBezTo>
                        <a:pt x="244" y="270"/>
                        <a:pt x="272" y="272"/>
                        <a:pt x="304" y="257"/>
                      </a:cubicBezTo>
                      <a:cubicBezTo>
                        <a:pt x="296" y="216"/>
                        <a:pt x="270" y="193"/>
                        <a:pt x="265" y="150"/>
                      </a:cubicBezTo>
                      <a:cubicBezTo>
                        <a:pt x="219" y="148"/>
                        <a:pt x="195" y="168"/>
                        <a:pt x="165" y="182"/>
                      </a:cubicBezTo>
                      <a:close/>
                      <a:moveTo>
                        <a:pt x="136" y="196"/>
                      </a:moveTo>
                      <a:cubicBezTo>
                        <a:pt x="113" y="221"/>
                        <a:pt x="72" y="230"/>
                        <a:pt x="76" y="282"/>
                      </a:cubicBezTo>
                      <a:cubicBezTo>
                        <a:pt x="105" y="305"/>
                        <a:pt x="144" y="292"/>
                        <a:pt x="179" y="289"/>
                      </a:cubicBezTo>
                      <a:cubicBezTo>
                        <a:pt x="171" y="251"/>
                        <a:pt x="158" y="220"/>
                        <a:pt x="136" y="196"/>
                      </a:cubicBezTo>
                      <a:close/>
                      <a:moveTo>
                        <a:pt x="371" y="374"/>
                      </a:moveTo>
                      <a:cubicBezTo>
                        <a:pt x="393" y="400"/>
                        <a:pt x="398" y="443"/>
                        <a:pt x="414" y="474"/>
                      </a:cubicBezTo>
                      <a:cubicBezTo>
                        <a:pt x="458" y="458"/>
                        <a:pt x="518" y="416"/>
                        <a:pt x="486" y="356"/>
                      </a:cubicBezTo>
                      <a:cubicBezTo>
                        <a:pt x="452" y="350"/>
                        <a:pt x="380" y="335"/>
                        <a:pt x="371" y="374"/>
                      </a:cubicBezTo>
                      <a:close/>
                      <a:moveTo>
                        <a:pt x="240" y="399"/>
                      </a:moveTo>
                      <a:cubicBezTo>
                        <a:pt x="260" y="433"/>
                        <a:pt x="257" y="489"/>
                        <a:pt x="282" y="517"/>
                      </a:cubicBezTo>
                      <a:cubicBezTo>
                        <a:pt x="318" y="510"/>
                        <a:pt x="355" y="508"/>
                        <a:pt x="386" y="488"/>
                      </a:cubicBezTo>
                      <a:cubicBezTo>
                        <a:pt x="378" y="454"/>
                        <a:pt x="369" y="422"/>
                        <a:pt x="354" y="396"/>
                      </a:cubicBezTo>
                      <a:cubicBezTo>
                        <a:pt x="353" y="380"/>
                        <a:pt x="351" y="365"/>
                        <a:pt x="336" y="364"/>
                      </a:cubicBezTo>
                      <a:cubicBezTo>
                        <a:pt x="310" y="373"/>
                        <a:pt x="254" y="368"/>
                        <a:pt x="240" y="39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6663" name="Freeform 12">
                  <a:extLst>
                    <a:ext uri="{FF2B5EF4-FFF2-40B4-BE49-F238E27FC236}">
                      <a16:creationId xmlns:a16="http://schemas.microsoft.com/office/drawing/2014/main" id="{E9F4A10F-033D-4D6D-B1F6-A75500DC36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" y="731"/>
                  <a:ext cx="12" cy="17"/>
                </a:xfrm>
                <a:custGeom>
                  <a:avLst/>
                  <a:gdLst>
                    <a:gd name="T0" fmla="*/ 0 w 51"/>
                    <a:gd name="T1" fmla="*/ 0 h 73"/>
                    <a:gd name="T2" fmla="*/ 0 w 51"/>
                    <a:gd name="T3" fmla="*/ 0 h 73"/>
                    <a:gd name="T4" fmla="*/ 0 w 51"/>
                    <a:gd name="T5" fmla="*/ 0 h 73"/>
                    <a:gd name="T6" fmla="*/ 0 60000 65536"/>
                    <a:gd name="T7" fmla="*/ 0 60000 65536"/>
                    <a:gd name="T8" fmla="*/ 0 60000 65536"/>
                    <a:gd name="T9" fmla="*/ 0 w 51"/>
                    <a:gd name="T10" fmla="*/ 0 h 73"/>
                    <a:gd name="T11" fmla="*/ 51 w 51"/>
                    <a:gd name="T12" fmla="*/ 73 h 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1" h="73">
                      <a:moveTo>
                        <a:pt x="37" y="0"/>
                      </a:moveTo>
                      <a:cubicBezTo>
                        <a:pt x="50" y="21"/>
                        <a:pt x="31" y="72"/>
                        <a:pt x="1" y="61"/>
                      </a:cubicBezTo>
                      <a:cubicBezTo>
                        <a:pt x="0" y="27"/>
                        <a:pt x="7" y="2"/>
                        <a:pt x="37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6664" name="Freeform 13">
                  <a:extLst>
                    <a:ext uri="{FF2B5EF4-FFF2-40B4-BE49-F238E27FC236}">
                      <a16:creationId xmlns:a16="http://schemas.microsoft.com/office/drawing/2014/main" id="{84D6862D-FEA5-4E18-8C64-0F4DED2A1D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" y="764"/>
                  <a:ext cx="12" cy="12"/>
                </a:xfrm>
                <a:custGeom>
                  <a:avLst/>
                  <a:gdLst>
                    <a:gd name="T0" fmla="*/ 0 w 51"/>
                    <a:gd name="T1" fmla="*/ 0 h 51"/>
                    <a:gd name="T2" fmla="*/ 0 w 51"/>
                    <a:gd name="T3" fmla="*/ 0 h 51"/>
                    <a:gd name="T4" fmla="*/ 0 w 51"/>
                    <a:gd name="T5" fmla="*/ 0 h 51"/>
                    <a:gd name="T6" fmla="*/ 0 w 51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1"/>
                    <a:gd name="T13" fmla="*/ 0 h 51"/>
                    <a:gd name="T14" fmla="*/ 51 w 51"/>
                    <a:gd name="T15" fmla="*/ 51 h 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1" h="51">
                      <a:moveTo>
                        <a:pt x="39" y="0"/>
                      </a:moveTo>
                      <a:cubicBezTo>
                        <a:pt x="37" y="11"/>
                        <a:pt x="48" y="9"/>
                        <a:pt x="50" y="18"/>
                      </a:cubicBezTo>
                      <a:cubicBezTo>
                        <a:pt x="42" y="33"/>
                        <a:pt x="36" y="50"/>
                        <a:pt x="10" y="46"/>
                      </a:cubicBezTo>
                      <a:cubicBezTo>
                        <a:pt x="0" y="20"/>
                        <a:pt x="17" y="5"/>
                        <a:pt x="39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6665" name="Freeform 14">
                  <a:extLst>
                    <a:ext uri="{FF2B5EF4-FFF2-40B4-BE49-F238E27FC236}">
                      <a16:creationId xmlns:a16="http://schemas.microsoft.com/office/drawing/2014/main" id="{5721235A-5604-4652-AD43-F1DA93E7D7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" y="764"/>
                  <a:ext cx="13" cy="14"/>
                </a:xfrm>
                <a:custGeom>
                  <a:avLst/>
                  <a:gdLst>
                    <a:gd name="T0" fmla="*/ 0 w 58"/>
                    <a:gd name="T1" fmla="*/ 0 h 63"/>
                    <a:gd name="T2" fmla="*/ 0 w 58"/>
                    <a:gd name="T3" fmla="*/ 0 h 63"/>
                    <a:gd name="T4" fmla="*/ 0 w 58"/>
                    <a:gd name="T5" fmla="*/ 0 h 63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63"/>
                    <a:gd name="T11" fmla="*/ 58 w 58"/>
                    <a:gd name="T12" fmla="*/ 63 h 6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63">
                      <a:moveTo>
                        <a:pt x="43" y="4"/>
                      </a:moveTo>
                      <a:cubicBezTo>
                        <a:pt x="57" y="22"/>
                        <a:pt x="46" y="52"/>
                        <a:pt x="29" y="62"/>
                      </a:cubicBezTo>
                      <a:cubicBezTo>
                        <a:pt x="0" y="54"/>
                        <a:pt x="17" y="0"/>
                        <a:pt x="43" y="4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6666" name="Freeform 15">
                  <a:extLst>
                    <a:ext uri="{FF2B5EF4-FFF2-40B4-BE49-F238E27FC236}">
                      <a16:creationId xmlns:a16="http://schemas.microsoft.com/office/drawing/2014/main" id="{3EE079DA-F7BD-4AA7-881E-41E4258E9B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" y="452"/>
                  <a:ext cx="341" cy="398"/>
                </a:xfrm>
                <a:custGeom>
                  <a:avLst/>
                  <a:gdLst>
                    <a:gd name="T0" fmla="*/ 0 w 1504"/>
                    <a:gd name="T1" fmla="*/ 0 h 1754"/>
                    <a:gd name="T2" fmla="*/ 0 w 1504"/>
                    <a:gd name="T3" fmla="*/ 0 h 1754"/>
                    <a:gd name="T4" fmla="*/ 0 w 1504"/>
                    <a:gd name="T5" fmla="*/ 0 h 1754"/>
                    <a:gd name="T6" fmla="*/ 0 w 1504"/>
                    <a:gd name="T7" fmla="*/ 0 h 1754"/>
                    <a:gd name="T8" fmla="*/ 0 w 1504"/>
                    <a:gd name="T9" fmla="*/ 0 h 1754"/>
                    <a:gd name="T10" fmla="*/ 0 w 1504"/>
                    <a:gd name="T11" fmla="*/ 0 h 1754"/>
                    <a:gd name="T12" fmla="*/ 0 w 1504"/>
                    <a:gd name="T13" fmla="*/ 0 h 1754"/>
                    <a:gd name="T14" fmla="*/ 0 w 1504"/>
                    <a:gd name="T15" fmla="*/ 0 h 1754"/>
                    <a:gd name="T16" fmla="*/ 0 w 1504"/>
                    <a:gd name="T17" fmla="*/ 0 h 1754"/>
                    <a:gd name="T18" fmla="*/ 0 w 1504"/>
                    <a:gd name="T19" fmla="*/ 0 h 1754"/>
                    <a:gd name="T20" fmla="*/ 0 w 1504"/>
                    <a:gd name="T21" fmla="*/ 0 h 1754"/>
                    <a:gd name="T22" fmla="*/ 0 w 1504"/>
                    <a:gd name="T23" fmla="*/ 0 h 1754"/>
                    <a:gd name="T24" fmla="*/ 0 w 1504"/>
                    <a:gd name="T25" fmla="*/ 0 h 1754"/>
                    <a:gd name="T26" fmla="*/ 0 w 1504"/>
                    <a:gd name="T27" fmla="*/ 0 h 1754"/>
                    <a:gd name="T28" fmla="*/ 0 w 1504"/>
                    <a:gd name="T29" fmla="*/ 0 h 1754"/>
                    <a:gd name="T30" fmla="*/ 0 w 1504"/>
                    <a:gd name="T31" fmla="*/ 0 h 1754"/>
                    <a:gd name="T32" fmla="*/ 0 w 1504"/>
                    <a:gd name="T33" fmla="*/ 0 h 1754"/>
                    <a:gd name="T34" fmla="*/ 0 w 1504"/>
                    <a:gd name="T35" fmla="*/ 0 h 1754"/>
                    <a:gd name="T36" fmla="*/ 0 w 1504"/>
                    <a:gd name="T37" fmla="*/ 0 h 1754"/>
                    <a:gd name="T38" fmla="*/ 0 w 1504"/>
                    <a:gd name="T39" fmla="*/ 0 h 1754"/>
                    <a:gd name="T40" fmla="*/ 0 w 1504"/>
                    <a:gd name="T41" fmla="*/ 0 h 1754"/>
                    <a:gd name="T42" fmla="*/ 0 w 1504"/>
                    <a:gd name="T43" fmla="*/ 0 h 1754"/>
                    <a:gd name="T44" fmla="*/ 0 w 1504"/>
                    <a:gd name="T45" fmla="*/ 0 h 1754"/>
                    <a:gd name="T46" fmla="*/ 0 w 1504"/>
                    <a:gd name="T47" fmla="*/ 0 h 1754"/>
                    <a:gd name="T48" fmla="*/ 0 w 1504"/>
                    <a:gd name="T49" fmla="*/ 0 h 1754"/>
                    <a:gd name="T50" fmla="*/ 0 w 1504"/>
                    <a:gd name="T51" fmla="*/ 0 h 1754"/>
                    <a:gd name="T52" fmla="*/ 0 w 1504"/>
                    <a:gd name="T53" fmla="*/ 0 h 1754"/>
                    <a:gd name="T54" fmla="*/ 0 w 1504"/>
                    <a:gd name="T55" fmla="*/ 0 h 1754"/>
                    <a:gd name="T56" fmla="*/ 0 w 1504"/>
                    <a:gd name="T57" fmla="*/ 0 h 1754"/>
                    <a:gd name="T58" fmla="*/ 0 w 1504"/>
                    <a:gd name="T59" fmla="*/ 0 h 1754"/>
                    <a:gd name="T60" fmla="*/ 0 w 1504"/>
                    <a:gd name="T61" fmla="*/ 0 h 1754"/>
                    <a:gd name="T62" fmla="*/ 0 w 1504"/>
                    <a:gd name="T63" fmla="*/ 0 h 1754"/>
                    <a:gd name="T64" fmla="*/ 0 w 1504"/>
                    <a:gd name="T65" fmla="*/ 0 h 1754"/>
                    <a:gd name="T66" fmla="*/ 0 w 1504"/>
                    <a:gd name="T67" fmla="*/ 0 h 1754"/>
                    <a:gd name="T68" fmla="*/ 0 w 1504"/>
                    <a:gd name="T69" fmla="*/ 0 h 1754"/>
                    <a:gd name="T70" fmla="*/ 0 w 1504"/>
                    <a:gd name="T71" fmla="*/ 0 h 1754"/>
                    <a:gd name="T72" fmla="*/ 0 w 1504"/>
                    <a:gd name="T73" fmla="*/ 0 h 1754"/>
                    <a:gd name="T74" fmla="*/ 0 w 1504"/>
                    <a:gd name="T75" fmla="*/ 0 h 1754"/>
                    <a:gd name="T76" fmla="*/ 0 w 1504"/>
                    <a:gd name="T77" fmla="*/ 0 h 1754"/>
                    <a:gd name="T78" fmla="*/ 0 w 1504"/>
                    <a:gd name="T79" fmla="*/ 0 h 1754"/>
                    <a:gd name="T80" fmla="*/ 0 w 1504"/>
                    <a:gd name="T81" fmla="*/ 0 h 1754"/>
                    <a:gd name="T82" fmla="*/ 0 w 1504"/>
                    <a:gd name="T83" fmla="*/ 0 h 1754"/>
                    <a:gd name="T84" fmla="*/ 0 w 1504"/>
                    <a:gd name="T85" fmla="*/ 0 h 1754"/>
                    <a:gd name="T86" fmla="*/ 0 w 1504"/>
                    <a:gd name="T87" fmla="*/ 0 h 1754"/>
                    <a:gd name="T88" fmla="*/ 0 w 1504"/>
                    <a:gd name="T89" fmla="*/ 0 h 1754"/>
                    <a:gd name="T90" fmla="*/ 0 w 1504"/>
                    <a:gd name="T91" fmla="*/ 0 h 1754"/>
                    <a:gd name="T92" fmla="*/ 0 w 1504"/>
                    <a:gd name="T93" fmla="*/ 0 h 1754"/>
                    <a:gd name="T94" fmla="*/ 0 w 1504"/>
                    <a:gd name="T95" fmla="*/ 0 h 1754"/>
                    <a:gd name="T96" fmla="*/ 0 w 1504"/>
                    <a:gd name="T97" fmla="*/ 0 h 175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504"/>
                    <a:gd name="T148" fmla="*/ 0 h 1754"/>
                    <a:gd name="T149" fmla="*/ 1504 w 1504"/>
                    <a:gd name="T150" fmla="*/ 1754 h 175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504" h="1754">
                      <a:moveTo>
                        <a:pt x="1019" y="48"/>
                      </a:moveTo>
                      <a:cubicBezTo>
                        <a:pt x="1002" y="67"/>
                        <a:pt x="979" y="79"/>
                        <a:pt x="955" y="87"/>
                      </a:cubicBezTo>
                      <a:cubicBezTo>
                        <a:pt x="966" y="101"/>
                        <a:pt x="985" y="88"/>
                        <a:pt x="998" y="84"/>
                      </a:cubicBezTo>
                      <a:cubicBezTo>
                        <a:pt x="1045" y="67"/>
                        <a:pt x="1088" y="37"/>
                        <a:pt x="1140" y="35"/>
                      </a:cubicBezTo>
                      <a:cubicBezTo>
                        <a:pt x="1163" y="33"/>
                        <a:pt x="1186" y="33"/>
                        <a:pt x="1209" y="34"/>
                      </a:cubicBezTo>
                      <a:cubicBezTo>
                        <a:pt x="1243" y="44"/>
                        <a:pt x="1262" y="89"/>
                        <a:pt x="1242" y="119"/>
                      </a:cubicBezTo>
                      <a:cubicBezTo>
                        <a:pt x="1229" y="129"/>
                        <a:pt x="1216" y="140"/>
                        <a:pt x="1208" y="155"/>
                      </a:cubicBezTo>
                      <a:cubicBezTo>
                        <a:pt x="1196" y="161"/>
                        <a:pt x="1185" y="170"/>
                        <a:pt x="1180" y="184"/>
                      </a:cubicBezTo>
                      <a:cubicBezTo>
                        <a:pt x="1167" y="189"/>
                        <a:pt x="1155" y="196"/>
                        <a:pt x="1148" y="209"/>
                      </a:cubicBezTo>
                      <a:cubicBezTo>
                        <a:pt x="1124" y="240"/>
                        <a:pt x="1090" y="263"/>
                        <a:pt x="1068" y="296"/>
                      </a:cubicBezTo>
                      <a:cubicBezTo>
                        <a:pt x="1068" y="308"/>
                        <a:pt x="1088" y="297"/>
                        <a:pt x="1094" y="293"/>
                      </a:cubicBezTo>
                      <a:cubicBezTo>
                        <a:pt x="1108" y="283"/>
                        <a:pt x="1125" y="276"/>
                        <a:pt x="1142" y="277"/>
                      </a:cubicBezTo>
                      <a:cubicBezTo>
                        <a:pt x="1158" y="273"/>
                        <a:pt x="1170" y="262"/>
                        <a:pt x="1186" y="260"/>
                      </a:cubicBezTo>
                      <a:cubicBezTo>
                        <a:pt x="1226" y="251"/>
                        <a:pt x="1268" y="245"/>
                        <a:pt x="1309" y="248"/>
                      </a:cubicBezTo>
                      <a:cubicBezTo>
                        <a:pt x="1329" y="250"/>
                        <a:pt x="1354" y="253"/>
                        <a:pt x="1365" y="272"/>
                      </a:cubicBezTo>
                      <a:cubicBezTo>
                        <a:pt x="1374" y="285"/>
                        <a:pt x="1367" y="303"/>
                        <a:pt x="1354" y="310"/>
                      </a:cubicBezTo>
                      <a:cubicBezTo>
                        <a:pt x="1342" y="318"/>
                        <a:pt x="1326" y="320"/>
                        <a:pt x="1317" y="332"/>
                      </a:cubicBezTo>
                      <a:cubicBezTo>
                        <a:pt x="1309" y="339"/>
                        <a:pt x="1299" y="346"/>
                        <a:pt x="1288" y="344"/>
                      </a:cubicBezTo>
                      <a:cubicBezTo>
                        <a:pt x="1272" y="345"/>
                        <a:pt x="1259" y="357"/>
                        <a:pt x="1242" y="357"/>
                      </a:cubicBezTo>
                      <a:cubicBezTo>
                        <a:pt x="1182" y="365"/>
                        <a:pt x="1121" y="350"/>
                        <a:pt x="1061" y="363"/>
                      </a:cubicBezTo>
                      <a:cubicBezTo>
                        <a:pt x="1053" y="365"/>
                        <a:pt x="1033" y="350"/>
                        <a:pt x="1037" y="364"/>
                      </a:cubicBezTo>
                      <a:cubicBezTo>
                        <a:pt x="1046" y="373"/>
                        <a:pt x="1062" y="374"/>
                        <a:pt x="1070" y="385"/>
                      </a:cubicBezTo>
                      <a:cubicBezTo>
                        <a:pt x="1081" y="396"/>
                        <a:pt x="1095" y="400"/>
                        <a:pt x="1109" y="404"/>
                      </a:cubicBezTo>
                      <a:cubicBezTo>
                        <a:pt x="1124" y="413"/>
                        <a:pt x="1137" y="425"/>
                        <a:pt x="1152" y="434"/>
                      </a:cubicBezTo>
                      <a:cubicBezTo>
                        <a:pt x="1208" y="475"/>
                        <a:pt x="1262" y="520"/>
                        <a:pt x="1304" y="575"/>
                      </a:cubicBezTo>
                      <a:cubicBezTo>
                        <a:pt x="1413" y="680"/>
                        <a:pt x="1448" y="757"/>
                        <a:pt x="1454" y="864"/>
                      </a:cubicBezTo>
                      <a:cubicBezTo>
                        <a:pt x="1461" y="875"/>
                        <a:pt x="1467" y="888"/>
                        <a:pt x="1465" y="901"/>
                      </a:cubicBezTo>
                      <a:cubicBezTo>
                        <a:pt x="1468" y="916"/>
                        <a:pt x="1480" y="927"/>
                        <a:pt x="1481" y="942"/>
                      </a:cubicBezTo>
                      <a:cubicBezTo>
                        <a:pt x="1488" y="982"/>
                        <a:pt x="1481" y="1022"/>
                        <a:pt x="1487" y="1062"/>
                      </a:cubicBezTo>
                      <a:cubicBezTo>
                        <a:pt x="1493" y="1109"/>
                        <a:pt x="1494" y="1157"/>
                        <a:pt x="1484" y="1204"/>
                      </a:cubicBezTo>
                      <a:cubicBezTo>
                        <a:pt x="1480" y="1226"/>
                        <a:pt x="1479" y="1249"/>
                        <a:pt x="1470" y="1270"/>
                      </a:cubicBezTo>
                      <a:cubicBezTo>
                        <a:pt x="1464" y="1284"/>
                        <a:pt x="1452" y="1296"/>
                        <a:pt x="1451" y="1312"/>
                      </a:cubicBezTo>
                      <a:cubicBezTo>
                        <a:pt x="1448" y="1332"/>
                        <a:pt x="1448" y="1353"/>
                        <a:pt x="1437" y="1370"/>
                      </a:cubicBezTo>
                      <a:cubicBezTo>
                        <a:pt x="1420" y="1404"/>
                        <a:pt x="1391" y="1430"/>
                        <a:pt x="1379" y="1466"/>
                      </a:cubicBezTo>
                      <a:cubicBezTo>
                        <a:pt x="1355" y="1477"/>
                        <a:pt x="1340" y="1500"/>
                        <a:pt x="1318" y="1515"/>
                      </a:cubicBezTo>
                      <a:cubicBezTo>
                        <a:pt x="1218" y="1600"/>
                        <a:pt x="1104" y="1673"/>
                        <a:pt x="977" y="1712"/>
                      </a:cubicBezTo>
                      <a:cubicBezTo>
                        <a:pt x="851" y="1753"/>
                        <a:pt x="714" y="1753"/>
                        <a:pt x="587" y="1720"/>
                      </a:cubicBezTo>
                      <a:cubicBezTo>
                        <a:pt x="463" y="1691"/>
                        <a:pt x="347" y="1636"/>
                        <a:pt x="238" y="1572"/>
                      </a:cubicBezTo>
                      <a:cubicBezTo>
                        <a:pt x="212" y="1559"/>
                        <a:pt x="202" y="1527"/>
                        <a:pt x="174" y="1516"/>
                      </a:cubicBezTo>
                      <a:cubicBezTo>
                        <a:pt x="137" y="1464"/>
                        <a:pt x="87" y="1420"/>
                        <a:pt x="62" y="1359"/>
                      </a:cubicBezTo>
                      <a:cubicBezTo>
                        <a:pt x="53" y="1345"/>
                        <a:pt x="57" y="1324"/>
                        <a:pt x="41" y="1314"/>
                      </a:cubicBezTo>
                      <a:cubicBezTo>
                        <a:pt x="11" y="1187"/>
                        <a:pt x="0" y="1121"/>
                        <a:pt x="18" y="1014"/>
                      </a:cubicBezTo>
                      <a:cubicBezTo>
                        <a:pt x="16" y="996"/>
                        <a:pt x="18" y="979"/>
                        <a:pt x="27" y="964"/>
                      </a:cubicBezTo>
                      <a:cubicBezTo>
                        <a:pt x="35" y="942"/>
                        <a:pt x="41" y="919"/>
                        <a:pt x="43" y="896"/>
                      </a:cubicBezTo>
                      <a:cubicBezTo>
                        <a:pt x="58" y="883"/>
                        <a:pt x="66" y="863"/>
                        <a:pt x="68" y="843"/>
                      </a:cubicBezTo>
                      <a:cubicBezTo>
                        <a:pt x="83" y="834"/>
                        <a:pt x="86" y="815"/>
                        <a:pt x="92" y="800"/>
                      </a:cubicBezTo>
                      <a:cubicBezTo>
                        <a:pt x="93" y="789"/>
                        <a:pt x="89" y="768"/>
                        <a:pt x="105" y="768"/>
                      </a:cubicBezTo>
                      <a:cubicBezTo>
                        <a:pt x="121" y="771"/>
                        <a:pt x="128" y="749"/>
                        <a:pt x="134" y="737"/>
                      </a:cubicBezTo>
                      <a:cubicBezTo>
                        <a:pt x="142" y="726"/>
                        <a:pt x="156" y="721"/>
                        <a:pt x="159" y="706"/>
                      </a:cubicBezTo>
                      <a:cubicBezTo>
                        <a:pt x="164" y="692"/>
                        <a:pt x="177" y="685"/>
                        <a:pt x="187" y="676"/>
                      </a:cubicBezTo>
                      <a:cubicBezTo>
                        <a:pt x="200" y="662"/>
                        <a:pt x="205" y="642"/>
                        <a:pt x="218" y="628"/>
                      </a:cubicBezTo>
                      <a:cubicBezTo>
                        <a:pt x="233" y="609"/>
                        <a:pt x="251" y="592"/>
                        <a:pt x="263" y="571"/>
                      </a:cubicBezTo>
                      <a:cubicBezTo>
                        <a:pt x="270" y="561"/>
                        <a:pt x="283" y="560"/>
                        <a:pt x="290" y="550"/>
                      </a:cubicBezTo>
                      <a:cubicBezTo>
                        <a:pt x="299" y="540"/>
                        <a:pt x="307" y="530"/>
                        <a:pt x="319" y="524"/>
                      </a:cubicBezTo>
                      <a:cubicBezTo>
                        <a:pt x="331" y="515"/>
                        <a:pt x="332" y="497"/>
                        <a:pt x="345" y="488"/>
                      </a:cubicBezTo>
                      <a:cubicBezTo>
                        <a:pt x="371" y="469"/>
                        <a:pt x="396" y="449"/>
                        <a:pt x="423" y="431"/>
                      </a:cubicBezTo>
                      <a:cubicBezTo>
                        <a:pt x="473" y="396"/>
                        <a:pt x="529" y="357"/>
                        <a:pt x="591" y="350"/>
                      </a:cubicBezTo>
                      <a:cubicBezTo>
                        <a:pt x="658" y="343"/>
                        <a:pt x="728" y="340"/>
                        <a:pt x="795" y="346"/>
                      </a:cubicBezTo>
                      <a:cubicBezTo>
                        <a:pt x="838" y="351"/>
                        <a:pt x="879" y="362"/>
                        <a:pt x="923" y="360"/>
                      </a:cubicBezTo>
                      <a:cubicBezTo>
                        <a:pt x="938" y="357"/>
                        <a:pt x="1013" y="324"/>
                        <a:pt x="1029" y="325"/>
                      </a:cubicBezTo>
                      <a:cubicBezTo>
                        <a:pt x="1048" y="323"/>
                        <a:pt x="1030" y="380"/>
                        <a:pt x="1041" y="362"/>
                      </a:cubicBezTo>
                      <a:cubicBezTo>
                        <a:pt x="1015" y="358"/>
                        <a:pt x="952" y="378"/>
                        <a:pt x="928" y="381"/>
                      </a:cubicBezTo>
                      <a:cubicBezTo>
                        <a:pt x="913" y="373"/>
                        <a:pt x="897" y="397"/>
                        <a:pt x="882" y="394"/>
                      </a:cubicBezTo>
                      <a:cubicBezTo>
                        <a:pt x="788" y="399"/>
                        <a:pt x="681" y="330"/>
                        <a:pt x="600" y="367"/>
                      </a:cubicBezTo>
                      <a:cubicBezTo>
                        <a:pt x="582" y="355"/>
                        <a:pt x="602" y="296"/>
                        <a:pt x="589" y="279"/>
                      </a:cubicBezTo>
                      <a:cubicBezTo>
                        <a:pt x="576" y="263"/>
                        <a:pt x="564" y="246"/>
                        <a:pt x="547" y="233"/>
                      </a:cubicBezTo>
                      <a:cubicBezTo>
                        <a:pt x="531" y="232"/>
                        <a:pt x="528" y="213"/>
                        <a:pt x="520" y="202"/>
                      </a:cubicBezTo>
                      <a:cubicBezTo>
                        <a:pt x="499" y="169"/>
                        <a:pt x="465" y="147"/>
                        <a:pt x="442" y="115"/>
                      </a:cubicBezTo>
                      <a:cubicBezTo>
                        <a:pt x="439" y="100"/>
                        <a:pt x="444" y="84"/>
                        <a:pt x="453" y="72"/>
                      </a:cubicBezTo>
                      <a:cubicBezTo>
                        <a:pt x="471" y="69"/>
                        <a:pt x="490" y="66"/>
                        <a:pt x="508" y="61"/>
                      </a:cubicBezTo>
                      <a:cubicBezTo>
                        <a:pt x="580" y="44"/>
                        <a:pt x="651" y="20"/>
                        <a:pt x="726" y="16"/>
                      </a:cubicBezTo>
                      <a:cubicBezTo>
                        <a:pt x="741" y="21"/>
                        <a:pt x="741" y="45"/>
                        <a:pt x="759" y="47"/>
                      </a:cubicBezTo>
                      <a:cubicBezTo>
                        <a:pt x="777" y="47"/>
                        <a:pt x="793" y="40"/>
                        <a:pt x="811" y="36"/>
                      </a:cubicBezTo>
                      <a:cubicBezTo>
                        <a:pt x="861" y="21"/>
                        <a:pt x="913" y="0"/>
                        <a:pt x="967" y="8"/>
                      </a:cubicBezTo>
                      <a:cubicBezTo>
                        <a:pt x="990" y="11"/>
                        <a:pt x="1012" y="25"/>
                        <a:pt x="1019" y="48"/>
                      </a:cubicBezTo>
                      <a:close/>
                      <a:moveTo>
                        <a:pt x="748" y="83"/>
                      </a:moveTo>
                      <a:cubicBezTo>
                        <a:pt x="736" y="72"/>
                        <a:pt x="722" y="65"/>
                        <a:pt x="709" y="55"/>
                      </a:cubicBezTo>
                      <a:cubicBezTo>
                        <a:pt x="651" y="59"/>
                        <a:pt x="596" y="83"/>
                        <a:pt x="538" y="87"/>
                      </a:cubicBezTo>
                      <a:cubicBezTo>
                        <a:pt x="533" y="100"/>
                        <a:pt x="506" y="92"/>
                        <a:pt x="508" y="108"/>
                      </a:cubicBezTo>
                      <a:cubicBezTo>
                        <a:pt x="590" y="115"/>
                        <a:pt x="671" y="86"/>
                        <a:pt x="754" y="94"/>
                      </a:cubicBezTo>
                      <a:cubicBezTo>
                        <a:pt x="774" y="97"/>
                        <a:pt x="793" y="103"/>
                        <a:pt x="809" y="115"/>
                      </a:cubicBezTo>
                      <a:cubicBezTo>
                        <a:pt x="813" y="136"/>
                        <a:pt x="809" y="159"/>
                        <a:pt x="823" y="176"/>
                      </a:cubicBezTo>
                      <a:cubicBezTo>
                        <a:pt x="838" y="180"/>
                        <a:pt x="850" y="164"/>
                        <a:pt x="864" y="163"/>
                      </a:cubicBezTo>
                      <a:cubicBezTo>
                        <a:pt x="880" y="157"/>
                        <a:pt x="895" y="144"/>
                        <a:pt x="895" y="126"/>
                      </a:cubicBezTo>
                      <a:cubicBezTo>
                        <a:pt x="899" y="99"/>
                        <a:pt x="924" y="82"/>
                        <a:pt x="946" y="70"/>
                      </a:cubicBezTo>
                      <a:cubicBezTo>
                        <a:pt x="951" y="65"/>
                        <a:pt x="969" y="58"/>
                        <a:pt x="965" y="51"/>
                      </a:cubicBezTo>
                      <a:cubicBezTo>
                        <a:pt x="892" y="54"/>
                        <a:pt x="821" y="77"/>
                        <a:pt x="748" y="83"/>
                      </a:cubicBezTo>
                      <a:close/>
                      <a:moveTo>
                        <a:pt x="1165" y="66"/>
                      </a:moveTo>
                      <a:cubicBezTo>
                        <a:pt x="1141" y="67"/>
                        <a:pt x="1116" y="68"/>
                        <a:pt x="1092" y="73"/>
                      </a:cubicBezTo>
                      <a:cubicBezTo>
                        <a:pt x="1079" y="87"/>
                        <a:pt x="1059" y="86"/>
                        <a:pt x="1042" y="86"/>
                      </a:cubicBezTo>
                      <a:cubicBezTo>
                        <a:pt x="1026" y="90"/>
                        <a:pt x="1014" y="103"/>
                        <a:pt x="998" y="105"/>
                      </a:cubicBezTo>
                      <a:cubicBezTo>
                        <a:pt x="982" y="109"/>
                        <a:pt x="966" y="113"/>
                        <a:pt x="951" y="119"/>
                      </a:cubicBezTo>
                      <a:cubicBezTo>
                        <a:pt x="938" y="118"/>
                        <a:pt x="911" y="115"/>
                        <a:pt x="915" y="136"/>
                      </a:cubicBezTo>
                      <a:cubicBezTo>
                        <a:pt x="924" y="147"/>
                        <a:pt x="938" y="136"/>
                        <a:pt x="949" y="133"/>
                      </a:cubicBezTo>
                      <a:cubicBezTo>
                        <a:pt x="960" y="129"/>
                        <a:pt x="973" y="123"/>
                        <a:pt x="985" y="127"/>
                      </a:cubicBezTo>
                      <a:cubicBezTo>
                        <a:pt x="999" y="135"/>
                        <a:pt x="1003" y="156"/>
                        <a:pt x="1020" y="159"/>
                      </a:cubicBezTo>
                      <a:cubicBezTo>
                        <a:pt x="1050" y="163"/>
                        <a:pt x="1076" y="145"/>
                        <a:pt x="1105" y="146"/>
                      </a:cubicBezTo>
                      <a:cubicBezTo>
                        <a:pt x="1119" y="146"/>
                        <a:pt x="1132" y="143"/>
                        <a:pt x="1143" y="134"/>
                      </a:cubicBezTo>
                      <a:cubicBezTo>
                        <a:pt x="1157" y="125"/>
                        <a:pt x="1173" y="122"/>
                        <a:pt x="1189" y="119"/>
                      </a:cubicBezTo>
                      <a:cubicBezTo>
                        <a:pt x="1203" y="114"/>
                        <a:pt x="1217" y="105"/>
                        <a:pt x="1222" y="91"/>
                      </a:cubicBezTo>
                      <a:cubicBezTo>
                        <a:pt x="1223" y="74"/>
                        <a:pt x="1204" y="65"/>
                        <a:pt x="1189" y="66"/>
                      </a:cubicBezTo>
                      <a:cubicBezTo>
                        <a:pt x="1181" y="65"/>
                        <a:pt x="1173" y="65"/>
                        <a:pt x="1165" y="66"/>
                      </a:cubicBezTo>
                      <a:close/>
                      <a:moveTo>
                        <a:pt x="620" y="137"/>
                      </a:moveTo>
                      <a:cubicBezTo>
                        <a:pt x="590" y="139"/>
                        <a:pt x="558" y="125"/>
                        <a:pt x="529" y="139"/>
                      </a:cubicBezTo>
                      <a:cubicBezTo>
                        <a:pt x="519" y="151"/>
                        <a:pt x="543" y="158"/>
                        <a:pt x="548" y="168"/>
                      </a:cubicBezTo>
                      <a:cubicBezTo>
                        <a:pt x="562" y="182"/>
                        <a:pt x="576" y="196"/>
                        <a:pt x="595" y="205"/>
                      </a:cubicBezTo>
                      <a:cubicBezTo>
                        <a:pt x="593" y="222"/>
                        <a:pt x="615" y="226"/>
                        <a:pt x="624" y="237"/>
                      </a:cubicBezTo>
                      <a:cubicBezTo>
                        <a:pt x="651" y="264"/>
                        <a:pt x="670" y="300"/>
                        <a:pt x="705" y="316"/>
                      </a:cubicBezTo>
                      <a:cubicBezTo>
                        <a:pt x="720" y="322"/>
                        <a:pt x="736" y="324"/>
                        <a:pt x="752" y="322"/>
                      </a:cubicBezTo>
                      <a:cubicBezTo>
                        <a:pt x="716" y="294"/>
                        <a:pt x="695" y="253"/>
                        <a:pt x="663" y="222"/>
                      </a:cubicBezTo>
                      <a:cubicBezTo>
                        <a:pt x="659" y="203"/>
                        <a:pt x="643" y="186"/>
                        <a:pt x="649" y="166"/>
                      </a:cubicBezTo>
                      <a:cubicBezTo>
                        <a:pt x="655" y="150"/>
                        <a:pt x="674" y="145"/>
                        <a:pt x="681" y="130"/>
                      </a:cubicBezTo>
                      <a:cubicBezTo>
                        <a:pt x="660" y="130"/>
                        <a:pt x="640" y="136"/>
                        <a:pt x="620" y="137"/>
                      </a:cubicBezTo>
                      <a:close/>
                      <a:moveTo>
                        <a:pt x="691" y="187"/>
                      </a:moveTo>
                      <a:cubicBezTo>
                        <a:pt x="722" y="200"/>
                        <a:pt x="757" y="194"/>
                        <a:pt x="789" y="187"/>
                      </a:cubicBezTo>
                      <a:cubicBezTo>
                        <a:pt x="803" y="182"/>
                        <a:pt x="787" y="167"/>
                        <a:pt x="791" y="156"/>
                      </a:cubicBezTo>
                      <a:cubicBezTo>
                        <a:pt x="788" y="138"/>
                        <a:pt x="765" y="149"/>
                        <a:pt x="753" y="149"/>
                      </a:cubicBezTo>
                      <a:cubicBezTo>
                        <a:pt x="729" y="155"/>
                        <a:pt x="708" y="169"/>
                        <a:pt x="691" y="187"/>
                      </a:cubicBezTo>
                      <a:close/>
                      <a:moveTo>
                        <a:pt x="930" y="176"/>
                      </a:moveTo>
                      <a:cubicBezTo>
                        <a:pt x="927" y="189"/>
                        <a:pt x="912" y="189"/>
                        <a:pt x="901" y="190"/>
                      </a:cubicBezTo>
                      <a:cubicBezTo>
                        <a:pt x="888" y="192"/>
                        <a:pt x="880" y="204"/>
                        <a:pt x="869" y="209"/>
                      </a:cubicBezTo>
                      <a:cubicBezTo>
                        <a:pt x="830" y="230"/>
                        <a:pt x="786" y="236"/>
                        <a:pt x="743" y="241"/>
                      </a:cubicBezTo>
                      <a:cubicBezTo>
                        <a:pt x="736" y="243"/>
                        <a:pt x="716" y="241"/>
                        <a:pt x="729" y="250"/>
                      </a:cubicBezTo>
                      <a:cubicBezTo>
                        <a:pt x="748" y="270"/>
                        <a:pt x="775" y="286"/>
                        <a:pt x="784" y="314"/>
                      </a:cubicBezTo>
                      <a:cubicBezTo>
                        <a:pt x="783" y="328"/>
                        <a:pt x="792" y="343"/>
                        <a:pt x="807" y="338"/>
                      </a:cubicBezTo>
                      <a:cubicBezTo>
                        <a:pt x="873" y="342"/>
                        <a:pt x="942" y="346"/>
                        <a:pt x="1005" y="323"/>
                      </a:cubicBezTo>
                      <a:cubicBezTo>
                        <a:pt x="1018" y="315"/>
                        <a:pt x="1026" y="301"/>
                        <a:pt x="1038" y="291"/>
                      </a:cubicBezTo>
                      <a:cubicBezTo>
                        <a:pt x="1073" y="254"/>
                        <a:pt x="1109" y="217"/>
                        <a:pt x="1144" y="180"/>
                      </a:cubicBezTo>
                      <a:cubicBezTo>
                        <a:pt x="1089" y="190"/>
                        <a:pt x="1031" y="199"/>
                        <a:pt x="976" y="183"/>
                      </a:cubicBezTo>
                      <a:cubicBezTo>
                        <a:pt x="949" y="201"/>
                        <a:pt x="947" y="237"/>
                        <a:pt x="931" y="263"/>
                      </a:cubicBezTo>
                      <a:cubicBezTo>
                        <a:pt x="920" y="273"/>
                        <a:pt x="915" y="287"/>
                        <a:pt x="910" y="300"/>
                      </a:cubicBezTo>
                      <a:cubicBezTo>
                        <a:pt x="897" y="312"/>
                        <a:pt x="880" y="300"/>
                        <a:pt x="890" y="285"/>
                      </a:cubicBezTo>
                      <a:cubicBezTo>
                        <a:pt x="896" y="266"/>
                        <a:pt x="910" y="251"/>
                        <a:pt x="920" y="233"/>
                      </a:cubicBezTo>
                      <a:cubicBezTo>
                        <a:pt x="922" y="217"/>
                        <a:pt x="932" y="206"/>
                        <a:pt x="941" y="194"/>
                      </a:cubicBezTo>
                      <a:cubicBezTo>
                        <a:pt x="944" y="186"/>
                        <a:pt x="951" y="171"/>
                        <a:pt x="936" y="176"/>
                      </a:cubicBezTo>
                      <a:cubicBezTo>
                        <a:pt x="934" y="176"/>
                        <a:pt x="932" y="176"/>
                        <a:pt x="930" y="176"/>
                      </a:cubicBezTo>
                      <a:close/>
                      <a:moveTo>
                        <a:pt x="1112" y="319"/>
                      </a:moveTo>
                      <a:cubicBezTo>
                        <a:pt x="1148" y="331"/>
                        <a:pt x="1186" y="317"/>
                        <a:pt x="1222" y="311"/>
                      </a:cubicBezTo>
                      <a:cubicBezTo>
                        <a:pt x="1243" y="306"/>
                        <a:pt x="1263" y="301"/>
                        <a:pt x="1284" y="296"/>
                      </a:cubicBezTo>
                      <a:cubicBezTo>
                        <a:pt x="1291" y="295"/>
                        <a:pt x="1312" y="285"/>
                        <a:pt x="1301" y="279"/>
                      </a:cubicBezTo>
                      <a:cubicBezTo>
                        <a:pt x="1242" y="280"/>
                        <a:pt x="1181" y="283"/>
                        <a:pt x="1127" y="309"/>
                      </a:cubicBezTo>
                      <a:cubicBezTo>
                        <a:pt x="1122" y="312"/>
                        <a:pt x="1117" y="315"/>
                        <a:pt x="1112" y="319"/>
                      </a:cubicBezTo>
                      <a:close/>
                      <a:moveTo>
                        <a:pt x="1215" y="533"/>
                      </a:moveTo>
                      <a:cubicBezTo>
                        <a:pt x="1217" y="521"/>
                        <a:pt x="1205" y="515"/>
                        <a:pt x="1197" y="512"/>
                      </a:cubicBezTo>
                      <a:cubicBezTo>
                        <a:pt x="1190" y="498"/>
                        <a:pt x="1176" y="489"/>
                        <a:pt x="1162" y="485"/>
                      </a:cubicBezTo>
                      <a:cubicBezTo>
                        <a:pt x="1147" y="475"/>
                        <a:pt x="1141" y="454"/>
                        <a:pt x="1122" y="450"/>
                      </a:cubicBezTo>
                      <a:cubicBezTo>
                        <a:pt x="1108" y="444"/>
                        <a:pt x="1095" y="435"/>
                        <a:pt x="1082" y="428"/>
                      </a:cubicBezTo>
                      <a:cubicBezTo>
                        <a:pt x="1067" y="423"/>
                        <a:pt x="1056" y="410"/>
                        <a:pt x="1046" y="398"/>
                      </a:cubicBezTo>
                      <a:cubicBezTo>
                        <a:pt x="1037" y="384"/>
                        <a:pt x="1017" y="378"/>
                        <a:pt x="1004" y="391"/>
                      </a:cubicBezTo>
                      <a:cubicBezTo>
                        <a:pt x="994" y="401"/>
                        <a:pt x="981" y="406"/>
                        <a:pt x="967" y="408"/>
                      </a:cubicBezTo>
                      <a:cubicBezTo>
                        <a:pt x="926" y="416"/>
                        <a:pt x="885" y="411"/>
                        <a:pt x="844" y="408"/>
                      </a:cubicBezTo>
                      <a:cubicBezTo>
                        <a:pt x="809" y="405"/>
                        <a:pt x="774" y="404"/>
                        <a:pt x="739" y="400"/>
                      </a:cubicBezTo>
                      <a:cubicBezTo>
                        <a:pt x="694" y="394"/>
                        <a:pt x="650" y="382"/>
                        <a:pt x="609" y="361"/>
                      </a:cubicBezTo>
                      <a:cubicBezTo>
                        <a:pt x="597" y="371"/>
                        <a:pt x="585" y="381"/>
                        <a:pt x="570" y="386"/>
                      </a:cubicBezTo>
                      <a:cubicBezTo>
                        <a:pt x="547" y="416"/>
                        <a:pt x="512" y="436"/>
                        <a:pt x="492" y="468"/>
                      </a:cubicBezTo>
                      <a:cubicBezTo>
                        <a:pt x="475" y="470"/>
                        <a:pt x="465" y="487"/>
                        <a:pt x="450" y="492"/>
                      </a:cubicBezTo>
                      <a:cubicBezTo>
                        <a:pt x="411" y="531"/>
                        <a:pt x="377" y="575"/>
                        <a:pt x="335" y="611"/>
                      </a:cubicBezTo>
                      <a:cubicBezTo>
                        <a:pt x="331" y="632"/>
                        <a:pt x="309" y="640"/>
                        <a:pt x="299" y="657"/>
                      </a:cubicBezTo>
                      <a:cubicBezTo>
                        <a:pt x="276" y="689"/>
                        <a:pt x="256" y="723"/>
                        <a:pt x="231" y="754"/>
                      </a:cubicBezTo>
                      <a:cubicBezTo>
                        <a:pt x="209" y="782"/>
                        <a:pt x="185" y="809"/>
                        <a:pt x="166" y="840"/>
                      </a:cubicBezTo>
                      <a:cubicBezTo>
                        <a:pt x="167" y="852"/>
                        <a:pt x="181" y="861"/>
                        <a:pt x="170" y="873"/>
                      </a:cubicBezTo>
                      <a:cubicBezTo>
                        <a:pt x="161" y="891"/>
                        <a:pt x="148" y="906"/>
                        <a:pt x="135" y="921"/>
                      </a:cubicBezTo>
                      <a:cubicBezTo>
                        <a:pt x="133" y="952"/>
                        <a:pt x="116" y="943"/>
                        <a:pt x="111" y="1010"/>
                      </a:cubicBezTo>
                      <a:cubicBezTo>
                        <a:pt x="100" y="1118"/>
                        <a:pt x="76" y="1181"/>
                        <a:pt x="137" y="1328"/>
                      </a:cubicBezTo>
                      <a:cubicBezTo>
                        <a:pt x="148" y="1339"/>
                        <a:pt x="154" y="1353"/>
                        <a:pt x="160" y="1367"/>
                      </a:cubicBezTo>
                      <a:cubicBezTo>
                        <a:pt x="166" y="1382"/>
                        <a:pt x="180" y="1390"/>
                        <a:pt x="192" y="1398"/>
                      </a:cubicBezTo>
                      <a:cubicBezTo>
                        <a:pt x="196" y="1411"/>
                        <a:pt x="202" y="1424"/>
                        <a:pt x="218" y="1422"/>
                      </a:cubicBezTo>
                      <a:cubicBezTo>
                        <a:pt x="233" y="1428"/>
                        <a:pt x="231" y="1448"/>
                        <a:pt x="237" y="1461"/>
                      </a:cubicBezTo>
                      <a:cubicBezTo>
                        <a:pt x="245" y="1476"/>
                        <a:pt x="263" y="1480"/>
                        <a:pt x="275" y="1489"/>
                      </a:cubicBezTo>
                      <a:cubicBezTo>
                        <a:pt x="297" y="1501"/>
                        <a:pt x="316" y="1517"/>
                        <a:pt x="338" y="1530"/>
                      </a:cubicBezTo>
                      <a:cubicBezTo>
                        <a:pt x="355" y="1539"/>
                        <a:pt x="376" y="1544"/>
                        <a:pt x="390" y="1559"/>
                      </a:cubicBezTo>
                      <a:cubicBezTo>
                        <a:pt x="409" y="1576"/>
                        <a:pt x="435" y="1577"/>
                        <a:pt x="456" y="1590"/>
                      </a:cubicBezTo>
                      <a:cubicBezTo>
                        <a:pt x="466" y="1605"/>
                        <a:pt x="485" y="1597"/>
                        <a:pt x="499" y="1603"/>
                      </a:cubicBezTo>
                      <a:cubicBezTo>
                        <a:pt x="517" y="1621"/>
                        <a:pt x="542" y="1625"/>
                        <a:pt x="565" y="1632"/>
                      </a:cubicBezTo>
                      <a:cubicBezTo>
                        <a:pt x="603" y="1642"/>
                        <a:pt x="642" y="1646"/>
                        <a:pt x="681" y="1648"/>
                      </a:cubicBezTo>
                      <a:cubicBezTo>
                        <a:pt x="701" y="1666"/>
                        <a:pt x="731" y="1663"/>
                        <a:pt x="756" y="1662"/>
                      </a:cubicBezTo>
                      <a:cubicBezTo>
                        <a:pt x="771" y="1657"/>
                        <a:pt x="783" y="1670"/>
                        <a:pt x="796" y="1670"/>
                      </a:cubicBezTo>
                      <a:cubicBezTo>
                        <a:pt x="818" y="1671"/>
                        <a:pt x="839" y="1670"/>
                        <a:pt x="861" y="1666"/>
                      </a:cubicBezTo>
                      <a:cubicBezTo>
                        <a:pt x="881" y="1663"/>
                        <a:pt x="902" y="1661"/>
                        <a:pt x="923" y="1663"/>
                      </a:cubicBezTo>
                      <a:cubicBezTo>
                        <a:pt x="947" y="1662"/>
                        <a:pt x="967" y="1643"/>
                        <a:pt x="992" y="1648"/>
                      </a:cubicBezTo>
                      <a:cubicBezTo>
                        <a:pt x="1042" y="1648"/>
                        <a:pt x="1084" y="1615"/>
                        <a:pt x="1133" y="1609"/>
                      </a:cubicBezTo>
                      <a:cubicBezTo>
                        <a:pt x="1147" y="1592"/>
                        <a:pt x="1169" y="1584"/>
                        <a:pt x="1190" y="1580"/>
                      </a:cubicBezTo>
                      <a:cubicBezTo>
                        <a:pt x="1207" y="1562"/>
                        <a:pt x="1232" y="1553"/>
                        <a:pt x="1253" y="1542"/>
                      </a:cubicBezTo>
                      <a:cubicBezTo>
                        <a:pt x="1262" y="1527"/>
                        <a:pt x="1273" y="1514"/>
                        <a:pt x="1287" y="1504"/>
                      </a:cubicBezTo>
                      <a:cubicBezTo>
                        <a:pt x="1305" y="1489"/>
                        <a:pt x="1325" y="1474"/>
                        <a:pt x="1338" y="1453"/>
                      </a:cubicBezTo>
                      <a:cubicBezTo>
                        <a:pt x="1339" y="1441"/>
                        <a:pt x="1355" y="1437"/>
                        <a:pt x="1355" y="1424"/>
                      </a:cubicBezTo>
                      <a:cubicBezTo>
                        <a:pt x="1361" y="1409"/>
                        <a:pt x="1368" y="1393"/>
                        <a:pt x="1381" y="1384"/>
                      </a:cubicBezTo>
                      <a:cubicBezTo>
                        <a:pt x="1392" y="1372"/>
                        <a:pt x="1389" y="1355"/>
                        <a:pt x="1399" y="1343"/>
                      </a:cubicBezTo>
                      <a:cubicBezTo>
                        <a:pt x="1409" y="1334"/>
                        <a:pt x="1411" y="1323"/>
                        <a:pt x="1413" y="1310"/>
                      </a:cubicBezTo>
                      <a:cubicBezTo>
                        <a:pt x="1422" y="1302"/>
                        <a:pt x="1426" y="1292"/>
                        <a:pt x="1429" y="1279"/>
                      </a:cubicBezTo>
                      <a:cubicBezTo>
                        <a:pt x="1432" y="1261"/>
                        <a:pt x="1439" y="1245"/>
                        <a:pt x="1445" y="1228"/>
                      </a:cubicBezTo>
                      <a:cubicBezTo>
                        <a:pt x="1454" y="1204"/>
                        <a:pt x="1456" y="1178"/>
                        <a:pt x="1460" y="1153"/>
                      </a:cubicBezTo>
                      <a:cubicBezTo>
                        <a:pt x="1468" y="1094"/>
                        <a:pt x="1459" y="1036"/>
                        <a:pt x="1453" y="978"/>
                      </a:cubicBezTo>
                      <a:cubicBezTo>
                        <a:pt x="1452" y="954"/>
                        <a:pt x="1448" y="931"/>
                        <a:pt x="1441" y="909"/>
                      </a:cubicBezTo>
                      <a:cubicBezTo>
                        <a:pt x="1358" y="750"/>
                        <a:pt x="1503" y="872"/>
                        <a:pt x="1309" y="625"/>
                      </a:cubicBezTo>
                      <a:cubicBezTo>
                        <a:pt x="1299" y="615"/>
                        <a:pt x="1287" y="604"/>
                        <a:pt x="1283" y="590"/>
                      </a:cubicBezTo>
                      <a:cubicBezTo>
                        <a:pt x="1263" y="568"/>
                        <a:pt x="1236" y="553"/>
                        <a:pt x="1215" y="53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</p:grpSp>
        </p:grpSp>
      </p:grpSp>
      <p:grpSp>
        <p:nvGrpSpPr>
          <p:cNvPr id="6" name="Group 16">
            <a:extLst>
              <a:ext uri="{FF2B5EF4-FFF2-40B4-BE49-F238E27FC236}">
                <a16:creationId xmlns:a16="http://schemas.microsoft.com/office/drawing/2014/main" id="{06D7CAA1-0050-4B2A-99DD-30AFE7DCD84A}"/>
              </a:ext>
            </a:extLst>
          </p:cNvPr>
          <p:cNvGrpSpPr>
            <a:grpSpLocks/>
          </p:cNvGrpSpPr>
          <p:nvPr/>
        </p:nvGrpSpPr>
        <p:grpSpPr bwMode="auto">
          <a:xfrm>
            <a:off x="360363" y="2435225"/>
            <a:ext cx="531812" cy="623888"/>
            <a:chOff x="227" y="1534"/>
            <a:chExt cx="335" cy="393"/>
          </a:xfrm>
        </p:grpSpPr>
        <p:grpSp>
          <p:nvGrpSpPr>
            <p:cNvPr id="26647" name="Group 17">
              <a:extLst>
                <a:ext uri="{FF2B5EF4-FFF2-40B4-BE49-F238E27FC236}">
                  <a16:creationId xmlns:a16="http://schemas.microsoft.com/office/drawing/2014/main" id="{48861B51-A0AC-4855-81FB-6C3EB6B2E0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" y="1534"/>
              <a:ext cx="335" cy="393"/>
              <a:chOff x="227" y="1534"/>
              <a:chExt cx="335" cy="393"/>
            </a:xfrm>
          </p:grpSpPr>
          <p:grpSp>
            <p:nvGrpSpPr>
              <p:cNvPr id="26648" name="Group 18">
                <a:extLst>
                  <a:ext uri="{FF2B5EF4-FFF2-40B4-BE49-F238E27FC236}">
                    <a16:creationId xmlns:a16="http://schemas.microsoft.com/office/drawing/2014/main" id="{063EFD52-7ED3-41DD-80A3-9474E75402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" y="1534"/>
                <a:ext cx="335" cy="393"/>
                <a:chOff x="227" y="1534"/>
                <a:chExt cx="335" cy="393"/>
              </a:xfrm>
            </p:grpSpPr>
            <p:grpSp>
              <p:nvGrpSpPr>
                <p:cNvPr id="26649" name="Group 19">
                  <a:extLst>
                    <a:ext uri="{FF2B5EF4-FFF2-40B4-BE49-F238E27FC236}">
                      <a16:creationId xmlns:a16="http://schemas.microsoft.com/office/drawing/2014/main" id="{B6DA7AF0-CE8A-4A98-8F31-FC1207F8F9F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" y="1536"/>
                  <a:ext cx="322" cy="385"/>
                  <a:chOff x="238" y="1536"/>
                  <a:chExt cx="322" cy="385"/>
                </a:xfrm>
              </p:grpSpPr>
              <p:sp>
                <p:nvSpPr>
                  <p:cNvPr id="26655" name="Freeform 20">
                    <a:extLst>
                      <a:ext uri="{FF2B5EF4-FFF2-40B4-BE49-F238E27FC236}">
                        <a16:creationId xmlns:a16="http://schemas.microsoft.com/office/drawing/2014/main" id="{46C22AC1-6EFE-4506-AF26-16ED829493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8" y="1607"/>
                    <a:ext cx="333" cy="316"/>
                  </a:xfrm>
                  <a:custGeom>
                    <a:avLst/>
                    <a:gdLst>
                      <a:gd name="T0" fmla="*/ 0 w 1469"/>
                      <a:gd name="T1" fmla="*/ 0 h 1393"/>
                      <a:gd name="T2" fmla="*/ 0 w 1469"/>
                      <a:gd name="T3" fmla="*/ 0 h 1393"/>
                      <a:gd name="T4" fmla="*/ 0 w 1469"/>
                      <a:gd name="T5" fmla="*/ 0 h 1393"/>
                      <a:gd name="T6" fmla="*/ 0 w 1469"/>
                      <a:gd name="T7" fmla="*/ 0 h 1393"/>
                      <a:gd name="T8" fmla="*/ 0 w 1469"/>
                      <a:gd name="T9" fmla="*/ 0 h 13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69"/>
                      <a:gd name="T16" fmla="*/ 0 h 1393"/>
                      <a:gd name="T17" fmla="*/ 1469 w 1469"/>
                      <a:gd name="T18" fmla="*/ 1393 h 13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69" h="1393">
                        <a:moveTo>
                          <a:pt x="1468" y="731"/>
                        </a:moveTo>
                        <a:cubicBezTo>
                          <a:pt x="1468" y="1111"/>
                          <a:pt x="1164" y="1392"/>
                          <a:pt x="767" y="1392"/>
                        </a:cubicBezTo>
                        <a:cubicBezTo>
                          <a:pt x="371" y="1392"/>
                          <a:pt x="0" y="1080"/>
                          <a:pt x="49" y="704"/>
                        </a:cubicBezTo>
                        <a:cubicBezTo>
                          <a:pt x="95" y="356"/>
                          <a:pt x="368" y="0"/>
                          <a:pt x="764" y="3"/>
                        </a:cubicBezTo>
                        <a:cubicBezTo>
                          <a:pt x="1164" y="6"/>
                          <a:pt x="1462" y="348"/>
                          <a:pt x="1468" y="731"/>
                        </a:cubicBezTo>
                      </a:path>
                    </a:pathLst>
                  </a:custGeom>
                  <a:solidFill>
                    <a:srgbClr val="C17D1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6656" name="Freeform 21">
                    <a:extLst>
                      <a:ext uri="{FF2B5EF4-FFF2-40B4-BE49-F238E27FC236}">
                        <a16:creationId xmlns:a16="http://schemas.microsoft.com/office/drawing/2014/main" id="{34A40EEF-3D4D-4ED4-978C-F423BF9F7A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6" y="1552"/>
                    <a:ext cx="171" cy="61"/>
                  </a:xfrm>
                  <a:custGeom>
                    <a:avLst/>
                    <a:gdLst>
                      <a:gd name="T0" fmla="*/ 0 w 752"/>
                      <a:gd name="T1" fmla="*/ 0 h 269"/>
                      <a:gd name="T2" fmla="*/ 0 w 752"/>
                      <a:gd name="T3" fmla="*/ 0 h 269"/>
                      <a:gd name="T4" fmla="*/ 0 w 752"/>
                      <a:gd name="T5" fmla="*/ 0 h 269"/>
                      <a:gd name="T6" fmla="*/ 0 w 752"/>
                      <a:gd name="T7" fmla="*/ 0 h 269"/>
                      <a:gd name="T8" fmla="*/ 0 w 752"/>
                      <a:gd name="T9" fmla="*/ 0 h 269"/>
                      <a:gd name="T10" fmla="*/ 0 w 752"/>
                      <a:gd name="T11" fmla="*/ 0 h 269"/>
                      <a:gd name="T12" fmla="*/ 0 w 752"/>
                      <a:gd name="T13" fmla="*/ 0 h 269"/>
                      <a:gd name="T14" fmla="*/ 0 w 752"/>
                      <a:gd name="T15" fmla="*/ 0 h 269"/>
                      <a:gd name="T16" fmla="*/ 0 w 752"/>
                      <a:gd name="T17" fmla="*/ 0 h 269"/>
                      <a:gd name="T18" fmla="*/ 0 w 752"/>
                      <a:gd name="T19" fmla="*/ 0 h 269"/>
                      <a:gd name="T20" fmla="*/ 0 w 752"/>
                      <a:gd name="T21" fmla="*/ 0 h 26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52"/>
                      <a:gd name="T34" fmla="*/ 0 h 269"/>
                      <a:gd name="T35" fmla="*/ 752 w 752"/>
                      <a:gd name="T36" fmla="*/ 269 h 26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52" h="269">
                        <a:moveTo>
                          <a:pt x="205" y="222"/>
                        </a:moveTo>
                        <a:cubicBezTo>
                          <a:pt x="171" y="171"/>
                          <a:pt x="0" y="0"/>
                          <a:pt x="0" y="0"/>
                        </a:cubicBezTo>
                        <a:lnTo>
                          <a:pt x="313" y="23"/>
                        </a:lnTo>
                        <a:lnTo>
                          <a:pt x="244" y="102"/>
                        </a:lnTo>
                        <a:lnTo>
                          <a:pt x="301" y="131"/>
                        </a:lnTo>
                        <a:lnTo>
                          <a:pt x="512" y="63"/>
                        </a:lnTo>
                        <a:lnTo>
                          <a:pt x="608" y="85"/>
                        </a:lnTo>
                        <a:lnTo>
                          <a:pt x="751" y="40"/>
                        </a:lnTo>
                        <a:lnTo>
                          <a:pt x="597" y="222"/>
                        </a:lnTo>
                        <a:lnTo>
                          <a:pt x="500" y="268"/>
                        </a:lnTo>
                        <a:lnTo>
                          <a:pt x="205" y="222"/>
                        </a:lnTo>
                      </a:path>
                    </a:pathLst>
                  </a:custGeom>
                  <a:solidFill>
                    <a:srgbClr val="C17D11"/>
                  </a:solidFill>
                  <a:ln w="828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6657" name="Freeform 22">
                    <a:extLst>
                      <a:ext uri="{FF2B5EF4-FFF2-40B4-BE49-F238E27FC236}">
                        <a16:creationId xmlns:a16="http://schemas.microsoft.com/office/drawing/2014/main" id="{EEC4C801-5E4D-4F56-AB11-A3963BD9E6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0" y="1536"/>
                    <a:ext cx="164" cy="46"/>
                  </a:xfrm>
                  <a:custGeom>
                    <a:avLst/>
                    <a:gdLst>
                      <a:gd name="T0" fmla="*/ 0 w 724"/>
                      <a:gd name="T1" fmla="*/ 0 h 201"/>
                      <a:gd name="T2" fmla="*/ 0 w 724"/>
                      <a:gd name="T3" fmla="*/ 0 h 201"/>
                      <a:gd name="T4" fmla="*/ 0 w 724"/>
                      <a:gd name="T5" fmla="*/ 0 h 201"/>
                      <a:gd name="T6" fmla="*/ 0 w 724"/>
                      <a:gd name="T7" fmla="*/ 0 h 201"/>
                      <a:gd name="T8" fmla="*/ 0 w 724"/>
                      <a:gd name="T9" fmla="*/ 0 h 201"/>
                      <a:gd name="T10" fmla="*/ 0 w 724"/>
                      <a:gd name="T11" fmla="*/ 0 h 201"/>
                      <a:gd name="T12" fmla="*/ 0 w 724"/>
                      <a:gd name="T13" fmla="*/ 0 h 201"/>
                      <a:gd name="T14" fmla="*/ 0 w 724"/>
                      <a:gd name="T15" fmla="*/ 0 h 201"/>
                      <a:gd name="T16" fmla="*/ 0 w 724"/>
                      <a:gd name="T17" fmla="*/ 0 h 201"/>
                      <a:gd name="T18" fmla="*/ 0 w 724"/>
                      <a:gd name="T19" fmla="*/ 0 h 201"/>
                      <a:gd name="T20" fmla="*/ 0 w 724"/>
                      <a:gd name="T21" fmla="*/ 0 h 201"/>
                      <a:gd name="T22" fmla="*/ 0 w 724"/>
                      <a:gd name="T23" fmla="*/ 0 h 201"/>
                      <a:gd name="T24" fmla="*/ 0 w 724"/>
                      <a:gd name="T25" fmla="*/ 0 h 201"/>
                      <a:gd name="T26" fmla="*/ 0 w 724"/>
                      <a:gd name="T27" fmla="*/ 0 h 201"/>
                      <a:gd name="T28" fmla="*/ 0 w 724"/>
                      <a:gd name="T29" fmla="*/ 0 h 201"/>
                      <a:gd name="T30" fmla="*/ 0 w 724"/>
                      <a:gd name="T31" fmla="*/ 0 h 201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24"/>
                      <a:gd name="T49" fmla="*/ 0 h 201"/>
                      <a:gd name="T50" fmla="*/ 724 w 724"/>
                      <a:gd name="T51" fmla="*/ 201 h 201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24" h="201">
                        <a:moveTo>
                          <a:pt x="0" y="63"/>
                        </a:moveTo>
                        <a:lnTo>
                          <a:pt x="199" y="0"/>
                        </a:lnTo>
                        <a:lnTo>
                          <a:pt x="239" y="51"/>
                        </a:lnTo>
                        <a:lnTo>
                          <a:pt x="477" y="13"/>
                        </a:lnTo>
                        <a:lnTo>
                          <a:pt x="426" y="74"/>
                        </a:lnTo>
                        <a:lnTo>
                          <a:pt x="443" y="94"/>
                        </a:lnTo>
                        <a:lnTo>
                          <a:pt x="614" y="23"/>
                        </a:lnTo>
                        <a:lnTo>
                          <a:pt x="699" y="28"/>
                        </a:lnTo>
                        <a:lnTo>
                          <a:pt x="723" y="74"/>
                        </a:lnTo>
                        <a:lnTo>
                          <a:pt x="676" y="125"/>
                        </a:lnTo>
                        <a:lnTo>
                          <a:pt x="546" y="153"/>
                        </a:lnTo>
                        <a:lnTo>
                          <a:pt x="460" y="125"/>
                        </a:lnTo>
                        <a:lnTo>
                          <a:pt x="233" y="200"/>
                        </a:lnTo>
                        <a:lnTo>
                          <a:pt x="182" y="171"/>
                        </a:lnTo>
                        <a:lnTo>
                          <a:pt x="261" y="85"/>
                        </a:lnTo>
                        <a:lnTo>
                          <a:pt x="0" y="63"/>
                        </a:lnTo>
                      </a:path>
                    </a:pathLst>
                  </a:custGeom>
                  <a:solidFill>
                    <a:srgbClr val="8F590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6658" name="Freeform 23">
                    <a:extLst>
                      <a:ext uri="{FF2B5EF4-FFF2-40B4-BE49-F238E27FC236}">
                        <a16:creationId xmlns:a16="http://schemas.microsoft.com/office/drawing/2014/main" id="{53CBDAD6-D64A-40C3-906A-20EF59E46B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8" y="1591"/>
                    <a:ext cx="169" cy="32"/>
                  </a:xfrm>
                  <a:custGeom>
                    <a:avLst/>
                    <a:gdLst>
                      <a:gd name="T0" fmla="*/ 0 w 746"/>
                      <a:gd name="T1" fmla="*/ 0 h 141"/>
                      <a:gd name="T2" fmla="*/ 0 w 746"/>
                      <a:gd name="T3" fmla="*/ 0 h 141"/>
                      <a:gd name="T4" fmla="*/ 0 w 746"/>
                      <a:gd name="T5" fmla="*/ 0 h 141"/>
                      <a:gd name="T6" fmla="*/ 0 w 746"/>
                      <a:gd name="T7" fmla="*/ 0 h 141"/>
                      <a:gd name="T8" fmla="*/ 0 w 746"/>
                      <a:gd name="T9" fmla="*/ 0 h 141"/>
                      <a:gd name="T10" fmla="*/ 0 w 746"/>
                      <a:gd name="T11" fmla="*/ 0 h 141"/>
                      <a:gd name="T12" fmla="*/ 0 w 746"/>
                      <a:gd name="T13" fmla="*/ 0 h 141"/>
                      <a:gd name="T14" fmla="*/ 0 w 746"/>
                      <a:gd name="T15" fmla="*/ 0 h 141"/>
                      <a:gd name="T16" fmla="*/ 0 w 746"/>
                      <a:gd name="T17" fmla="*/ 0 h 14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6"/>
                      <a:gd name="T28" fmla="*/ 0 h 141"/>
                      <a:gd name="T29" fmla="*/ 746 w 746"/>
                      <a:gd name="T30" fmla="*/ 141 h 14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6" h="141">
                        <a:moveTo>
                          <a:pt x="0" y="102"/>
                        </a:moveTo>
                        <a:cubicBezTo>
                          <a:pt x="6" y="94"/>
                          <a:pt x="53" y="53"/>
                          <a:pt x="53" y="53"/>
                        </a:cubicBezTo>
                        <a:lnTo>
                          <a:pt x="368" y="92"/>
                        </a:lnTo>
                        <a:lnTo>
                          <a:pt x="664" y="0"/>
                        </a:lnTo>
                        <a:lnTo>
                          <a:pt x="745" y="15"/>
                        </a:lnTo>
                        <a:lnTo>
                          <a:pt x="729" y="62"/>
                        </a:lnTo>
                        <a:lnTo>
                          <a:pt x="444" y="93"/>
                        </a:lnTo>
                        <a:lnTo>
                          <a:pt x="346" y="140"/>
                        </a:lnTo>
                        <a:lnTo>
                          <a:pt x="0" y="102"/>
                        </a:lnTo>
                      </a:path>
                    </a:pathLst>
                  </a:custGeom>
                  <a:solidFill>
                    <a:srgbClr val="EDD400"/>
                  </a:solidFill>
                  <a:ln w="504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</p:grpSp>
            <p:sp>
              <p:nvSpPr>
                <p:cNvPr id="26650" name="Freeform 24">
                  <a:extLst>
                    <a:ext uri="{FF2B5EF4-FFF2-40B4-BE49-F238E27FC236}">
                      <a16:creationId xmlns:a16="http://schemas.microsoft.com/office/drawing/2014/main" id="{EC3B39EF-BF1A-4949-AAF9-A2FD990E5C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" y="1665"/>
                  <a:ext cx="126" cy="152"/>
                </a:xfrm>
                <a:custGeom>
                  <a:avLst/>
                  <a:gdLst>
                    <a:gd name="T0" fmla="*/ 0 w 555"/>
                    <a:gd name="T1" fmla="*/ 0 h 672"/>
                    <a:gd name="T2" fmla="*/ 0 w 555"/>
                    <a:gd name="T3" fmla="*/ 0 h 672"/>
                    <a:gd name="T4" fmla="*/ 0 w 555"/>
                    <a:gd name="T5" fmla="*/ 0 h 672"/>
                    <a:gd name="T6" fmla="*/ 0 w 555"/>
                    <a:gd name="T7" fmla="*/ 0 h 672"/>
                    <a:gd name="T8" fmla="*/ 0 w 555"/>
                    <a:gd name="T9" fmla="*/ 0 h 672"/>
                    <a:gd name="T10" fmla="*/ 0 w 555"/>
                    <a:gd name="T11" fmla="*/ 0 h 672"/>
                    <a:gd name="T12" fmla="*/ 0 w 555"/>
                    <a:gd name="T13" fmla="*/ 0 h 672"/>
                    <a:gd name="T14" fmla="*/ 0 w 555"/>
                    <a:gd name="T15" fmla="*/ 0 h 672"/>
                    <a:gd name="T16" fmla="*/ 0 w 555"/>
                    <a:gd name="T17" fmla="*/ 0 h 672"/>
                    <a:gd name="T18" fmla="*/ 0 w 555"/>
                    <a:gd name="T19" fmla="*/ 0 h 672"/>
                    <a:gd name="T20" fmla="*/ 0 w 555"/>
                    <a:gd name="T21" fmla="*/ 0 h 672"/>
                    <a:gd name="T22" fmla="*/ 0 w 555"/>
                    <a:gd name="T23" fmla="*/ 0 h 672"/>
                    <a:gd name="T24" fmla="*/ 0 w 555"/>
                    <a:gd name="T25" fmla="*/ 0 h 672"/>
                    <a:gd name="T26" fmla="*/ 0 w 555"/>
                    <a:gd name="T27" fmla="*/ 0 h 672"/>
                    <a:gd name="T28" fmla="*/ 0 w 555"/>
                    <a:gd name="T29" fmla="*/ 0 h 672"/>
                    <a:gd name="T30" fmla="*/ 0 w 555"/>
                    <a:gd name="T31" fmla="*/ 0 h 672"/>
                    <a:gd name="T32" fmla="*/ 0 w 555"/>
                    <a:gd name="T33" fmla="*/ 0 h 672"/>
                    <a:gd name="T34" fmla="*/ 0 w 555"/>
                    <a:gd name="T35" fmla="*/ 0 h 672"/>
                    <a:gd name="T36" fmla="*/ 0 w 555"/>
                    <a:gd name="T37" fmla="*/ 0 h 672"/>
                    <a:gd name="T38" fmla="*/ 0 w 555"/>
                    <a:gd name="T39" fmla="*/ 0 h 672"/>
                    <a:gd name="T40" fmla="*/ 0 w 555"/>
                    <a:gd name="T41" fmla="*/ 0 h 672"/>
                    <a:gd name="T42" fmla="*/ 0 w 555"/>
                    <a:gd name="T43" fmla="*/ 0 h 672"/>
                    <a:gd name="T44" fmla="*/ 0 w 555"/>
                    <a:gd name="T45" fmla="*/ 0 h 672"/>
                    <a:gd name="T46" fmla="*/ 0 w 555"/>
                    <a:gd name="T47" fmla="*/ 0 h 672"/>
                    <a:gd name="T48" fmla="*/ 0 w 555"/>
                    <a:gd name="T49" fmla="*/ 0 h 672"/>
                    <a:gd name="T50" fmla="*/ 0 w 555"/>
                    <a:gd name="T51" fmla="*/ 0 h 672"/>
                    <a:gd name="T52" fmla="*/ 0 w 555"/>
                    <a:gd name="T53" fmla="*/ 0 h 672"/>
                    <a:gd name="T54" fmla="*/ 0 w 555"/>
                    <a:gd name="T55" fmla="*/ 0 h 672"/>
                    <a:gd name="T56" fmla="*/ 0 w 555"/>
                    <a:gd name="T57" fmla="*/ 0 h 672"/>
                    <a:gd name="T58" fmla="*/ 0 w 555"/>
                    <a:gd name="T59" fmla="*/ 0 h 672"/>
                    <a:gd name="T60" fmla="*/ 0 w 555"/>
                    <a:gd name="T61" fmla="*/ 0 h 672"/>
                    <a:gd name="T62" fmla="*/ 0 w 555"/>
                    <a:gd name="T63" fmla="*/ 0 h 672"/>
                    <a:gd name="T64" fmla="*/ 0 w 555"/>
                    <a:gd name="T65" fmla="*/ 0 h 672"/>
                    <a:gd name="T66" fmla="*/ 0 w 555"/>
                    <a:gd name="T67" fmla="*/ 0 h 672"/>
                    <a:gd name="T68" fmla="*/ 0 w 555"/>
                    <a:gd name="T69" fmla="*/ 0 h 672"/>
                    <a:gd name="T70" fmla="*/ 0 w 555"/>
                    <a:gd name="T71" fmla="*/ 0 h 672"/>
                    <a:gd name="T72" fmla="*/ 0 w 555"/>
                    <a:gd name="T73" fmla="*/ 0 h 672"/>
                    <a:gd name="T74" fmla="*/ 0 w 555"/>
                    <a:gd name="T75" fmla="*/ 0 h 672"/>
                    <a:gd name="T76" fmla="*/ 0 w 555"/>
                    <a:gd name="T77" fmla="*/ 0 h 672"/>
                    <a:gd name="T78" fmla="*/ 0 w 555"/>
                    <a:gd name="T79" fmla="*/ 0 h 672"/>
                    <a:gd name="T80" fmla="*/ 0 w 555"/>
                    <a:gd name="T81" fmla="*/ 0 h 672"/>
                    <a:gd name="T82" fmla="*/ 0 w 555"/>
                    <a:gd name="T83" fmla="*/ 0 h 672"/>
                    <a:gd name="T84" fmla="*/ 0 w 555"/>
                    <a:gd name="T85" fmla="*/ 0 h 672"/>
                    <a:gd name="T86" fmla="*/ 0 w 555"/>
                    <a:gd name="T87" fmla="*/ 0 h 672"/>
                    <a:gd name="T88" fmla="*/ 0 w 555"/>
                    <a:gd name="T89" fmla="*/ 0 h 672"/>
                    <a:gd name="T90" fmla="*/ 0 w 555"/>
                    <a:gd name="T91" fmla="*/ 0 h 672"/>
                    <a:gd name="T92" fmla="*/ 0 w 555"/>
                    <a:gd name="T93" fmla="*/ 0 h 672"/>
                    <a:gd name="T94" fmla="*/ 0 w 555"/>
                    <a:gd name="T95" fmla="*/ 0 h 672"/>
                    <a:gd name="T96" fmla="*/ 0 w 555"/>
                    <a:gd name="T97" fmla="*/ 0 h 672"/>
                    <a:gd name="T98" fmla="*/ 0 w 555"/>
                    <a:gd name="T99" fmla="*/ 0 h 672"/>
                    <a:gd name="T100" fmla="*/ 0 w 555"/>
                    <a:gd name="T101" fmla="*/ 0 h 672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555"/>
                    <a:gd name="T154" fmla="*/ 0 h 672"/>
                    <a:gd name="T155" fmla="*/ 555 w 555"/>
                    <a:gd name="T156" fmla="*/ 672 h 672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555" h="672">
                      <a:moveTo>
                        <a:pt x="232" y="0"/>
                      </a:moveTo>
                      <a:cubicBezTo>
                        <a:pt x="243" y="32"/>
                        <a:pt x="254" y="64"/>
                        <a:pt x="272" y="89"/>
                      </a:cubicBezTo>
                      <a:cubicBezTo>
                        <a:pt x="351" y="78"/>
                        <a:pt x="388" y="82"/>
                        <a:pt x="461" y="100"/>
                      </a:cubicBezTo>
                      <a:cubicBezTo>
                        <a:pt x="460" y="121"/>
                        <a:pt x="485" y="116"/>
                        <a:pt x="489" y="132"/>
                      </a:cubicBezTo>
                      <a:cubicBezTo>
                        <a:pt x="496" y="159"/>
                        <a:pt x="475" y="158"/>
                        <a:pt x="468" y="171"/>
                      </a:cubicBezTo>
                      <a:cubicBezTo>
                        <a:pt x="388" y="185"/>
                        <a:pt x="373" y="102"/>
                        <a:pt x="286" y="139"/>
                      </a:cubicBezTo>
                      <a:cubicBezTo>
                        <a:pt x="303" y="175"/>
                        <a:pt x="310" y="222"/>
                        <a:pt x="332" y="253"/>
                      </a:cubicBezTo>
                      <a:cubicBezTo>
                        <a:pt x="389" y="246"/>
                        <a:pt x="456" y="258"/>
                        <a:pt x="496" y="282"/>
                      </a:cubicBezTo>
                      <a:cubicBezTo>
                        <a:pt x="525" y="299"/>
                        <a:pt x="554" y="317"/>
                        <a:pt x="546" y="364"/>
                      </a:cubicBezTo>
                      <a:cubicBezTo>
                        <a:pt x="544" y="379"/>
                        <a:pt x="540" y="406"/>
                        <a:pt x="532" y="424"/>
                      </a:cubicBezTo>
                      <a:cubicBezTo>
                        <a:pt x="530" y="429"/>
                        <a:pt x="522" y="429"/>
                        <a:pt x="518" y="435"/>
                      </a:cubicBezTo>
                      <a:cubicBezTo>
                        <a:pt x="510" y="445"/>
                        <a:pt x="507" y="462"/>
                        <a:pt x="503" y="467"/>
                      </a:cubicBezTo>
                      <a:cubicBezTo>
                        <a:pt x="490" y="483"/>
                        <a:pt x="471" y="482"/>
                        <a:pt x="461" y="506"/>
                      </a:cubicBezTo>
                      <a:cubicBezTo>
                        <a:pt x="440" y="503"/>
                        <a:pt x="441" y="520"/>
                        <a:pt x="429" y="524"/>
                      </a:cubicBezTo>
                      <a:cubicBezTo>
                        <a:pt x="433" y="543"/>
                        <a:pt x="438" y="574"/>
                        <a:pt x="453" y="592"/>
                      </a:cubicBezTo>
                      <a:cubicBezTo>
                        <a:pt x="446" y="619"/>
                        <a:pt x="471" y="641"/>
                        <a:pt x="439" y="649"/>
                      </a:cubicBezTo>
                      <a:cubicBezTo>
                        <a:pt x="413" y="627"/>
                        <a:pt x="416" y="575"/>
                        <a:pt x="400" y="542"/>
                      </a:cubicBezTo>
                      <a:cubicBezTo>
                        <a:pt x="360" y="546"/>
                        <a:pt x="328" y="559"/>
                        <a:pt x="297" y="563"/>
                      </a:cubicBezTo>
                      <a:cubicBezTo>
                        <a:pt x="294" y="606"/>
                        <a:pt x="333" y="633"/>
                        <a:pt x="314" y="671"/>
                      </a:cubicBezTo>
                      <a:cubicBezTo>
                        <a:pt x="261" y="671"/>
                        <a:pt x="290" y="587"/>
                        <a:pt x="257" y="563"/>
                      </a:cubicBezTo>
                      <a:cubicBezTo>
                        <a:pt x="180" y="568"/>
                        <a:pt x="119" y="563"/>
                        <a:pt x="76" y="528"/>
                      </a:cubicBezTo>
                      <a:cubicBezTo>
                        <a:pt x="63" y="503"/>
                        <a:pt x="68" y="473"/>
                        <a:pt x="93" y="467"/>
                      </a:cubicBezTo>
                      <a:cubicBezTo>
                        <a:pt x="139" y="457"/>
                        <a:pt x="202" y="552"/>
                        <a:pt x="250" y="517"/>
                      </a:cubicBezTo>
                      <a:cubicBezTo>
                        <a:pt x="235" y="476"/>
                        <a:pt x="233" y="422"/>
                        <a:pt x="211" y="389"/>
                      </a:cubicBezTo>
                      <a:cubicBezTo>
                        <a:pt x="105" y="409"/>
                        <a:pt x="0" y="346"/>
                        <a:pt x="36" y="225"/>
                      </a:cubicBezTo>
                      <a:cubicBezTo>
                        <a:pt x="57" y="211"/>
                        <a:pt x="67" y="186"/>
                        <a:pt x="86" y="171"/>
                      </a:cubicBezTo>
                      <a:cubicBezTo>
                        <a:pt x="98" y="162"/>
                        <a:pt x="115" y="164"/>
                        <a:pt x="122" y="150"/>
                      </a:cubicBezTo>
                      <a:cubicBezTo>
                        <a:pt x="123" y="101"/>
                        <a:pt x="70" y="76"/>
                        <a:pt x="90" y="32"/>
                      </a:cubicBezTo>
                      <a:cubicBezTo>
                        <a:pt x="134" y="41"/>
                        <a:pt x="121" y="106"/>
                        <a:pt x="147" y="132"/>
                      </a:cubicBezTo>
                      <a:cubicBezTo>
                        <a:pt x="185" y="128"/>
                        <a:pt x="207" y="108"/>
                        <a:pt x="240" y="100"/>
                      </a:cubicBezTo>
                      <a:cubicBezTo>
                        <a:pt x="235" y="63"/>
                        <a:pt x="196" y="39"/>
                        <a:pt x="215" y="0"/>
                      </a:cubicBezTo>
                      <a:cubicBezTo>
                        <a:pt x="221" y="0"/>
                        <a:pt x="227" y="0"/>
                        <a:pt x="232" y="0"/>
                      </a:cubicBezTo>
                      <a:close/>
                      <a:moveTo>
                        <a:pt x="165" y="182"/>
                      </a:moveTo>
                      <a:cubicBezTo>
                        <a:pt x="175" y="220"/>
                        <a:pt x="189" y="255"/>
                        <a:pt x="211" y="282"/>
                      </a:cubicBezTo>
                      <a:cubicBezTo>
                        <a:pt x="244" y="270"/>
                        <a:pt x="272" y="272"/>
                        <a:pt x="304" y="257"/>
                      </a:cubicBezTo>
                      <a:cubicBezTo>
                        <a:pt x="296" y="216"/>
                        <a:pt x="270" y="193"/>
                        <a:pt x="265" y="150"/>
                      </a:cubicBezTo>
                      <a:cubicBezTo>
                        <a:pt x="219" y="148"/>
                        <a:pt x="195" y="168"/>
                        <a:pt x="165" y="182"/>
                      </a:cubicBezTo>
                      <a:close/>
                      <a:moveTo>
                        <a:pt x="136" y="196"/>
                      </a:moveTo>
                      <a:cubicBezTo>
                        <a:pt x="113" y="221"/>
                        <a:pt x="72" y="230"/>
                        <a:pt x="76" y="282"/>
                      </a:cubicBezTo>
                      <a:cubicBezTo>
                        <a:pt x="105" y="305"/>
                        <a:pt x="144" y="292"/>
                        <a:pt x="179" y="289"/>
                      </a:cubicBezTo>
                      <a:cubicBezTo>
                        <a:pt x="171" y="251"/>
                        <a:pt x="158" y="220"/>
                        <a:pt x="136" y="196"/>
                      </a:cubicBezTo>
                      <a:close/>
                      <a:moveTo>
                        <a:pt x="371" y="374"/>
                      </a:moveTo>
                      <a:cubicBezTo>
                        <a:pt x="393" y="400"/>
                        <a:pt x="398" y="443"/>
                        <a:pt x="414" y="474"/>
                      </a:cubicBezTo>
                      <a:cubicBezTo>
                        <a:pt x="458" y="458"/>
                        <a:pt x="518" y="416"/>
                        <a:pt x="486" y="356"/>
                      </a:cubicBezTo>
                      <a:cubicBezTo>
                        <a:pt x="452" y="350"/>
                        <a:pt x="380" y="335"/>
                        <a:pt x="371" y="374"/>
                      </a:cubicBezTo>
                      <a:close/>
                      <a:moveTo>
                        <a:pt x="240" y="399"/>
                      </a:moveTo>
                      <a:cubicBezTo>
                        <a:pt x="260" y="433"/>
                        <a:pt x="257" y="489"/>
                        <a:pt x="282" y="517"/>
                      </a:cubicBezTo>
                      <a:cubicBezTo>
                        <a:pt x="318" y="510"/>
                        <a:pt x="355" y="508"/>
                        <a:pt x="386" y="488"/>
                      </a:cubicBezTo>
                      <a:cubicBezTo>
                        <a:pt x="378" y="454"/>
                        <a:pt x="369" y="422"/>
                        <a:pt x="354" y="396"/>
                      </a:cubicBezTo>
                      <a:cubicBezTo>
                        <a:pt x="353" y="380"/>
                        <a:pt x="351" y="365"/>
                        <a:pt x="336" y="364"/>
                      </a:cubicBezTo>
                      <a:cubicBezTo>
                        <a:pt x="310" y="373"/>
                        <a:pt x="254" y="368"/>
                        <a:pt x="240" y="39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6651" name="Freeform 25">
                  <a:extLst>
                    <a:ext uri="{FF2B5EF4-FFF2-40B4-BE49-F238E27FC236}">
                      <a16:creationId xmlns:a16="http://schemas.microsoft.com/office/drawing/2014/main" id="{351F9997-58C9-46E9-9A11-7BCD8E47EA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" y="1811"/>
                  <a:ext cx="12" cy="17"/>
                </a:xfrm>
                <a:custGeom>
                  <a:avLst/>
                  <a:gdLst>
                    <a:gd name="T0" fmla="*/ 0 w 51"/>
                    <a:gd name="T1" fmla="*/ 0 h 73"/>
                    <a:gd name="T2" fmla="*/ 0 w 51"/>
                    <a:gd name="T3" fmla="*/ 0 h 73"/>
                    <a:gd name="T4" fmla="*/ 0 w 51"/>
                    <a:gd name="T5" fmla="*/ 0 h 73"/>
                    <a:gd name="T6" fmla="*/ 0 60000 65536"/>
                    <a:gd name="T7" fmla="*/ 0 60000 65536"/>
                    <a:gd name="T8" fmla="*/ 0 60000 65536"/>
                    <a:gd name="T9" fmla="*/ 0 w 51"/>
                    <a:gd name="T10" fmla="*/ 0 h 73"/>
                    <a:gd name="T11" fmla="*/ 51 w 51"/>
                    <a:gd name="T12" fmla="*/ 73 h 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1" h="73">
                      <a:moveTo>
                        <a:pt x="37" y="0"/>
                      </a:moveTo>
                      <a:cubicBezTo>
                        <a:pt x="50" y="21"/>
                        <a:pt x="31" y="72"/>
                        <a:pt x="1" y="61"/>
                      </a:cubicBezTo>
                      <a:cubicBezTo>
                        <a:pt x="0" y="27"/>
                        <a:pt x="7" y="2"/>
                        <a:pt x="37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6652" name="Freeform 26">
                  <a:extLst>
                    <a:ext uri="{FF2B5EF4-FFF2-40B4-BE49-F238E27FC236}">
                      <a16:creationId xmlns:a16="http://schemas.microsoft.com/office/drawing/2014/main" id="{C7ECCD3A-2145-4F4F-AC72-8A125189A3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" y="1844"/>
                  <a:ext cx="12" cy="12"/>
                </a:xfrm>
                <a:custGeom>
                  <a:avLst/>
                  <a:gdLst>
                    <a:gd name="T0" fmla="*/ 0 w 51"/>
                    <a:gd name="T1" fmla="*/ 0 h 51"/>
                    <a:gd name="T2" fmla="*/ 0 w 51"/>
                    <a:gd name="T3" fmla="*/ 0 h 51"/>
                    <a:gd name="T4" fmla="*/ 0 w 51"/>
                    <a:gd name="T5" fmla="*/ 0 h 51"/>
                    <a:gd name="T6" fmla="*/ 0 w 51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1"/>
                    <a:gd name="T13" fmla="*/ 0 h 51"/>
                    <a:gd name="T14" fmla="*/ 51 w 51"/>
                    <a:gd name="T15" fmla="*/ 51 h 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1" h="51">
                      <a:moveTo>
                        <a:pt x="39" y="0"/>
                      </a:moveTo>
                      <a:cubicBezTo>
                        <a:pt x="37" y="11"/>
                        <a:pt x="48" y="9"/>
                        <a:pt x="50" y="18"/>
                      </a:cubicBezTo>
                      <a:cubicBezTo>
                        <a:pt x="42" y="33"/>
                        <a:pt x="36" y="50"/>
                        <a:pt x="10" y="46"/>
                      </a:cubicBezTo>
                      <a:cubicBezTo>
                        <a:pt x="0" y="20"/>
                        <a:pt x="17" y="5"/>
                        <a:pt x="39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6653" name="Freeform 27">
                  <a:extLst>
                    <a:ext uri="{FF2B5EF4-FFF2-40B4-BE49-F238E27FC236}">
                      <a16:creationId xmlns:a16="http://schemas.microsoft.com/office/drawing/2014/main" id="{818D3B8D-C004-40D2-BF9C-A45CC65C87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" y="1844"/>
                  <a:ext cx="13" cy="14"/>
                </a:xfrm>
                <a:custGeom>
                  <a:avLst/>
                  <a:gdLst>
                    <a:gd name="T0" fmla="*/ 0 w 58"/>
                    <a:gd name="T1" fmla="*/ 0 h 63"/>
                    <a:gd name="T2" fmla="*/ 0 w 58"/>
                    <a:gd name="T3" fmla="*/ 0 h 63"/>
                    <a:gd name="T4" fmla="*/ 0 w 58"/>
                    <a:gd name="T5" fmla="*/ 0 h 63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63"/>
                    <a:gd name="T11" fmla="*/ 58 w 58"/>
                    <a:gd name="T12" fmla="*/ 63 h 6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63">
                      <a:moveTo>
                        <a:pt x="43" y="4"/>
                      </a:moveTo>
                      <a:cubicBezTo>
                        <a:pt x="57" y="22"/>
                        <a:pt x="46" y="52"/>
                        <a:pt x="29" y="62"/>
                      </a:cubicBezTo>
                      <a:cubicBezTo>
                        <a:pt x="0" y="54"/>
                        <a:pt x="17" y="0"/>
                        <a:pt x="43" y="4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6654" name="Freeform 28">
                  <a:extLst>
                    <a:ext uri="{FF2B5EF4-FFF2-40B4-BE49-F238E27FC236}">
                      <a16:creationId xmlns:a16="http://schemas.microsoft.com/office/drawing/2014/main" id="{F2F9B133-DC3C-4C00-91B9-40CABC1058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" y="1532"/>
                  <a:ext cx="341" cy="398"/>
                </a:xfrm>
                <a:custGeom>
                  <a:avLst/>
                  <a:gdLst>
                    <a:gd name="T0" fmla="*/ 0 w 1504"/>
                    <a:gd name="T1" fmla="*/ 0 h 1754"/>
                    <a:gd name="T2" fmla="*/ 0 w 1504"/>
                    <a:gd name="T3" fmla="*/ 0 h 1754"/>
                    <a:gd name="T4" fmla="*/ 0 w 1504"/>
                    <a:gd name="T5" fmla="*/ 0 h 1754"/>
                    <a:gd name="T6" fmla="*/ 0 w 1504"/>
                    <a:gd name="T7" fmla="*/ 0 h 1754"/>
                    <a:gd name="T8" fmla="*/ 0 w 1504"/>
                    <a:gd name="T9" fmla="*/ 0 h 1754"/>
                    <a:gd name="T10" fmla="*/ 0 w 1504"/>
                    <a:gd name="T11" fmla="*/ 0 h 1754"/>
                    <a:gd name="T12" fmla="*/ 0 w 1504"/>
                    <a:gd name="T13" fmla="*/ 0 h 1754"/>
                    <a:gd name="T14" fmla="*/ 0 w 1504"/>
                    <a:gd name="T15" fmla="*/ 0 h 1754"/>
                    <a:gd name="T16" fmla="*/ 0 w 1504"/>
                    <a:gd name="T17" fmla="*/ 0 h 1754"/>
                    <a:gd name="T18" fmla="*/ 0 w 1504"/>
                    <a:gd name="T19" fmla="*/ 0 h 1754"/>
                    <a:gd name="T20" fmla="*/ 0 w 1504"/>
                    <a:gd name="T21" fmla="*/ 0 h 1754"/>
                    <a:gd name="T22" fmla="*/ 0 w 1504"/>
                    <a:gd name="T23" fmla="*/ 0 h 1754"/>
                    <a:gd name="T24" fmla="*/ 0 w 1504"/>
                    <a:gd name="T25" fmla="*/ 0 h 1754"/>
                    <a:gd name="T26" fmla="*/ 0 w 1504"/>
                    <a:gd name="T27" fmla="*/ 0 h 1754"/>
                    <a:gd name="T28" fmla="*/ 0 w 1504"/>
                    <a:gd name="T29" fmla="*/ 0 h 1754"/>
                    <a:gd name="T30" fmla="*/ 0 w 1504"/>
                    <a:gd name="T31" fmla="*/ 0 h 1754"/>
                    <a:gd name="T32" fmla="*/ 0 w 1504"/>
                    <a:gd name="T33" fmla="*/ 0 h 1754"/>
                    <a:gd name="T34" fmla="*/ 0 w 1504"/>
                    <a:gd name="T35" fmla="*/ 0 h 1754"/>
                    <a:gd name="T36" fmla="*/ 0 w 1504"/>
                    <a:gd name="T37" fmla="*/ 0 h 1754"/>
                    <a:gd name="T38" fmla="*/ 0 w 1504"/>
                    <a:gd name="T39" fmla="*/ 0 h 1754"/>
                    <a:gd name="T40" fmla="*/ 0 w 1504"/>
                    <a:gd name="T41" fmla="*/ 0 h 1754"/>
                    <a:gd name="T42" fmla="*/ 0 w 1504"/>
                    <a:gd name="T43" fmla="*/ 0 h 1754"/>
                    <a:gd name="T44" fmla="*/ 0 w 1504"/>
                    <a:gd name="T45" fmla="*/ 0 h 1754"/>
                    <a:gd name="T46" fmla="*/ 0 w 1504"/>
                    <a:gd name="T47" fmla="*/ 0 h 1754"/>
                    <a:gd name="T48" fmla="*/ 0 w 1504"/>
                    <a:gd name="T49" fmla="*/ 0 h 1754"/>
                    <a:gd name="T50" fmla="*/ 0 w 1504"/>
                    <a:gd name="T51" fmla="*/ 0 h 1754"/>
                    <a:gd name="T52" fmla="*/ 0 w 1504"/>
                    <a:gd name="T53" fmla="*/ 0 h 1754"/>
                    <a:gd name="T54" fmla="*/ 0 w 1504"/>
                    <a:gd name="T55" fmla="*/ 0 h 1754"/>
                    <a:gd name="T56" fmla="*/ 0 w 1504"/>
                    <a:gd name="T57" fmla="*/ 0 h 1754"/>
                    <a:gd name="T58" fmla="*/ 0 w 1504"/>
                    <a:gd name="T59" fmla="*/ 0 h 1754"/>
                    <a:gd name="T60" fmla="*/ 0 w 1504"/>
                    <a:gd name="T61" fmla="*/ 0 h 1754"/>
                    <a:gd name="T62" fmla="*/ 0 w 1504"/>
                    <a:gd name="T63" fmla="*/ 0 h 1754"/>
                    <a:gd name="T64" fmla="*/ 0 w 1504"/>
                    <a:gd name="T65" fmla="*/ 0 h 1754"/>
                    <a:gd name="T66" fmla="*/ 0 w 1504"/>
                    <a:gd name="T67" fmla="*/ 0 h 1754"/>
                    <a:gd name="T68" fmla="*/ 0 w 1504"/>
                    <a:gd name="T69" fmla="*/ 0 h 1754"/>
                    <a:gd name="T70" fmla="*/ 0 w 1504"/>
                    <a:gd name="T71" fmla="*/ 0 h 1754"/>
                    <a:gd name="T72" fmla="*/ 0 w 1504"/>
                    <a:gd name="T73" fmla="*/ 0 h 1754"/>
                    <a:gd name="T74" fmla="*/ 0 w 1504"/>
                    <a:gd name="T75" fmla="*/ 0 h 1754"/>
                    <a:gd name="T76" fmla="*/ 0 w 1504"/>
                    <a:gd name="T77" fmla="*/ 0 h 1754"/>
                    <a:gd name="T78" fmla="*/ 0 w 1504"/>
                    <a:gd name="T79" fmla="*/ 0 h 1754"/>
                    <a:gd name="T80" fmla="*/ 0 w 1504"/>
                    <a:gd name="T81" fmla="*/ 0 h 1754"/>
                    <a:gd name="T82" fmla="*/ 0 w 1504"/>
                    <a:gd name="T83" fmla="*/ 0 h 1754"/>
                    <a:gd name="T84" fmla="*/ 0 w 1504"/>
                    <a:gd name="T85" fmla="*/ 0 h 1754"/>
                    <a:gd name="T86" fmla="*/ 0 w 1504"/>
                    <a:gd name="T87" fmla="*/ 0 h 1754"/>
                    <a:gd name="T88" fmla="*/ 0 w 1504"/>
                    <a:gd name="T89" fmla="*/ 0 h 1754"/>
                    <a:gd name="T90" fmla="*/ 0 w 1504"/>
                    <a:gd name="T91" fmla="*/ 0 h 1754"/>
                    <a:gd name="T92" fmla="*/ 0 w 1504"/>
                    <a:gd name="T93" fmla="*/ 0 h 1754"/>
                    <a:gd name="T94" fmla="*/ 0 w 1504"/>
                    <a:gd name="T95" fmla="*/ 0 h 1754"/>
                    <a:gd name="T96" fmla="*/ 0 w 1504"/>
                    <a:gd name="T97" fmla="*/ 0 h 175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504"/>
                    <a:gd name="T148" fmla="*/ 0 h 1754"/>
                    <a:gd name="T149" fmla="*/ 1504 w 1504"/>
                    <a:gd name="T150" fmla="*/ 1754 h 175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504" h="1754">
                      <a:moveTo>
                        <a:pt x="1019" y="48"/>
                      </a:moveTo>
                      <a:cubicBezTo>
                        <a:pt x="1002" y="67"/>
                        <a:pt x="979" y="79"/>
                        <a:pt x="955" y="87"/>
                      </a:cubicBezTo>
                      <a:cubicBezTo>
                        <a:pt x="966" y="101"/>
                        <a:pt x="985" y="88"/>
                        <a:pt x="998" y="84"/>
                      </a:cubicBezTo>
                      <a:cubicBezTo>
                        <a:pt x="1045" y="67"/>
                        <a:pt x="1088" y="37"/>
                        <a:pt x="1140" y="35"/>
                      </a:cubicBezTo>
                      <a:cubicBezTo>
                        <a:pt x="1163" y="33"/>
                        <a:pt x="1186" y="33"/>
                        <a:pt x="1209" y="34"/>
                      </a:cubicBezTo>
                      <a:cubicBezTo>
                        <a:pt x="1243" y="44"/>
                        <a:pt x="1262" y="89"/>
                        <a:pt x="1242" y="119"/>
                      </a:cubicBezTo>
                      <a:cubicBezTo>
                        <a:pt x="1229" y="129"/>
                        <a:pt x="1216" y="140"/>
                        <a:pt x="1208" y="155"/>
                      </a:cubicBezTo>
                      <a:cubicBezTo>
                        <a:pt x="1196" y="161"/>
                        <a:pt x="1185" y="170"/>
                        <a:pt x="1180" y="184"/>
                      </a:cubicBezTo>
                      <a:cubicBezTo>
                        <a:pt x="1167" y="189"/>
                        <a:pt x="1155" y="196"/>
                        <a:pt x="1148" y="209"/>
                      </a:cubicBezTo>
                      <a:cubicBezTo>
                        <a:pt x="1124" y="240"/>
                        <a:pt x="1090" y="263"/>
                        <a:pt x="1068" y="296"/>
                      </a:cubicBezTo>
                      <a:cubicBezTo>
                        <a:pt x="1068" y="308"/>
                        <a:pt x="1088" y="297"/>
                        <a:pt x="1094" y="293"/>
                      </a:cubicBezTo>
                      <a:cubicBezTo>
                        <a:pt x="1108" y="283"/>
                        <a:pt x="1125" y="276"/>
                        <a:pt x="1142" y="277"/>
                      </a:cubicBezTo>
                      <a:cubicBezTo>
                        <a:pt x="1158" y="273"/>
                        <a:pt x="1170" y="262"/>
                        <a:pt x="1186" y="260"/>
                      </a:cubicBezTo>
                      <a:cubicBezTo>
                        <a:pt x="1226" y="251"/>
                        <a:pt x="1268" y="245"/>
                        <a:pt x="1309" y="248"/>
                      </a:cubicBezTo>
                      <a:cubicBezTo>
                        <a:pt x="1329" y="250"/>
                        <a:pt x="1354" y="253"/>
                        <a:pt x="1365" y="272"/>
                      </a:cubicBezTo>
                      <a:cubicBezTo>
                        <a:pt x="1374" y="285"/>
                        <a:pt x="1367" y="303"/>
                        <a:pt x="1354" y="310"/>
                      </a:cubicBezTo>
                      <a:cubicBezTo>
                        <a:pt x="1342" y="318"/>
                        <a:pt x="1326" y="320"/>
                        <a:pt x="1317" y="332"/>
                      </a:cubicBezTo>
                      <a:cubicBezTo>
                        <a:pt x="1309" y="339"/>
                        <a:pt x="1299" y="346"/>
                        <a:pt x="1288" y="344"/>
                      </a:cubicBezTo>
                      <a:cubicBezTo>
                        <a:pt x="1272" y="345"/>
                        <a:pt x="1259" y="357"/>
                        <a:pt x="1242" y="357"/>
                      </a:cubicBezTo>
                      <a:cubicBezTo>
                        <a:pt x="1182" y="365"/>
                        <a:pt x="1121" y="350"/>
                        <a:pt x="1061" y="363"/>
                      </a:cubicBezTo>
                      <a:cubicBezTo>
                        <a:pt x="1053" y="365"/>
                        <a:pt x="1033" y="350"/>
                        <a:pt x="1037" y="364"/>
                      </a:cubicBezTo>
                      <a:cubicBezTo>
                        <a:pt x="1046" y="373"/>
                        <a:pt x="1062" y="374"/>
                        <a:pt x="1070" y="385"/>
                      </a:cubicBezTo>
                      <a:cubicBezTo>
                        <a:pt x="1081" y="396"/>
                        <a:pt x="1095" y="400"/>
                        <a:pt x="1109" y="404"/>
                      </a:cubicBezTo>
                      <a:cubicBezTo>
                        <a:pt x="1124" y="413"/>
                        <a:pt x="1137" y="425"/>
                        <a:pt x="1152" y="434"/>
                      </a:cubicBezTo>
                      <a:cubicBezTo>
                        <a:pt x="1208" y="475"/>
                        <a:pt x="1262" y="520"/>
                        <a:pt x="1304" y="575"/>
                      </a:cubicBezTo>
                      <a:cubicBezTo>
                        <a:pt x="1413" y="680"/>
                        <a:pt x="1448" y="757"/>
                        <a:pt x="1454" y="864"/>
                      </a:cubicBezTo>
                      <a:cubicBezTo>
                        <a:pt x="1461" y="875"/>
                        <a:pt x="1467" y="888"/>
                        <a:pt x="1465" y="901"/>
                      </a:cubicBezTo>
                      <a:cubicBezTo>
                        <a:pt x="1468" y="916"/>
                        <a:pt x="1480" y="927"/>
                        <a:pt x="1481" y="942"/>
                      </a:cubicBezTo>
                      <a:cubicBezTo>
                        <a:pt x="1488" y="982"/>
                        <a:pt x="1481" y="1022"/>
                        <a:pt x="1487" y="1062"/>
                      </a:cubicBezTo>
                      <a:cubicBezTo>
                        <a:pt x="1493" y="1109"/>
                        <a:pt x="1494" y="1157"/>
                        <a:pt x="1484" y="1204"/>
                      </a:cubicBezTo>
                      <a:cubicBezTo>
                        <a:pt x="1480" y="1226"/>
                        <a:pt x="1479" y="1249"/>
                        <a:pt x="1470" y="1270"/>
                      </a:cubicBezTo>
                      <a:cubicBezTo>
                        <a:pt x="1464" y="1284"/>
                        <a:pt x="1452" y="1296"/>
                        <a:pt x="1451" y="1312"/>
                      </a:cubicBezTo>
                      <a:cubicBezTo>
                        <a:pt x="1448" y="1332"/>
                        <a:pt x="1448" y="1353"/>
                        <a:pt x="1437" y="1370"/>
                      </a:cubicBezTo>
                      <a:cubicBezTo>
                        <a:pt x="1420" y="1404"/>
                        <a:pt x="1391" y="1430"/>
                        <a:pt x="1379" y="1466"/>
                      </a:cubicBezTo>
                      <a:cubicBezTo>
                        <a:pt x="1355" y="1477"/>
                        <a:pt x="1340" y="1500"/>
                        <a:pt x="1318" y="1515"/>
                      </a:cubicBezTo>
                      <a:cubicBezTo>
                        <a:pt x="1218" y="1600"/>
                        <a:pt x="1104" y="1673"/>
                        <a:pt x="977" y="1712"/>
                      </a:cubicBezTo>
                      <a:cubicBezTo>
                        <a:pt x="851" y="1753"/>
                        <a:pt x="714" y="1753"/>
                        <a:pt x="587" y="1720"/>
                      </a:cubicBezTo>
                      <a:cubicBezTo>
                        <a:pt x="463" y="1691"/>
                        <a:pt x="347" y="1636"/>
                        <a:pt x="238" y="1572"/>
                      </a:cubicBezTo>
                      <a:cubicBezTo>
                        <a:pt x="212" y="1559"/>
                        <a:pt x="202" y="1527"/>
                        <a:pt x="174" y="1516"/>
                      </a:cubicBezTo>
                      <a:cubicBezTo>
                        <a:pt x="137" y="1464"/>
                        <a:pt x="87" y="1420"/>
                        <a:pt x="62" y="1359"/>
                      </a:cubicBezTo>
                      <a:cubicBezTo>
                        <a:pt x="53" y="1345"/>
                        <a:pt x="57" y="1324"/>
                        <a:pt x="41" y="1314"/>
                      </a:cubicBezTo>
                      <a:cubicBezTo>
                        <a:pt x="11" y="1187"/>
                        <a:pt x="0" y="1121"/>
                        <a:pt x="18" y="1014"/>
                      </a:cubicBezTo>
                      <a:cubicBezTo>
                        <a:pt x="16" y="996"/>
                        <a:pt x="18" y="979"/>
                        <a:pt x="27" y="964"/>
                      </a:cubicBezTo>
                      <a:cubicBezTo>
                        <a:pt x="35" y="942"/>
                        <a:pt x="41" y="919"/>
                        <a:pt x="43" y="896"/>
                      </a:cubicBezTo>
                      <a:cubicBezTo>
                        <a:pt x="58" y="883"/>
                        <a:pt x="66" y="863"/>
                        <a:pt x="68" y="843"/>
                      </a:cubicBezTo>
                      <a:cubicBezTo>
                        <a:pt x="83" y="834"/>
                        <a:pt x="86" y="815"/>
                        <a:pt x="92" y="800"/>
                      </a:cubicBezTo>
                      <a:cubicBezTo>
                        <a:pt x="93" y="789"/>
                        <a:pt x="89" y="768"/>
                        <a:pt x="105" y="768"/>
                      </a:cubicBezTo>
                      <a:cubicBezTo>
                        <a:pt x="121" y="771"/>
                        <a:pt x="128" y="749"/>
                        <a:pt x="134" y="737"/>
                      </a:cubicBezTo>
                      <a:cubicBezTo>
                        <a:pt x="142" y="726"/>
                        <a:pt x="156" y="721"/>
                        <a:pt x="159" y="706"/>
                      </a:cubicBezTo>
                      <a:cubicBezTo>
                        <a:pt x="164" y="692"/>
                        <a:pt x="177" y="685"/>
                        <a:pt x="187" y="676"/>
                      </a:cubicBezTo>
                      <a:cubicBezTo>
                        <a:pt x="200" y="662"/>
                        <a:pt x="205" y="642"/>
                        <a:pt x="218" y="628"/>
                      </a:cubicBezTo>
                      <a:cubicBezTo>
                        <a:pt x="233" y="609"/>
                        <a:pt x="251" y="592"/>
                        <a:pt x="263" y="571"/>
                      </a:cubicBezTo>
                      <a:cubicBezTo>
                        <a:pt x="270" y="561"/>
                        <a:pt x="283" y="560"/>
                        <a:pt x="290" y="550"/>
                      </a:cubicBezTo>
                      <a:cubicBezTo>
                        <a:pt x="299" y="540"/>
                        <a:pt x="307" y="530"/>
                        <a:pt x="319" y="524"/>
                      </a:cubicBezTo>
                      <a:cubicBezTo>
                        <a:pt x="331" y="515"/>
                        <a:pt x="332" y="497"/>
                        <a:pt x="345" y="488"/>
                      </a:cubicBezTo>
                      <a:cubicBezTo>
                        <a:pt x="371" y="469"/>
                        <a:pt x="396" y="449"/>
                        <a:pt x="423" y="431"/>
                      </a:cubicBezTo>
                      <a:cubicBezTo>
                        <a:pt x="473" y="396"/>
                        <a:pt x="529" y="357"/>
                        <a:pt x="591" y="350"/>
                      </a:cubicBezTo>
                      <a:cubicBezTo>
                        <a:pt x="658" y="343"/>
                        <a:pt x="728" y="340"/>
                        <a:pt x="795" y="346"/>
                      </a:cubicBezTo>
                      <a:cubicBezTo>
                        <a:pt x="838" y="351"/>
                        <a:pt x="879" y="362"/>
                        <a:pt x="923" y="360"/>
                      </a:cubicBezTo>
                      <a:cubicBezTo>
                        <a:pt x="938" y="357"/>
                        <a:pt x="1013" y="324"/>
                        <a:pt x="1029" y="325"/>
                      </a:cubicBezTo>
                      <a:cubicBezTo>
                        <a:pt x="1048" y="323"/>
                        <a:pt x="1030" y="380"/>
                        <a:pt x="1041" y="362"/>
                      </a:cubicBezTo>
                      <a:cubicBezTo>
                        <a:pt x="1015" y="358"/>
                        <a:pt x="952" y="378"/>
                        <a:pt x="928" y="381"/>
                      </a:cubicBezTo>
                      <a:cubicBezTo>
                        <a:pt x="913" y="373"/>
                        <a:pt x="897" y="397"/>
                        <a:pt x="882" y="394"/>
                      </a:cubicBezTo>
                      <a:cubicBezTo>
                        <a:pt x="788" y="399"/>
                        <a:pt x="681" y="330"/>
                        <a:pt x="600" y="367"/>
                      </a:cubicBezTo>
                      <a:cubicBezTo>
                        <a:pt x="582" y="355"/>
                        <a:pt x="602" y="296"/>
                        <a:pt x="589" y="279"/>
                      </a:cubicBezTo>
                      <a:cubicBezTo>
                        <a:pt x="576" y="263"/>
                        <a:pt x="564" y="246"/>
                        <a:pt x="547" y="233"/>
                      </a:cubicBezTo>
                      <a:cubicBezTo>
                        <a:pt x="531" y="232"/>
                        <a:pt x="528" y="213"/>
                        <a:pt x="520" y="202"/>
                      </a:cubicBezTo>
                      <a:cubicBezTo>
                        <a:pt x="499" y="169"/>
                        <a:pt x="465" y="147"/>
                        <a:pt x="442" y="115"/>
                      </a:cubicBezTo>
                      <a:cubicBezTo>
                        <a:pt x="439" y="100"/>
                        <a:pt x="444" y="84"/>
                        <a:pt x="453" y="72"/>
                      </a:cubicBezTo>
                      <a:cubicBezTo>
                        <a:pt x="471" y="69"/>
                        <a:pt x="490" y="66"/>
                        <a:pt x="508" y="61"/>
                      </a:cubicBezTo>
                      <a:cubicBezTo>
                        <a:pt x="580" y="44"/>
                        <a:pt x="651" y="20"/>
                        <a:pt x="726" y="16"/>
                      </a:cubicBezTo>
                      <a:cubicBezTo>
                        <a:pt x="741" y="21"/>
                        <a:pt x="741" y="45"/>
                        <a:pt x="759" y="47"/>
                      </a:cubicBezTo>
                      <a:cubicBezTo>
                        <a:pt x="777" y="47"/>
                        <a:pt x="793" y="40"/>
                        <a:pt x="811" y="36"/>
                      </a:cubicBezTo>
                      <a:cubicBezTo>
                        <a:pt x="861" y="21"/>
                        <a:pt x="913" y="0"/>
                        <a:pt x="967" y="8"/>
                      </a:cubicBezTo>
                      <a:cubicBezTo>
                        <a:pt x="990" y="11"/>
                        <a:pt x="1012" y="25"/>
                        <a:pt x="1019" y="48"/>
                      </a:cubicBezTo>
                      <a:close/>
                      <a:moveTo>
                        <a:pt x="748" y="83"/>
                      </a:moveTo>
                      <a:cubicBezTo>
                        <a:pt x="736" y="72"/>
                        <a:pt x="722" y="65"/>
                        <a:pt x="709" y="55"/>
                      </a:cubicBezTo>
                      <a:cubicBezTo>
                        <a:pt x="651" y="59"/>
                        <a:pt x="596" y="83"/>
                        <a:pt x="538" y="87"/>
                      </a:cubicBezTo>
                      <a:cubicBezTo>
                        <a:pt x="533" y="100"/>
                        <a:pt x="506" y="92"/>
                        <a:pt x="508" y="108"/>
                      </a:cubicBezTo>
                      <a:cubicBezTo>
                        <a:pt x="590" y="115"/>
                        <a:pt x="671" y="86"/>
                        <a:pt x="754" y="94"/>
                      </a:cubicBezTo>
                      <a:cubicBezTo>
                        <a:pt x="774" y="97"/>
                        <a:pt x="793" y="103"/>
                        <a:pt x="809" y="115"/>
                      </a:cubicBezTo>
                      <a:cubicBezTo>
                        <a:pt x="813" y="136"/>
                        <a:pt x="809" y="159"/>
                        <a:pt x="823" y="176"/>
                      </a:cubicBezTo>
                      <a:cubicBezTo>
                        <a:pt x="838" y="180"/>
                        <a:pt x="850" y="164"/>
                        <a:pt x="864" y="163"/>
                      </a:cubicBezTo>
                      <a:cubicBezTo>
                        <a:pt x="880" y="157"/>
                        <a:pt x="895" y="144"/>
                        <a:pt x="895" y="126"/>
                      </a:cubicBezTo>
                      <a:cubicBezTo>
                        <a:pt x="899" y="99"/>
                        <a:pt x="924" y="82"/>
                        <a:pt x="946" y="70"/>
                      </a:cubicBezTo>
                      <a:cubicBezTo>
                        <a:pt x="951" y="65"/>
                        <a:pt x="969" y="58"/>
                        <a:pt x="965" y="51"/>
                      </a:cubicBezTo>
                      <a:cubicBezTo>
                        <a:pt x="892" y="54"/>
                        <a:pt x="821" y="77"/>
                        <a:pt x="748" y="83"/>
                      </a:cubicBezTo>
                      <a:close/>
                      <a:moveTo>
                        <a:pt x="1165" y="66"/>
                      </a:moveTo>
                      <a:cubicBezTo>
                        <a:pt x="1141" y="67"/>
                        <a:pt x="1116" y="68"/>
                        <a:pt x="1092" y="73"/>
                      </a:cubicBezTo>
                      <a:cubicBezTo>
                        <a:pt x="1079" y="87"/>
                        <a:pt x="1059" y="86"/>
                        <a:pt x="1042" y="86"/>
                      </a:cubicBezTo>
                      <a:cubicBezTo>
                        <a:pt x="1026" y="90"/>
                        <a:pt x="1014" y="103"/>
                        <a:pt x="998" y="105"/>
                      </a:cubicBezTo>
                      <a:cubicBezTo>
                        <a:pt x="982" y="109"/>
                        <a:pt x="966" y="113"/>
                        <a:pt x="951" y="119"/>
                      </a:cubicBezTo>
                      <a:cubicBezTo>
                        <a:pt x="938" y="118"/>
                        <a:pt x="911" y="115"/>
                        <a:pt x="915" y="136"/>
                      </a:cubicBezTo>
                      <a:cubicBezTo>
                        <a:pt x="924" y="147"/>
                        <a:pt x="938" y="136"/>
                        <a:pt x="949" y="133"/>
                      </a:cubicBezTo>
                      <a:cubicBezTo>
                        <a:pt x="960" y="129"/>
                        <a:pt x="973" y="123"/>
                        <a:pt x="985" y="127"/>
                      </a:cubicBezTo>
                      <a:cubicBezTo>
                        <a:pt x="999" y="135"/>
                        <a:pt x="1003" y="156"/>
                        <a:pt x="1020" y="159"/>
                      </a:cubicBezTo>
                      <a:cubicBezTo>
                        <a:pt x="1050" y="163"/>
                        <a:pt x="1076" y="145"/>
                        <a:pt x="1105" y="146"/>
                      </a:cubicBezTo>
                      <a:cubicBezTo>
                        <a:pt x="1119" y="146"/>
                        <a:pt x="1132" y="143"/>
                        <a:pt x="1143" y="134"/>
                      </a:cubicBezTo>
                      <a:cubicBezTo>
                        <a:pt x="1157" y="125"/>
                        <a:pt x="1173" y="122"/>
                        <a:pt x="1189" y="119"/>
                      </a:cubicBezTo>
                      <a:cubicBezTo>
                        <a:pt x="1203" y="114"/>
                        <a:pt x="1217" y="105"/>
                        <a:pt x="1222" y="91"/>
                      </a:cubicBezTo>
                      <a:cubicBezTo>
                        <a:pt x="1223" y="74"/>
                        <a:pt x="1204" y="65"/>
                        <a:pt x="1189" y="66"/>
                      </a:cubicBezTo>
                      <a:cubicBezTo>
                        <a:pt x="1181" y="65"/>
                        <a:pt x="1173" y="65"/>
                        <a:pt x="1165" y="66"/>
                      </a:cubicBezTo>
                      <a:close/>
                      <a:moveTo>
                        <a:pt x="620" y="137"/>
                      </a:moveTo>
                      <a:cubicBezTo>
                        <a:pt x="590" y="139"/>
                        <a:pt x="558" y="125"/>
                        <a:pt x="529" y="139"/>
                      </a:cubicBezTo>
                      <a:cubicBezTo>
                        <a:pt x="519" y="151"/>
                        <a:pt x="543" y="158"/>
                        <a:pt x="548" y="168"/>
                      </a:cubicBezTo>
                      <a:cubicBezTo>
                        <a:pt x="562" y="182"/>
                        <a:pt x="576" y="196"/>
                        <a:pt x="595" y="205"/>
                      </a:cubicBezTo>
                      <a:cubicBezTo>
                        <a:pt x="593" y="222"/>
                        <a:pt x="615" y="226"/>
                        <a:pt x="624" y="237"/>
                      </a:cubicBezTo>
                      <a:cubicBezTo>
                        <a:pt x="651" y="264"/>
                        <a:pt x="670" y="300"/>
                        <a:pt x="705" y="316"/>
                      </a:cubicBezTo>
                      <a:cubicBezTo>
                        <a:pt x="720" y="322"/>
                        <a:pt x="736" y="324"/>
                        <a:pt x="752" y="322"/>
                      </a:cubicBezTo>
                      <a:cubicBezTo>
                        <a:pt x="716" y="294"/>
                        <a:pt x="695" y="253"/>
                        <a:pt x="663" y="222"/>
                      </a:cubicBezTo>
                      <a:cubicBezTo>
                        <a:pt x="659" y="203"/>
                        <a:pt x="643" y="186"/>
                        <a:pt x="649" y="166"/>
                      </a:cubicBezTo>
                      <a:cubicBezTo>
                        <a:pt x="655" y="150"/>
                        <a:pt x="674" y="145"/>
                        <a:pt x="681" y="130"/>
                      </a:cubicBezTo>
                      <a:cubicBezTo>
                        <a:pt x="660" y="130"/>
                        <a:pt x="640" y="136"/>
                        <a:pt x="620" y="137"/>
                      </a:cubicBezTo>
                      <a:close/>
                      <a:moveTo>
                        <a:pt x="691" y="187"/>
                      </a:moveTo>
                      <a:cubicBezTo>
                        <a:pt x="722" y="200"/>
                        <a:pt x="757" y="194"/>
                        <a:pt x="789" y="187"/>
                      </a:cubicBezTo>
                      <a:cubicBezTo>
                        <a:pt x="803" y="182"/>
                        <a:pt x="787" y="167"/>
                        <a:pt x="791" y="156"/>
                      </a:cubicBezTo>
                      <a:cubicBezTo>
                        <a:pt x="788" y="138"/>
                        <a:pt x="765" y="149"/>
                        <a:pt x="753" y="149"/>
                      </a:cubicBezTo>
                      <a:cubicBezTo>
                        <a:pt x="729" y="155"/>
                        <a:pt x="708" y="169"/>
                        <a:pt x="691" y="187"/>
                      </a:cubicBezTo>
                      <a:close/>
                      <a:moveTo>
                        <a:pt x="930" y="176"/>
                      </a:moveTo>
                      <a:cubicBezTo>
                        <a:pt x="927" y="189"/>
                        <a:pt x="912" y="189"/>
                        <a:pt x="901" y="190"/>
                      </a:cubicBezTo>
                      <a:cubicBezTo>
                        <a:pt x="888" y="192"/>
                        <a:pt x="880" y="204"/>
                        <a:pt x="869" y="209"/>
                      </a:cubicBezTo>
                      <a:cubicBezTo>
                        <a:pt x="830" y="230"/>
                        <a:pt x="786" y="236"/>
                        <a:pt x="743" y="241"/>
                      </a:cubicBezTo>
                      <a:cubicBezTo>
                        <a:pt x="736" y="243"/>
                        <a:pt x="716" y="241"/>
                        <a:pt x="729" y="250"/>
                      </a:cubicBezTo>
                      <a:cubicBezTo>
                        <a:pt x="748" y="270"/>
                        <a:pt x="775" y="286"/>
                        <a:pt x="784" y="314"/>
                      </a:cubicBezTo>
                      <a:cubicBezTo>
                        <a:pt x="783" y="328"/>
                        <a:pt x="792" y="343"/>
                        <a:pt x="807" y="338"/>
                      </a:cubicBezTo>
                      <a:cubicBezTo>
                        <a:pt x="873" y="342"/>
                        <a:pt x="942" y="346"/>
                        <a:pt x="1005" y="323"/>
                      </a:cubicBezTo>
                      <a:cubicBezTo>
                        <a:pt x="1018" y="315"/>
                        <a:pt x="1026" y="301"/>
                        <a:pt x="1038" y="291"/>
                      </a:cubicBezTo>
                      <a:cubicBezTo>
                        <a:pt x="1073" y="254"/>
                        <a:pt x="1109" y="217"/>
                        <a:pt x="1144" y="180"/>
                      </a:cubicBezTo>
                      <a:cubicBezTo>
                        <a:pt x="1089" y="190"/>
                        <a:pt x="1031" y="199"/>
                        <a:pt x="976" y="183"/>
                      </a:cubicBezTo>
                      <a:cubicBezTo>
                        <a:pt x="949" y="201"/>
                        <a:pt x="947" y="237"/>
                        <a:pt x="931" y="263"/>
                      </a:cubicBezTo>
                      <a:cubicBezTo>
                        <a:pt x="920" y="273"/>
                        <a:pt x="915" y="287"/>
                        <a:pt x="910" y="300"/>
                      </a:cubicBezTo>
                      <a:cubicBezTo>
                        <a:pt x="897" y="312"/>
                        <a:pt x="880" y="300"/>
                        <a:pt x="890" y="285"/>
                      </a:cubicBezTo>
                      <a:cubicBezTo>
                        <a:pt x="896" y="266"/>
                        <a:pt x="910" y="251"/>
                        <a:pt x="920" y="233"/>
                      </a:cubicBezTo>
                      <a:cubicBezTo>
                        <a:pt x="922" y="217"/>
                        <a:pt x="932" y="206"/>
                        <a:pt x="941" y="194"/>
                      </a:cubicBezTo>
                      <a:cubicBezTo>
                        <a:pt x="944" y="186"/>
                        <a:pt x="951" y="171"/>
                        <a:pt x="936" y="176"/>
                      </a:cubicBezTo>
                      <a:cubicBezTo>
                        <a:pt x="934" y="176"/>
                        <a:pt x="932" y="176"/>
                        <a:pt x="930" y="176"/>
                      </a:cubicBezTo>
                      <a:close/>
                      <a:moveTo>
                        <a:pt x="1112" y="319"/>
                      </a:moveTo>
                      <a:cubicBezTo>
                        <a:pt x="1148" y="331"/>
                        <a:pt x="1186" y="317"/>
                        <a:pt x="1222" y="311"/>
                      </a:cubicBezTo>
                      <a:cubicBezTo>
                        <a:pt x="1243" y="306"/>
                        <a:pt x="1263" y="301"/>
                        <a:pt x="1284" y="296"/>
                      </a:cubicBezTo>
                      <a:cubicBezTo>
                        <a:pt x="1291" y="295"/>
                        <a:pt x="1312" y="285"/>
                        <a:pt x="1301" y="279"/>
                      </a:cubicBezTo>
                      <a:cubicBezTo>
                        <a:pt x="1242" y="280"/>
                        <a:pt x="1181" y="283"/>
                        <a:pt x="1127" y="309"/>
                      </a:cubicBezTo>
                      <a:cubicBezTo>
                        <a:pt x="1122" y="312"/>
                        <a:pt x="1117" y="315"/>
                        <a:pt x="1112" y="319"/>
                      </a:cubicBezTo>
                      <a:close/>
                      <a:moveTo>
                        <a:pt x="1215" y="533"/>
                      </a:moveTo>
                      <a:cubicBezTo>
                        <a:pt x="1217" y="521"/>
                        <a:pt x="1205" y="515"/>
                        <a:pt x="1197" y="512"/>
                      </a:cubicBezTo>
                      <a:cubicBezTo>
                        <a:pt x="1190" y="498"/>
                        <a:pt x="1176" y="489"/>
                        <a:pt x="1162" y="485"/>
                      </a:cubicBezTo>
                      <a:cubicBezTo>
                        <a:pt x="1147" y="475"/>
                        <a:pt x="1141" y="454"/>
                        <a:pt x="1122" y="450"/>
                      </a:cubicBezTo>
                      <a:cubicBezTo>
                        <a:pt x="1108" y="444"/>
                        <a:pt x="1095" y="435"/>
                        <a:pt x="1082" y="428"/>
                      </a:cubicBezTo>
                      <a:cubicBezTo>
                        <a:pt x="1067" y="423"/>
                        <a:pt x="1056" y="410"/>
                        <a:pt x="1046" y="398"/>
                      </a:cubicBezTo>
                      <a:cubicBezTo>
                        <a:pt x="1037" y="384"/>
                        <a:pt x="1017" y="378"/>
                        <a:pt x="1004" y="391"/>
                      </a:cubicBezTo>
                      <a:cubicBezTo>
                        <a:pt x="994" y="401"/>
                        <a:pt x="981" y="406"/>
                        <a:pt x="967" y="408"/>
                      </a:cubicBezTo>
                      <a:cubicBezTo>
                        <a:pt x="926" y="416"/>
                        <a:pt x="885" y="411"/>
                        <a:pt x="844" y="408"/>
                      </a:cubicBezTo>
                      <a:cubicBezTo>
                        <a:pt x="809" y="405"/>
                        <a:pt x="774" y="404"/>
                        <a:pt x="739" y="400"/>
                      </a:cubicBezTo>
                      <a:cubicBezTo>
                        <a:pt x="694" y="394"/>
                        <a:pt x="650" y="382"/>
                        <a:pt x="609" y="361"/>
                      </a:cubicBezTo>
                      <a:cubicBezTo>
                        <a:pt x="597" y="371"/>
                        <a:pt x="585" y="381"/>
                        <a:pt x="570" y="386"/>
                      </a:cubicBezTo>
                      <a:cubicBezTo>
                        <a:pt x="547" y="416"/>
                        <a:pt x="512" y="436"/>
                        <a:pt x="492" y="468"/>
                      </a:cubicBezTo>
                      <a:cubicBezTo>
                        <a:pt x="475" y="470"/>
                        <a:pt x="465" y="487"/>
                        <a:pt x="450" y="492"/>
                      </a:cubicBezTo>
                      <a:cubicBezTo>
                        <a:pt x="411" y="531"/>
                        <a:pt x="377" y="575"/>
                        <a:pt x="335" y="611"/>
                      </a:cubicBezTo>
                      <a:cubicBezTo>
                        <a:pt x="331" y="632"/>
                        <a:pt x="309" y="640"/>
                        <a:pt x="299" y="657"/>
                      </a:cubicBezTo>
                      <a:cubicBezTo>
                        <a:pt x="276" y="689"/>
                        <a:pt x="256" y="723"/>
                        <a:pt x="231" y="754"/>
                      </a:cubicBezTo>
                      <a:cubicBezTo>
                        <a:pt x="209" y="782"/>
                        <a:pt x="185" y="809"/>
                        <a:pt x="166" y="840"/>
                      </a:cubicBezTo>
                      <a:cubicBezTo>
                        <a:pt x="167" y="852"/>
                        <a:pt x="181" y="861"/>
                        <a:pt x="170" y="873"/>
                      </a:cubicBezTo>
                      <a:cubicBezTo>
                        <a:pt x="161" y="891"/>
                        <a:pt x="148" y="906"/>
                        <a:pt x="135" y="921"/>
                      </a:cubicBezTo>
                      <a:cubicBezTo>
                        <a:pt x="133" y="952"/>
                        <a:pt x="116" y="943"/>
                        <a:pt x="111" y="1010"/>
                      </a:cubicBezTo>
                      <a:cubicBezTo>
                        <a:pt x="100" y="1118"/>
                        <a:pt x="76" y="1181"/>
                        <a:pt x="137" y="1328"/>
                      </a:cubicBezTo>
                      <a:cubicBezTo>
                        <a:pt x="148" y="1339"/>
                        <a:pt x="154" y="1353"/>
                        <a:pt x="160" y="1367"/>
                      </a:cubicBezTo>
                      <a:cubicBezTo>
                        <a:pt x="166" y="1382"/>
                        <a:pt x="180" y="1390"/>
                        <a:pt x="192" y="1398"/>
                      </a:cubicBezTo>
                      <a:cubicBezTo>
                        <a:pt x="196" y="1411"/>
                        <a:pt x="202" y="1424"/>
                        <a:pt x="218" y="1422"/>
                      </a:cubicBezTo>
                      <a:cubicBezTo>
                        <a:pt x="233" y="1428"/>
                        <a:pt x="231" y="1448"/>
                        <a:pt x="237" y="1461"/>
                      </a:cubicBezTo>
                      <a:cubicBezTo>
                        <a:pt x="245" y="1476"/>
                        <a:pt x="263" y="1480"/>
                        <a:pt x="275" y="1489"/>
                      </a:cubicBezTo>
                      <a:cubicBezTo>
                        <a:pt x="297" y="1501"/>
                        <a:pt x="316" y="1517"/>
                        <a:pt x="338" y="1530"/>
                      </a:cubicBezTo>
                      <a:cubicBezTo>
                        <a:pt x="355" y="1539"/>
                        <a:pt x="376" y="1544"/>
                        <a:pt x="390" y="1559"/>
                      </a:cubicBezTo>
                      <a:cubicBezTo>
                        <a:pt x="409" y="1576"/>
                        <a:pt x="435" y="1577"/>
                        <a:pt x="456" y="1590"/>
                      </a:cubicBezTo>
                      <a:cubicBezTo>
                        <a:pt x="466" y="1605"/>
                        <a:pt x="485" y="1597"/>
                        <a:pt x="499" y="1603"/>
                      </a:cubicBezTo>
                      <a:cubicBezTo>
                        <a:pt x="517" y="1621"/>
                        <a:pt x="542" y="1625"/>
                        <a:pt x="565" y="1632"/>
                      </a:cubicBezTo>
                      <a:cubicBezTo>
                        <a:pt x="603" y="1642"/>
                        <a:pt x="642" y="1646"/>
                        <a:pt x="681" y="1648"/>
                      </a:cubicBezTo>
                      <a:cubicBezTo>
                        <a:pt x="701" y="1666"/>
                        <a:pt x="731" y="1663"/>
                        <a:pt x="756" y="1662"/>
                      </a:cubicBezTo>
                      <a:cubicBezTo>
                        <a:pt x="771" y="1657"/>
                        <a:pt x="783" y="1670"/>
                        <a:pt x="796" y="1670"/>
                      </a:cubicBezTo>
                      <a:cubicBezTo>
                        <a:pt x="818" y="1671"/>
                        <a:pt x="839" y="1670"/>
                        <a:pt x="861" y="1666"/>
                      </a:cubicBezTo>
                      <a:cubicBezTo>
                        <a:pt x="881" y="1663"/>
                        <a:pt x="902" y="1661"/>
                        <a:pt x="923" y="1663"/>
                      </a:cubicBezTo>
                      <a:cubicBezTo>
                        <a:pt x="947" y="1662"/>
                        <a:pt x="967" y="1643"/>
                        <a:pt x="992" y="1648"/>
                      </a:cubicBezTo>
                      <a:cubicBezTo>
                        <a:pt x="1042" y="1648"/>
                        <a:pt x="1084" y="1615"/>
                        <a:pt x="1133" y="1609"/>
                      </a:cubicBezTo>
                      <a:cubicBezTo>
                        <a:pt x="1147" y="1592"/>
                        <a:pt x="1169" y="1584"/>
                        <a:pt x="1190" y="1580"/>
                      </a:cubicBezTo>
                      <a:cubicBezTo>
                        <a:pt x="1207" y="1562"/>
                        <a:pt x="1232" y="1553"/>
                        <a:pt x="1253" y="1542"/>
                      </a:cubicBezTo>
                      <a:cubicBezTo>
                        <a:pt x="1262" y="1527"/>
                        <a:pt x="1273" y="1514"/>
                        <a:pt x="1287" y="1504"/>
                      </a:cubicBezTo>
                      <a:cubicBezTo>
                        <a:pt x="1305" y="1489"/>
                        <a:pt x="1325" y="1474"/>
                        <a:pt x="1338" y="1453"/>
                      </a:cubicBezTo>
                      <a:cubicBezTo>
                        <a:pt x="1339" y="1441"/>
                        <a:pt x="1355" y="1437"/>
                        <a:pt x="1355" y="1424"/>
                      </a:cubicBezTo>
                      <a:cubicBezTo>
                        <a:pt x="1361" y="1409"/>
                        <a:pt x="1368" y="1393"/>
                        <a:pt x="1381" y="1384"/>
                      </a:cubicBezTo>
                      <a:cubicBezTo>
                        <a:pt x="1392" y="1372"/>
                        <a:pt x="1389" y="1355"/>
                        <a:pt x="1399" y="1343"/>
                      </a:cubicBezTo>
                      <a:cubicBezTo>
                        <a:pt x="1409" y="1334"/>
                        <a:pt x="1411" y="1323"/>
                        <a:pt x="1413" y="1310"/>
                      </a:cubicBezTo>
                      <a:cubicBezTo>
                        <a:pt x="1422" y="1302"/>
                        <a:pt x="1426" y="1292"/>
                        <a:pt x="1429" y="1279"/>
                      </a:cubicBezTo>
                      <a:cubicBezTo>
                        <a:pt x="1432" y="1261"/>
                        <a:pt x="1439" y="1245"/>
                        <a:pt x="1445" y="1228"/>
                      </a:cubicBezTo>
                      <a:cubicBezTo>
                        <a:pt x="1454" y="1204"/>
                        <a:pt x="1456" y="1178"/>
                        <a:pt x="1460" y="1153"/>
                      </a:cubicBezTo>
                      <a:cubicBezTo>
                        <a:pt x="1468" y="1094"/>
                        <a:pt x="1459" y="1036"/>
                        <a:pt x="1453" y="978"/>
                      </a:cubicBezTo>
                      <a:cubicBezTo>
                        <a:pt x="1452" y="954"/>
                        <a:pt x="1448" y="931"/>
                        <a:pt x="1441" y="909"/>
                      </a:cubicBezTo>
                      <a:cubicBezTo>
                        <a:pt x="1358" y="750"/>
                        <a:pt x="1503" y="872"/>
                        <a:pt x="1309" y="625"/>
                      </a:cubicBezTo>
                      <a:cubicBezTo>
                        <a:pt x="1299" y="615"/>
                        <a:pt x="1287" y="604"/>
                        <a:pt x="1283" y="590"/>
                      </a:cubicBezTo>
                      <a:cubicBezTo>
                        <a:pt x="1263" y="568"/>
                        <a:pt x="1236" y="553"/>
                        <a:pt x="1215" y="53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</p:grpSp>
        </p:grpSp>
      </p:grpSp>
      <p:grpSp>
        <p:nvGrpSpPr>
          <p:cNvPr id="10" name="Group 29">
            <a:extLst>
              <a:ext uri="{FF2B5EF4-FFF2-40B4-BE49-F238E27FC236}">
                <a16:creationId xmlns:a16="http://schemas.microsoft.com/office/drawing/2014/main" id="{6CFCD328-4093-45B5-8533-1966A447BEB6}"/>
              </a:ext>
            </a:extLst>
          </p:cNvPr>
          <p:cNvGrpSpPr>
            <a:grpSpLocks/>
          </p:cNvGrpSpPr>
          <p:nvPr/>
        </p:nvGrpSpPr>
        <p:grpSpPr bwMode="auto">
          <a:xfrm>
            <a:off x="360363" y="3779838"/>
            <a:ext cx="531812" cy="623887"/>
            <a:chOff x="227" y="2381"/>
            <a:chExt cx="335" cy="393"/>
          </a:xfrm>
        </p:grpSpPr>
        <p:grpSp>
          <p:nvGrpSpPr>
            <p:cNvPr id="26635" name="Group 30">
              <a:extLst>
                <a:ext uri="{FF2B5EF4-FFF2-40B4-BE49-F238E27FC236}">
                  <a16:creationId xmlns:a16="http://schemas.microsoft.com/office/drawing/2014/main" id="{3E76113B-BE1A-46CA-BB46-2A160D0348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" y="2381"/>
              <a:ext cx="335" cy="393"/>
              <a:chOff x="227" y="2381"/>
              <a:chExt cx="335" cy="393"/>
            </a:xfrm>
          </p:grpSpPr>
          <p:grpSp>
            <p:nvGrpSpPr>
              <p:cNvPr id="26636" name="Group 31">
                <a:extLst>
                  <a:ext uri="{FF2B5EF4-FFF2-40B4-BE49-F238E27FC236}">
                    <a16:creationId xmlns:a16="http://schemas.microsoft.com/office/drawing/2014/main" id="{69ED8380-EDAB-47A7-9914-B6D18FF653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" y="2381"/>
                <a:ext cx="335" cy="393"/>
                <a:chOff x="227" y="2381"/>
                <a:chExt cx="335" cy="393"/>
              </a:xfrm>
            </p:grpSpPr>
            <p:grpSp>
              <p:nvGrpSpPr>
                <p:cNvPr id="26637" name="Group 32">
                  <a:extLst>
                    <a:ext uri="{FF2B5EF4-FFF2-40B4-BE49-F238E27FC236}">
                      <a16:creationId xmlns:a16="http://schemas.microsoft.com/office/drawing/2014/main" id="{62A24D0B-060A-4B4F-AD44-FFCB196BEC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" y="2384"/>
                  <a:ext cx="322" cy="385"/>
                  <a:chOff x="238" y="2384"/>
                  <a:chExt cx="322" cy="385"/>
                </a:xfrm>
              </p:grpSpPr>
              <p:sp>
                <p:nvSpPr>
                  <p:cNvPr id="26643" name="Freeform 33">
                    <a:extLst>
                      <a:ext uri="{FF2B5EF4-FFF2-40B4-BE49-F238E27FC236}">
                        <a16:creationId xmlns:a16="http://schemas.microsoft.com/office/drawing/2014/main" id="{1128A65B-1D9E-4847-9D9A-1060EBDA33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8" y="2454"/>
                    <a:ext cx="333" cy="316"/>
                  </a:xfrm>
                  <a:custGeom>
                    <a:avLst/>
                    <a:gdLst>
                      <a:gd name="T0" fmla="*/ 0 w 1469"/>
                      <a:gd name="T1" fmla="*/ 0 h 1393"/>
                      <a:gd name="T2" fmla="*/ 0 w 1469"/>
                      <a:gd name="T3" fmla="*/ 0 h 1393"/>
                      <a:gd name="T4" fmla="*/ 0 w 1469"/>
                      <a:gd name="T5" fmla="*/ 0 h 1393"/>
                      <a:gd name="T6" fmla="*/ 0 w 1469"/>
                      <a:gd name="T7" fmla="*/ 0 h 1393"/>
                      <a:gd name="T8" fmla="*/ 0 w 1469"/>
                      <a:gd name="T9" fmla="*/ 0 h 13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69"/>
                      <a:gd name="T16" fmla="*/ 0 h 1393"/>
                      <a:gd name="T17" fmla="*/ 1469 w 1469"/>
                      <a:gd name="T18" fmla="*/ 1393 h 13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69" h="1393">
                        <a:moveTo>
                          <a:pt x="1468" y="731"/>
                        </a:moveTo>
                        <a:cubicBezTo>
                          <a:pt x="1468" y="1111"/>
                          <a:pt x="1164" y="1392"/>
                          <a:pt x="767" y="1392"/>
                        </a:cubicBezTo>
                        <a:cubicBezTo>
                          <a:pt x="371" y="1392"/>
                          <a:pt x="0" y="1080"/>
                          <a:pt x="49" y="704"/>
                        </a:cubicBezTo>
                        <a:cubicBezTo>
                          <a:pt x="95" y="356"/>
                          <a:pt x="368" y="0"/>
                          <a:pt x="764" y="3"/>
                        </a:cubicBezTo>
                        <a:cubicBezTo>
                          <a:pt x="1164" y="6"/>
                          <a:pt x="1462" y="348"/>
                          <a:pt x="1468" y="731"/>
                        </a:cubicBezTo>
                      </a:path>
                    </a:pathLst>
                  </a:custGeom>
                  <a:solidFill>
                    <a:srgbClr val="C17D1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6644" name="Freeform 34">
                    <a:extLst>
                      <a:ext uri="{FF2B5EF4-FFF2-40B4-BE49-F238E27FC236}">
                        <a16:creationId xmlns:a16="http://schemas.microsoft.com/office/drawing/2014/main" id="{E7D962FD-082C-449E-9191-CE5FF7D877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6" y="2399"/>
                    <a:ext cx="171" cy="61"/>
                  </a:xfrm>
                  <a:custGeom>
                    <a:avLst/>
                    <a:gdLst>
                      <a:gd name="T0" fmla="*/ 0 w 752"/>
                      <a:gd name="T1" fmla="*/ 0 h 269"/>
                      <a:gd name="T2" fmla="*/ 0 w 752"/>
                      <a:gd name="T3" fmla="*/ 0 h 269"/>
                      <a:gd name="T4" fmla="*/ 0 w 752"/>
                      <a:gd name="T5" fmla="*/ 0 h 269"/>
                      <a:gd name="T6" fmla="*/ 0 w 752"/>
                      <a:gd name="T7" fmla="*/ 0 h 269"/>
                      <a:gd name="T8" fmla="*/ 0 w 752"/>
                      <a:gd name="T9" fmla="*/ 0 h 269"/>
                      <a:gd name="T10" fmla="*/ 0 w 752"/>
                      <a:gd name="T11" fmla="*/ 0 h 269"/>
                      <a:gd name="T12" fmla="*/ 0 w 752"/>
                      <a:gd name="T13" fmla="*/ 0 h 269"/>
                      <a:gd name="T14" fmla="*/ 0 w 752"/>
                      <a:gd name="T15" fmla="*/ 0 h 269"/>
                      <a:gd name="T16" fmla="*/ 0 w 752"/>
                      <a:gd name="T17" fmla="*/ 0 h 269"/>
                      <a:gd name="T18" fmla="*/ 0 w 752"/>
                      <a:gd name="T19" fmla="*/ 0 h 269"/>
                      <a:gd name="T20" fmla="*/ 0 w 752"/>
                      <a:gd name="T21" fmla="*/ 0 h 26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52"/>
                      <a:gd name="T34" fmla="*/ 0 h 269"/>
                      <a:gd name="T35" fmla="*/ 752 w 752"/>
                      <a:gd name="T36" fmla="*/ 269 h 26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52" h="269">
                        <a:moveTo>
                          <a:pt x="205" y="222"/>
                        </a:moveTo>
                        <a:cubicBezTo>
                          <a:pt x="171" y="171"/>
                          <a:pt x="0" y="0"/>
                          <a:pt x="0" y="0"/>
                        </a:cubicBezTo>
                        <a:lnTo>
                          <a:pt x="313" y="23"/>
                        </a:lnTo>
                        <a:lnTo>
                          <a:pt x="244" y="102"/>
                        </a:lnTo>
                        <a:lnTo>
                          <a:pt x="301" y="131"/>
                        </a:lnTo>
                        <a:lnTo>
                          <a:pt x="512" y="63"/>
                        </a:lnTo>
                        <a:lnTo>
                          <a:pt x="608" y="85"/>
                        </a:lnTo>
                        <a:lnTo>
                          <a:pt x="751" y="40"/>
                        </a:lnTo>
                        <a:lnTo>
                          <a:pt x="597" y="222"/>
                        </a:lnTo>
                        <a:lnTo>
                          <a:pt x="500" y="268"/>
                        </a:lnTo>
                        <a:lnTo>
                          <a:pt x="205" y="222"/>
                        </a:lnTo>
                      </a:path>
                    </a:pathLst>
                  </a:custGeom>
                  <a:solidFill>
                    <a:srgbClr val="C17D11"/>
                  </a:solidFill>
                  <a:ln w="828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6645" name="Freeform 35">
                    <a:extLst>
                      <a:ext uri="{FF2B5EF4-FFF2-40B4-BE49-F238E27FC236}">
                        <a16:creationId xmlns:a16="http://schemas.microsoft.com/office/drawing/2014/main" id="{6FDDEBE8-AF99-4D16-8EFA-079249F325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0" y="2384"/>
                    <a:ext cx="164" cy="46"/>
                  </a:xfrm>
                  <a:custGeom>
                    <a:avLst/>
                    <a:gdLst>
                      <a:gd name="T0" fmla="*/ 0 w 724"/>
                      <a:gd name="T1" fmla="*/ 0 h 201"/>
                      <a:gd name="T2" fmla="*/ 0 w 724"/>
                      <a:gd name="T3" fmla="*/ 0 h 201"/>
                      <a:gd name="T4" fmla="*/ 0 w 724"/>
                      <a:gd name="T5" fmla="*/ 0 h 201"/>
                      <a:gd name="T6" fmla="*/ 0 w 724"/>
                      <a:gd name="T7" fmla="*/ 0 h 201"/>
                      <a:gd name="T8" fmla="*/ 0 w 724"/>
                      <a:gd name="T9" fmla="*/ 0 h 201"/>
                      <a:gd name="T10" fmla="*/ 0 w 724"/>
                      <a:gd name="T11" fmla="*/ 0 h 201"/>
                      <a:gd name="T12" fmla="*/ 0 w 724"/>
                      <a:gd name="T13" fmla="*/ 0 h 201"/>
                      <a:gd name="T14" fmla="*/ 0 w 724"/>
                      <a:gd name="T15" fmla="*/ 0 h 201"/>
                      <a:gd name="T16" fmla="*/ 0 w 724"/>
                      <a:gd name="T17" fmla="*/ 0 h 201"/>
                      <a:gd name="T18" fmla="*/ 0 w 724"/>
                      <a:gd name="T19" fmla="*/ 0 h 201"/>
                      <a:gd name="T20" fmla="*/ 0 w 724"/>
                      <a:gd name="T21" fmla="*/ 0 h 201"/>
                      <a:gd name="T22" fmla="*/ 0 w 724"/>
                      <a:gd name="T23" fmla="*/ 0 h 201"/>
                      <a:gd name="T24" fmla="*/ 0 w 724"/>
                      <a:gd name="T25" fmla="*/ 0 h 201"/>
                      <a:gd name="T26" fmla="*/ 0 w 724"/>
                      <a:gd name="T27" fmla="*/ 0 h 201"/>
                      <a:gd name="T28" fmla="*/ 0 w 724"/>
                      <a:gd name="T29" fmla="*/ 0 h 201"/>
                      <a:gd name="T30" fmla="*/ 0 w 724"/>
                      <a:gd name="T31" fmla="*/ 0 h 201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24"/>
                      <a:gd name="T49" fmla="*/ 0 h 201"/>
                      <a:gd name="T50" fmla="*/ 724 w 724"/>
                      <a:gd name="T51" fmla="*/ 201 h 201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24" h="201">
                        <a:moveTo>
                          <a:pt x="0" y="63"/>
                        </a:moveTo>
                        <a:lnTo>
                          <a:pt x="199" y="0"/>
                        </a:lnTo>
                        <a:lnTo>
                          <a:pt x="239" y="51"/>
                        </a:lnTo>
                        <a:lnTo>
                          <a:pt x="477" y="13"/>
                        </a:lnTo>
                        <a:lnTo>
                          <a:pt x="426" y="74"/>
                        </a:lnTo>
                        <a:lnTo>
                          <a:pt x="443" y="94"/>
                        </a:lnTo>
                        <a:lnTo>
                          <a:pt x="614" y="23"/>
                        </a:lnTo>
                        <a:lnTo>
                          <a:pt x="699" y="28"/>
                        </a:lnTo>
                        <a:lnTo>
                          <a:pt x="723" y="74"/>
                        </a:lnTo>
                        <a:lnTo>
                          <a:pt x="676" y="125"/>
                        </a:lnTo>
                        <a:lnTo>
                          <a:pt x="546" y="153"/>
                        </a:lnTo>
                        <a:lnTo>
                          <a:pt x="460" y="125"/>
                        </a:lnTo>
                        <a:lnTo>
                          <a:pt x="233" y="200"/>
                        </a:lnTo>
                        <a:lnTo>
                          <a:pt x="182" y="171"/>
                        </a:lnTo>
                        <a:lnTo>
                          <a:pt x="261" y="85"/>
                        </a:lnTo>
                        <a:lnTo>
                          <a:pt x="0" y="63"/>
                        </a:lnTo>
                      </a:path>
                    </a:pathLst>
                  </a:custGeom>
                  <a:solidFill>
                    <a:srgbClr val="8F590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6646" name="Freeform 36">
                    <a:extLst>
                      <a:ext uri="{FF2B5EF4-FFF2-40B4-BE49-F238E27FC236}">
                        <a16:creationId xmlns:a16="http://schemas.microsoft.com/office/drawing/2014/main" id="{3053B3C1-7B8B-42AF-B89C-33768C46F8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8" y="2439"/>
                    <a:ext cx="169" cy="32"/>
                  </a:xfrm>
                  <a:custGeom>
                    <a:avLst/>
                    <a:gdLst>
                      <a:gd name="T0" fmla="*/ 0 w 746"/>
                      <a:gd name="T1" fmla="*/ 0 h 141"/>
                      <a:gd name="T2" fmla="*/ 0 w 746"/>
                      <a:gd name="T3" fmla="*/ 0 h 141"/>
                      <a:gd name="T4" fmla="*/ 0 w 746"/>
                      <a:gd name="T5" fmla="*/ 0 h 141"/>
                      <a:gd name="T6" fmla="*/ 0 w 746"/>
                      <a:gd name="T7" fmla="*/ 0 h 141"/>
                      <a:gd name="T8" fmla="*/ 0 w 746"/>
                      <a:gd name="T9" fmla="*/ 0 h 141"/>
                      <a:gd name="T10" fmla="*/ 0 w 746"/>
                      <a:gd name="T11" fmla="*/ 0 h 141"/>
                      <a:gd name="T12" fmla="*/ 0 w 746"/>
                      <a:gd name="T13" fmla="*/ 0 h 141"/>
                      <a:gd name="T14" fmla="*/ 0 w 746"/>
                      <a:gd name="T15" fmla="*/ 0 h 141"/>
                      <a:gd name="T16" fmla="*/ 0 w 746"/>
                      <a:gd name="T17" fmla="*/ 0 h 14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6"/>
                      <a:gd name="T28" fmla="*/ 0 h 141"/>
                      <a:gd name="T29" fmla="*/ 746 w 746"/>
                      <a:gd name="T30" fmla="*/ 141 h 14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6" h="141">
                        <a:moveTo>
                          <a:pt x="0" y="102"/>
                        </a:moveTo>
                        <a:cubicBezTo>
                          <a:pt x="6" y="94"/>
                          <a:pt x="53" y="53"/>
                          <a:pt x="53" y="53"/>
                        </a:cubicBezTo>
                        <a:lnTo>
                          <a:pt x="368" y="92"/>
                        </a:lnTo>
                        <a:lnTo>
                          <a:pt x="664" y="0"/>
                        </a:lnTo>
                        <a:lnTo>
                          <a:pt x="745" y="15"/>
                        </a:lnTo>
                        <a:lnTo>
                          <a:pt x="729" y="62"/>
                        </a:lnTo>
                        <a:lnTo>
                          <a:pt x="444" y="93"/>
                        </a:lnTo>
                        <a:lnTo>
                          <a:pt x="346" y="140"/>
                        </a:lnTo>
                        <a:lnTo>
                          <a:pt x="0" y="102"/>
                        </a:lnTo>
                      </a:path>
                    </a:pathLst>
                  </a:custGeom>
                  <a:solidFill>
                    <a:srgbClr val="EDD400"/>
                  </a:solidFill>
                  <a:ln w="504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</p:grpSp>
            <p:sp>
              <p:nvSpPr>
                <p:cNvPr id="26638" name="Freeform 37">
                  <a:extLst>
                    <a:ext uri="{FF2B5EF4-FFF2-40B4-BE49-F238E27FC236}">
                      <a16:creationId xmlns:a16="http://schemas.microsoft.com/office/drawing/2014/main" id="{731A155E-4BA4-4EF1-939D-70E8CE4D0F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" y="2512"/>
                  <a:ext cx="126" cy="152"/>
                </a:xfrm>
                <a:custGeom>
                  <a:avLst/>
                  <a:gdLst>
                    <a:gd name="T0" fmla="*/ 0 w 555"/>
                    <a:gd name="T1" fmla="*/ 0 h 672"/>
                    <a:gd name="T2" fmla="*/ 0 w 555"/>
                    <a:gd name="T3" fmla="*/ 0 h 672"/>
                    <a:gd name="T4" fmla="*/ 0 w 555"/>
                    <a:gd name="T5" fmla="*/ 0 h 672"/>
                    <a:gd name="T6" fmla="*/ 0 w 555"/>
                    <a:gd name="T7" fmla="*/ 0 h 672"/>
                    <a:gd name="T8" fmla="*/ 0 w 555"/>
                    <a:gd name="T9" fmla="*/ 0 h 672"/>
                    <a:gd name="T10" fmla="*/ 0 w 555"/>
                    <a:gd name="T11" fmla="*/ 0 h 672"/>
                    <a:gd name="T12" fmla="*/ 0 w 555"/>
                    <a:gd name="T13" fmla="*/ 0 h 672"/>
                    <a:gd name="T14" fmla="*/ 0 w 555"/>
                    <a:gd name="T15" fmla="*/ 0 h 672"/>
                    <a:gd name="T16" fmla="*/ 0 w 555"/>
                    <a:gd name="T17" fmla="*/ 0 h 672"/>
                    <a:gd name="T18" fmla="*/ 0 w 555"/>
                    <a:gd name="T19" fmla="*/ 0 h 672"/>
                    <a:gd name="T20" fmla="*/ 0 w 555"/>
                    <a:gd name="T21" fmla="*/ 0 h 672"/>
                    <a:gd name="T22" fmla="*/ 0 w 555"/>
                    <a:gd name="T23" fmla="*/ 0 h 672"/>
                    <a:gd name="T24" fmla="*/ 0 w 555"/>
                    <a:gd name="T25" fmla="*/ 0 h 672"/>
                    <a:gd name="T26" fmla="*/ 0 w 555"/>
                    <a:gd name="T27" fmla="*/ 0 h 672"/>
                    <a:gd name="T28" fmla="*/ 0 w 555"/>
                    <a:gd name="T29" fmla="*/ 0 h 672"/>
                    <a:gd name="T30" fmla="*/ 0 w 555"/>
                    <a:gd name="T31" fmla="*/ 0 h 672"/>
                    <a:gd name="T32" fmla="*/ 0 w 555"/>
                    <a:gd name="T33" fmla="*/ 0 h 672"/>
                    <a:gd name="T34" fmla="*/ 0 w 555"/>
                    <a:gd name="T35" fmla="*/ 0 h 672"/>
                    <a:gd name="T36" fmla="*/ 0 w 555"/>
                    <a:gd name="T37" fmla="*/ 0 h 672"/>
                    <a:gd name="T38" fmla="*/ 0 w 555"/>
                    <a:gd name="T39" fmla="*/ 0 h 672"/>
                    <a:gd name="T40" fmla="*/ 0 w 555"/>
                    <a:gd name="T41" fmla="*/ 0 h 672"/>
                    <a:gd name="T42" fmla="*/ 0 w 555"/>
                    <a:gd name="T43" fmla="*/ 0 h 672"/>
                    <a:gd name="T44" fmla="*/ 0 w 555"/>
                    <a:gd name="T45" fmla="*/ 0 h 672"/>
                    <a:gd name="T46" fmla="*/ 0 w 555"/>
                    <a:gd name="T47" fmla="*/ 0 h 672"/>
                    <a:gd name="T48" fmla="*/ 0 w 555"/>
                    <a:gd name="T49" fmla="*/ 0 h 672"/>
                    <a:gd name="T50" fmla="*/ 0 w 555"/>
                    <a:gd name="T51" fmla="*/ 0 h 672"/>
                    <a:gd name="T52" fmla="*/ 0 w 555"/>
                    <a:gd name="T53" fmla="*/ 0 h 672"/>
                    <a:gd name="T54" fmla="*/ 0 w 555"/>
                    <a:gd name="T55" fmla="*/ 0 h 672"/>
                    <a:gd name="T56" fmla="*/ 0 w 555"/>
                    <a:gd name="T57" fmla="*/ 0 h 672"/>
                    <a:gd name="T58" fmla="*/ 0 w 555"/>
                    <a:gd name="T59" fmla="*/ 0 h 672"/>
                    <a:gd name="T60" fmla="*/ 0 w 555"/>
                    <a:gd name="T61" fmla="*/ 0 h 672"/>
                    <a:gd name="T62" fmla="*/ 0 w 555"/>
                    <a:gd name="T63" fmla="*/ 0 h 672"/>
                    <a:gd name="T64" fmla="*/ 0 w 555"/>
                    <a:gd name="T65" fmla="*/ 0 h 672"/>
                    <a:gd name="T66" fmla="*/ 0 w 555"/>
                    <a:gd name="T67" fmla="*/ 0 h 672"/>
                    <a:gd name="T68" fmla="*/ 0 w 555"/>
                    <a:gd name="T69" fmla="*/ 0 h 672"/>
                    <a:gd name="T70" fmla="*/ 0 w 555"/>
                    <a:gd name="T71" fmla="*/ 0 h 672"/>
                    <a:gd name="T72" fmla="*/ 0 w 555"/>
                    <a:gd name="T73" fmla="*/ 0 h 672"/>
                    <a:gd name="T74" fmla="*/ 0 w 555"/>
                    <a:gd name="T75" fmla="*/ 0 h 672"/>
                    <a:gd name="T76" fmla="*/ 0 w 555"/>
                    <a:gd name="T77" fmla="*/ 0 h 672"/>
                    <a:gd name="T78" fmla="*/ 0 w 555"/>
                    <a:gd name="T79" fmla="*/ 0 h 672"/>
                    <a:gd name="T80" fmla="*/ 0 w 555"/>
                    <a:gd name="T81" fmla="*/ 0 h 672"/>
                    <a:gd name="T82" fmla="*/ 0 w 555"/>
                    <a:gd name="T83" fmla="*/ 0 h 672"/>
                    <a:gd name="T84" fmla="*/ 0 w 555"/>
                    <a:gd name="T85" fmla="*/ 0 h 672"/>
                    <a:gd name="T86" fmla="*/ 0 w 555"/>
                    <a:gd name="T87" fmla="*/ 0 h 672"/>
                    <a:gd name="T88" fmla="*/ 0 w 555"/>
                    <a:gd name="T89" fmla="*/ 0 h 672"/>
                    <a:gd name="T90" fmla="*/ 0 w 555"/>
                    <a:gd name="T91" fmla="*/ 0 h 672"/>
                    <a:gd name="T92" fmla="*/ 0 w 555"/>
                    <a:gd name="T93" fmla="*/ 0 h 672"/>
                    <a:gd name="T94" fmla="*/ 0 w 555"/>
                    <a:gd name="T95" fmla="*/ 0 h 672"/>
                    <a:gd name="T96" fmla="*/ 0 w 555"/>
                    <a:gd name="T97" fmla="*/ 0 h 672"/>
                    <a:gd name="T98" fmla="*/ 0 w 555"/>
                    <a:gd name="T99" fmla="*/ 0 h 672"/>
                    <a:gd name="T100" fmla="*/ 0 w 555"/>
                    <a:gd name="T101" fmla="*/ 0 h 672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555"/>
                    <a:gd name="T154" fmla="*/ 0 h 672"/>
                    <a:gd name="T155" fmla="*/ 555 w 555"/>
                    <a:gd name="T156" fmla="*/ 672 h 672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555" h="672">
                      <a:moveTo>
                        <a:pt x="232" y="0"/>
                      </a:moveTo>
                      <a:cubicBezTo>
                        <a:pt x="243" y="32"/>
                        <a:pt x="254" y="64"/>
                        <a:pt x="272" y="89"/>
                      </a:cubicBezTo>
                      <a:cubicBezTo>
                        <a:pt x="351" y="78"/>
                        <a:pt x="388" y="82"/>
                        <a:pt x="461" y="100"/>
                      </a:cubicBezTo>
                      <a:cubicBezTo>
                        <a:pt x="460" y="121"/>
                        <a:pt x="485" y="116"/>
                        <a:pt x="489" y="132"/>
                      </a:cubicBezTo>
                      <a:cubicBezTo>
                        <a:pt x="496" y="159"/>
                        <a:pt x="475" y="158"/>
                        <a:pt x="468" y="171"/>
                      </a:cubicBezTo>
                      <a:cubicBezTo>
                        <a:pt x="388" y="185"/>
                        <a:pt x="373" y="102"/>
                        <a:pt x="286" y="139"/>
                      </a:cubicBezTo>
                      <a:cubicBezTo>
                        <a:pt x="303" y="175"/>
                        <a:pt x="310" y="222"/>
                        <a:pt x="332" y="253"/>
                      </a:cubicBezTo>
                      <a:cubicBezTo>
                        <a:pt x="389" y="246"/>
                        <a:pt x="456" y="258"/>
                        <a:pt x="496" y="282"/>
                      </a:cubicBezTo>
                      <a:cubicBezTo>
                        <a:pt x="525" y="299"/>
                        <a:pt x="554" y="317"/>
                        <a:pt x="546" y="364"/>
                      </a:cubicBezTo>
                      <a:cubicBezTo>
                        <a:pt x="544" y="379"/>
                        <a:pt x="540" y="406"/>
                        <a:pt x="532" y="424"/>
                      </a:cubicBezTo>
                      <a:cubicBezTo>
                        <a:pt x="530" y="429"/>
                        <a:pt x="522" y="429"/>
                        <a:pt x="518" y="435"/>
                      </a:cubicBezTo>
                      <a:cubicBezTo>
                        <a:pt x="510" y="445"/>
                        <a:pt x="507" y="462"/>
                        <a:pt x="503" y="467"/>
                      </a:cubicBezTo>
                      <a:cubicBezTo>
                        <a:pt x="490" y="483"/>
                        <a:pt x="471" y="482"/>
                        <a:pt x="461" y="506"/>
                      </a:cubicBezTo>
                      <a:cubicBezTo>
                        <a:pt x="440" y="503"/>
                        <a:pt x="441" y="520"/>
                        <a:pt x="429" y="524"/>
                      </a:cubicBezTo>
                      <a:cubicBezTo>
                        <a:pt x="433" y="543"/>
                        <a:pt x="438" y="574"/>
                        <a:pt x="453" y="592"/>
                      </a:cubicBezTo>
                      <a:cubicBezTo>
                        <a:pt x="446" y="619"/>
                        <a:pt x="471" y="641"/>
                        <a:pt x="439" y="649"/>
                      </a:cubicBezTo>
                      <a:cubicBezTo>
                        <a:pt x="413" y="627"/>
                        <a:pt x="416" y="575"/>
                        <a:pt x="400" y="542"/>
                      </a:cubicBezTo>
                      <a:cubicBezTo>
                        <a:pt x="360" y="546"/>
                        <a:pt x="328" y="559"/>
                        <a:pt x="297" y="563"/>
                      </a:cubicBezTo>
                      <a:cubicBezTo>
                        <a:pt x="294" y="606"/>
                        <a:pt x="333" y="633"/>
                        <a:pt x="314" y="671"/>
                      </a:cubicBezTo>
                      <a:cubicBezTo>
                        <a:pt x="261" y="671"/>
                        <a:pt x="290" y="587"/>
                        <a:pt x="257" y="563"/>
                      </a:cubicBezTo>
                      <a:cubicBezTo>
                        <a:pt x="180" y="568"/>
                        <a:pt x="119" y="563"/>
                        <a:pt x="76" y="528"/>
                      </a:cubicBezTo>
                      <a:cubicBezTo>
                        <a:pt x="63" y="503"/>
                        <a:pt x="68" y="473"/>
                        <a:pt x="93" y="467"/>
                      </a:cubicBezTo>
                      <a:cubicBezTo>
                        <a:pt x="139" y="457"/>
                        <a:pt x="202" y="552"/>
                        <a:pt x="250" y="517"/>
                      </a:cubicBezTo>
                      <a:cubicBezTo>
                        <a:pt x="235" y="476"/>
                        <a:pt x="233" y="422"/>
                        <a:pt x="211" y="389"/>
                      </a:cubicBezTo>
                      <a:cubicBezTo>
                        <a:pt x="105" y="409"/>
                        <a:pt x="0" y="346"/>
                        <a:pt x="36" y="225"/>
                      </a:cubicBezTo>
                      <a:cubicBezTo>
                        <a:pt x="57" y="211"/>
                        <a:pt x="67" y="186"/>
                        <a:pt x="86" y="171"/>
                      </a:cubicBezTo>
                      <a:cubicBezTo>
                        <a:pt x="98" y="162"/>
                        <a:pt x="115" y="164"/>
                        <a:pt x="122" y="150"/>
                      </a:cubicBezTo>
                      <a:cubicBezTo>
                        <a:pt x="123" y="101"/>
                        <a:pt x="70" y="76"/>
                        <a:pt x="90" y="32"/>
                      </a:cubicBezTo>
                      <a:cubicBezTo>
                        <a:pt x="134" y="41"/>
                        <a:pt x="121" y="106"/>
                        <a:pt x="147" y="132"/>
                      </a:cubicBezTo>
                      <a:cubicBezTo>
                        <a:pt x="185" y="128"/>
                        <a:pt x="207" y="108"/>
                        <a:pt x="240" y="100"/>
                      </a:cubicBezTo>
                      <a:cubicBezTo>
                        <a:pt x="235" y="63"/>
                        <a:pt x="196" y="39"/>
                        <a:pt x="215" y="0"/>
                      </a:cubicBezTo>
                      <a:cubicBezTo>
                        <a:pt x="221" y="0"/>
                        <a:pt x="227" y="0"/>
                        <a:pt x="232" y="0"/>
                      </a:cubicBezTo>
                      <a:close/>
                      <a:moveTo>
                        <a:pt x="165" y="182"/>
                      </a:moveTo>
                      <a:cubicBezTo>
                        <a:pt x="175" y="220"/>
                        <a:pt x="189" y="255"/>
                        <a:pt x="211" y="282"/>
                      </a:cubicBezTo>
                      <a:cubicBezTo>
                        <a:pt x="244" y="270"/>
                        <a:pt x="272" y="272"/>
                        <a:pt x="304" y="257"/>
                      </a:cubicBezTo>
                      <a:cubicBezTo>
                        <a:pt x="296" y="216"/>
                        <a:pt x="270" y="193"/>
                        <a:pt x="265" y="150"/>
                      </a:cubicBezTo>
                      <a:cubicBezTo>
                        <a:pt x="219" y="148"/>
                        <a:pt x="195" y="168"/>
                        <a:pt x="165" y="182"/>
                      </a:cubicBezTo>
                      <a:close/>
                      <a:moveTo>
                        <a:pt x="136" y="196"/>
                      </a:moveTo>
                      <a:cubicBezTo>
                        <a:pt x="113" y="221"/>
                        <a:pt x="72" y="230"/>
                        <a:pt x="76" y="282"/>
                      </a:cubicBezTo>
                      <a:cubicBezTo>
                        <a:pt x="105" y="305"/>
                        <a:pt x="144" y="292"/>
                        <a:pt x="179" y="289"/>
                      </a:cubicBezTo>
                      <a:cubicBezTo>
                        <a:pt x="171" y="251"/>
                        <a:pt x="158" y="220"/>
                        <a:pt x="136" y="196"/>
                      </a:cubicBezTo>
                      <a:close/>
                      <a:moveTo>
                        <a:pt x="371" y="374"/>
                      </a:moveTo>
                      <a:cubicBezTo>
                        <a:pt x="393" y="400"/>
                        <a:pt x="398" y="443"/>
                        <a:pt x="414" y="474"/>
                      </a:cubicBezTo>
                      <a:cubicBezTo>
                        <a:pt x="458" y="458"/>
                        <a:pt x="518" y="416"/>
                        <a:pt x="486" y="356"/>
                      </a:cubicBezTo>
                      <a:cubicBezTo>
                        <a:pt x="452" y="350"/>
                        <a:pt x="380" y="335"/>
                        <a:pt x="371" y="374"/>
                      </a:cubicBezTo>
                      <a:close/>
                      <a:moveTo>
                        <a:pt x="240" y="399"/>
                      </a:moveTo>
                      <a:cubicBezTo>
                        <a:pt x="260" y="433"/>
                        <a:pt x="257" y="489"/>
                        <a:pt x="282" y="517"/>
                      </a:cubicBezTo>
                      <a:cubicBezTo>
                        <a:pt x="318" y="510"/>
                        <a:pt x="355" y="508"/>
                        <a:pt x="386" y="488"/>
                      </a:cubicBezTo>
                      <a:cubicBezTo>
                        <a:pt x="378" y="454"/>
                        <a:pt x="369" y="422"/>
                        <a:pt x="354" y="396"/>
                      </a:cubicBezTo>
                      <a:cubicBezTo>
                        <a:pt x="353" y="380"/>
                        <a:pt x="351" y="365"/>
                        <a:pt x="336" y="364"/>
                      </a:cubicBezTo>
                      <a:cubicBezTo>
                        <a:pt x="310" y="373"/>
                        <a:pt x="254" y="368"/>
                        <a:pt x="240" y="39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6639" name="Freeform 38">
                  <a:extLst>
                    <a:ext uri="{FF2B5EF4-FFF2-40B4-BE49-F238E27FC236}">
                      <a16:creationId xmlns:a16="http://schemas.microsoft.com/office/drawing/2014/main" id="{E8F116EF-5F9E-4586-8B39-CBD1E91D01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" y="2659"/>
                  <a:ext cx="12" cy="17"/>
                </a:xfrm>
                <a:custGeom>
                  <a:avLst/>
                  <a:gdLst>
                    <a:gd name="T0" fmla="*/ 0 w 51"/>
                    <a:gd name="T1" fmla="*/ 0 h 73"/>
                    <a:gd name="T2" fmla="*/ 0 w 51"/>
                    <a:gd name="T3" fmla="*/ 0 h 73"/>
                    <a:gd name="T4" fmla="*/ 0 w 51"/>
                    <a:gd name="T5" fmla="*/ 0 h 73"/>
                    <a:gd name="T6" fmla="*/ 0 60000 65536"/>
                    <a:gd name="T7" fmla="*/ 0 60000 65536"/>
                    <a:gd name="T8" fmla="*/ 0 60000 65536"/>
                    <a:gd name="T9" fmla="*/ 0 w 51"/>
                    <a:gd name="T10" fmla="*/ 0 h 73"/>
                    <a:gd name="T11" fmla="*/ 51 w 51"/>
                    <a:gd name="T12" fmla="*/ 73 h 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1" h="73">
                      <a:moveTo>
                        <a:pt x="37" y="0"/>
                      </a:moveTo>
                      <a:cubicBezTo>
                        <a:pt x="50" y="21"/>
                        <a:pt x="31" y="72"/>
                        <a:pt x="1" y="61"/>
                      </a:cubicBezTo>
                      <a:cubicBezTo>
                        <a:pt x="0" y="27"/>
                        <a:pt x="7" y="2"/>
                        <a:pt x="37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6640" name="Freeform 39">
                  <a:extLst>
                    <a:ext uri="{FF2B5EF4-FFF2-40B4-BE49-F238E27FC236}">
                      <a16:creationId xmlns:a16="http://schemas.microsoft.com/office/drawing/2014/main" id="{4D890045-C6D0-47F2-825B-4D2992B5D5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" y="2691"/>
                  <a:ext cx="12" cy="12"/>
                </a:xfrm>
                <a:custGeom>
                  <a:avLst/>
                  <a:gdLst>
                    <a:gd name="T0" fmla="*/ 0 w 51"/>
                    <a:gd name="T1" fmla="*/ 0 h 51"/>
                    <a:gd name="T2" fmla="*/ 0 w 51"/>
                    <a:gd name="T3" fmla="*/ 0 h 51"/>
                    <a:gd name="T4" fmla="*/ 0 w 51"/>
                    <a:gd name="T5" fmla="*/ 0 h 51"/>
                    <a:gd name="T6" fmla="*/ 0 w 51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1"/>
                    <a:gd name="T13" fmla="*/ 0 h 51"/>
                    <a:gd name="T14" fmla="*/ 51 w 51"/>
                    <a:gd name="T15" fmla="*/ 51 h 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1" h="51">
                      <a:moveTo>
                        <a:pt x="39" y="0"/>
                      </a:moveTo>
                      <a:cubicBezTo>
                        <a:pt x="37" y="11"/>
                        <a:pt x="48" y="9"/>
                        <a:pt x="50" y="18"/>
                      </a:cubicBezTo>
                      <a:cubicBezTo>
                        <a:pt x="42" y="33"/>
                        <a:pt x="36" y="50"/>
                        <a:pt x="10" y="46"/>
                      </a:cubicBezTo>
                      <a:cubicBezTo>
                        <a:pt x="0" y="20"/>
                        <a:pt x="17" y="5"/>
                        <a:pt x="39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6641" name="Freeform 40">
                  <a:extLst>
                    <a:ext uri="{FF2B5EF4-FFF2-40B4-BE49-F238E27FC236}">
                      <a16:creationId xmlns:a16="http://schemas.microsoft.com/office/drawing/2014/main" id="{2BB4D4A0-830F-4DA3-950F-0CAEC8843E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" y="2691"/>
                  <a:ext cx="13" cy="14"/>
                </a:xfrm>
                <a:custGeom>
                  <a:avLst/>
                  <a:gdLst>
                    <a:gd name="T0" fmla="*/ 0 w 58"/>
                    <a:gd name="T1" fmla="*/ 0 h 63"/>
                    <a:gd name="T2" fmla="*/ 0 w 58"/>
                    <a:gd name="T3" fmla="*/ 0 h 63"/>
                    <a:gd name="T4" fmla="*/ 0 w 58"/>
                    <a:gd name="T5" fmla="*/ 0 h 63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63"/>
                    <a:gd name="T11" fmla="*/ 58 w 58"/>
                    <a:gd name="T12" fmla="*/ 63 h 6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63">
                      <a:moveTo>
                        <a:pt x="43" y="4"/>
                      </a:moveTo>
                      <a:cubicBezTo>
                        <a:pt x="57" y="22"/>
                        <a:pt x="46" y="52"/>
                        <a:pt x="29" y="62"/>
                      </a:cubicBezTo>
                      <a:cubicBezTo>
                        <a:pt x="0" y="54"/>
                        <a:pt x="17" y="0"/>
                        <a:pt x="43" y="4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6642" name="Freeform 41">
                  <a:extLst>
                    <a:ext uri="{FF2B5EF4-FFF2-40B4-BE49-F238E27FC236}">
                      <a16:creationId xmlns:a16="http://schemas.microsoft.com/office/drawing/2014/main" id="{66574E82-3835-478C-B7BF-2F2E53D9AC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" y="2380"/>
                  <a:ext cx="341" cy="398"/>
                </a:xfrm>
                <a:custGeom>
                  <a:avLst/>
                  <a:gdLst>
                    <a:gd name="T0" fmla="*/ 0 w 1504"/>
                    <a:gd name="T1" fmla="*/ 0 h 1754"/>
                    <a:gd name="T2" fmla="*/ 0 w 1504"/>
                    <a:gd name="T3" fmla="*/ 0 h 1754"/>
                    <a:gd name="T4" fmla="*/ 0 w 1504"/>
                    <a:gd name="T5" fmla="*/ 0 h 1754"/>
                    <a:gd name="T6" fmla="*/ 0 w 1504"/>
                    <a:gd name="T7" fmla="*/ 0 h 1754"/>
                    <a:gd name="T8" fmla="*/ 0 w 1504"/>
                    <a:gd name="T9" fmla="*/ 0 h 1754"/>
                    <a:gd name="T10" fmla="*/ 0 w 1504"/>
                    <a:gd name="T11" fmla="*/ 0 h 1754"/>
                    <a:gd name="T12" fmla="*/ 0 w 1504"/>
                    <a:gd name="T13" fmla="*/ 0 h 1754"/>
                    <a:gd name="T14" fmla="*/ 0 w 1504"/>
                    <a:gd name="T15" fmla="*/ 0 h 1754"/>
                    <a:gd name="T16" fmla="*/ 0 w 1504"/>
                    <a:gd name="T17" fmla="*/ 0 h 1754"/>
                    <a:gd name="T18" fmla="*/ 0 w 1504"/>
                    <a:gd name="T19" fmla="*/ 0 h 1754"/>
                    <a:gd name="T20" fmla="*/ 0 w 1504"/>
                    <a:gd name="T21" fmla="*/ 0 h 1754"/>
                    <a:gd name="T22" fmla="*/ 0 w 1504"/>
                    <a:gd name="T23" fmla="*/ 0 h 1754"/>
                    <a:gd name="T24" fmla="*/ 0 w 1504"/>
                    <a:gd name="T25" fmla="*/ 0 h 1754"/>
                    <a:gd name="T26" fmla="*/ 0 w 1504"/>
                    <a:gd name="T27" fmla="*/ 0 h 1754"/>
                    <a:gd name="T28" fmla="*/ 0 w 1504"/>
                    <a:gd name="T29" fmla="*/ 0 h 1754"/>
                    <a:gd name="T30" fmla="*/ 0 w 1504"/>
                    <a:gd name="T31" fmla="*/ 0 h 1754"/>
                    <a:gd name="T32" fmla="*/ 0 w 1504"/>
                    <a:gd name="T33" fmla="*/ 0 h 1754"/>
                    <a:gd name="T34" fmla="*/ 0 w 1504"/>
                    <a:gd name="T35" fmla="*/ 0 h 1754"/>
                    <a:gd name="T36" fmla="*/ 0 w 1504"/>
                    <a:gd name="T37" fmla="*/ 0 h 1754"/>
                    <a:gd name="T38" fmla="*/ 0 w 1504"/>
                    <a:gd name="T39" fmla="*/ 0 h 1754"/>
                    <a:gd name="T40" fmla="*/ 0 w 1504"/>
                    <a:gd name="T41" fmla="*/ 0 h 1754"/>
                    <a:gd name="T42" fmla="*/ 0 w 1504"/>
                    <a:gd name="T43" fmla="*/ 0 h 1754"/>
                    <a:gd name="T44" fmla="*/ 0 w 1504"/>
                    <a:gd name="T45" fmla="*/ 0 h 1754"/>
                    <a:gd name="T46" fmla="*/ 0 w 1504"/>
                    <a:gd name="T47" fmla="*/ 0 h 1754"/>
                    <a:gd name="T48" fmla="*/ 0 w 1504"/>
                    <a:gd name="T49" fmla="*/ 0 h 1754"/>
                    <a:gd name="T50" fmla="*/ 0 w 1504"/>
                    <a:gd name="T51" fmla="*/ 0 h 1754"/>
                    <a:gd name="T52" fmla="*/ 0 w 1504"/>
                    <a:gd name="T53" fmla="*/ 0 h 1754"/>
                    <a:gd name="T54" fmla="*/ 0 w 1504"/>
                    <a:gd name="T55" fmla="*/ 0 h 1754"/>
                    <a:gd name="T56" fmla="*/ 0 w 1504"/>
                    <a:gd name="T57" fmla="*/ 0 h 1754"/>
                    <a:gd name="T58" fmla="*/ 0 w 1504"/>
                    <a:gd name="T59" fmla="*/ 0 h 1754"/>
                    <a:gd name="T60" fmla="*/ 0 w 1504"/>
                    <a:gd name="T61" fmla="*/ 0 h 1754"/>
                    <a:gd name="T62" fmla="*/ 0 w 1504"/>
                    <a:gd name="T63" fmla="*/ 0 h 1754"/>
                    <a:gd name="T64" fmla="*/ 0 w 1504"/>
                    <a:gd name="T65" fmla="*/ 0 h 1754"/>
                    <a:gd name="T66" fmla="*/ 0 w 1504"/>
                    <a:gd name="T67" fmla="*/ 0 h 1754"/>
                    <a:gd name="T68" fmla="*/ 0 w 1504"/>
                    <a:gd name="T69" fmla="*/ 0 h 1754"/>
                    <a:gd name="T70" fmla="*/ 0 w 1504"/>
                    <a:gd name="T71" fmla="*/ 0 h 1754"/>
                    <a:gd name="T72" fmla="*/ 0 w 1504"/>
                    <a:gd name="T73" fmla="*/ 0 h 1754"/>
                    <a:gd name="T74" fmla="*/ 0 w 1504"/>
                    <a:gd name="T75" fmla="*/ 0 h 1754"/>
                    <a:gd name="T76" fmla="*/ 0 w 1504"/>
                    <a:gd name="T77" fmla="*/ 0 h 1754"/>
                    <a:gd name="T78" fmla="*/ 0 w 1504"/>
                    <a:gd name="T79" fmla="*/ 0 h 1754"/>
                    <a:gd name="T80" fmla="*/ 0 w 1504"/>
                    <a:gd name="T81" fmla="*/ 0 h 1754"/>
                    <a:gd name="T82" fmla="*/ 0 w 1504"/>
                    <a:gd name="T83" fmla="*/ 0 h 1754"/>
                    <a:gd name="T84" fmla="*/ 0 w 1504"/>
                    <a:gd name="T85" fmla="*/ 0 h 1754"/>
                    <a:gd name="T86" fmla="*/ 0 w 1504"/>
                    <a:gd name="T87" fmla="*/ 0 h 1754"/>
                    <a:gd name="T88" fmla="*/ 0 w 1504"/>
                    <a:gd name="T89" fmla="*/ 0 h 1754"/>
                    <a:gd name="T90" fmla="*/ 0 w 1504"/>
                    <a:gd name="T91" fmla="*/ 0 h 1754"/>
                    <a:gd name="T92" fmla="*/ 0 w 1504"/>
                    <a:gd name="T93" fmla="*/ 0 h 1754"/>
                    <a:gd name="T94" fmla="*/ 0 w 1504"/>
                    <a:gd name="T95" fmla="*/ 0 h 1754"/>
                    <a:gd name="T96" fmla="*/ 0 w 1504"/>
                    <a:gd name="T97" fmla="*/ 0 h 175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504"/>
                    <a:gd name="T148" fmla="*/ 0 h 1754"/>
                    <a:gd name="T149" fmla="*/ 1504 w 1504"/>
                    <a:gd name="T150" fmla="*/ 1754 h 175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504" h="1754">
                      <a:moveTo>
                        <a:pt x="1019" y="48"/>
                      </a:moveTo>
                      <a:cubicBezTo>
                        <a:pt x="1002" y="67"/>
                        <a:pt x="979" y="79"/>
                        <a:pt x="955" y="87"/>
                      </a:cubicBezTo>
                      <a:cubicBezTo>
                        <a:pt x="966" y="101"/>
                        <a:pt x="985" y="88"/>
                        <a:pt x="998" y="84"/>
                      </a:cubicBezTo>
                      <a:cubicBezTo>
                        <a:pt x="1045" y="67"/>
                        <a:pt x="1088" y="37"/>
                        <a:pt x="1140" y="35"/>
                      </a:cubicBezTo>
                      <a:cubicBezTo>
                        <a:pt x="1163" y="33"/>
                        <a:pt x="1186" y="33"/>
                        <a:pt x="1209" y="34"/>
                      </a:cubicBezTo>
                      <a:cubicBezTo>
                        <a:pt x="1243" y="44"/>
                        <a:pt x="1262" y="89"/>
                        <a:pt x="1242" y="119"/>
                      </a:cubicBezTo>
                      <a:cubicBezTo>
                        <a:pt x="1229" y="129"/>
                        <a:pt x="1216" y="140"/>
                        <a:pt x="1208" y="155"/>
                      </a:cubicBezTo>
                      <a:cubicBezTo>
                        <a:pt x="1196" y="161"/>
                        <a:pt x="1185" y="170"/>
                        <a:pt x="1180" y="184"/>
                      </a:cubicBezTo>
                      <a:cubicBezTo>
                        <a:pt x="1167" y="189"/>
                        <a:pt x="1155" y="196"/>
                        <a:pt x="1148" y="209"/>
                      </a:cubicBezTo>
                      <a:cubicBezTo>
                        <a:pt x="1124" y="240"/>
                        <a:pt x="1090" y="263"/>
                        <a:pt x="1068" y="296"/>
                      </a:cubicBezTo>
                      <a:cubicBezTo>
                        <a:pt x="1068" y="308"/>
                        <a:pt x="1088" y="297"/>
                        <a:pt x="1094" y="293"/>
                      </a:cubicBezTo>
                      <a:cubicBezTo>
                        <a:pt x="1108" y="283"/>
                        <a:pt x="1125" y="276"/>
                        <a:pt x="1142" y="277"/>
                      </a:cubicBezTo>
                      <a:cubicBezTo>
                        <a:pt x="1158" y="273"/>
                        <a:pt x="1170" y="262"/>
                        <a:pt x="1186" y="260"/>
                      </a:cubicBezTo>
                      <a:cubicBezTo>
                        <a:pt x="1226" y="251"/>
                        <a:pt x="1268" y="245"/>
                        <a:pt x="1309" y="248"/>
                      </a:cubicBezTo>
                      <a:cubicBezTo>
                        <a:pt x="1329" y="250"/>
                        <a:pt x="1354" y="253"/>
                        <a:pt x="1365" y="272"/>
                      </a:cubicBezTo>
                      <a:cubicBezTo>
                        <a:pt x="1374" y="285"/>
                        <a:pt x="1367" y="303"/>
                        <a:pt x="1354" y="310"/>
                      </a:cubicBezTo>
                      <a:cubicBezTo>
                        <a:pt x="1342" y="318"/>
                        <a:pt x="1326" y="320"/>
                        <a:pt x="1317" y="332"/>
                      </a:cubicBezTo>
                      <a:cubicBezTo>
                        <a:pt x="1309" y="339"/>
                        <a:pt x="1299" y="346"/>
                        <a:pt x="1288" y="344"/>
                      </a:cubicBezTo>
                      <a:cubicBezTo>
                        <a:pt x="1272" y="345"/>
                        <a:pt x="1259" y="357"/>
                        <a:pt x="1242" y="357"/>
                      </a:cubicBezTo>
                      <a:cubicBezTo>
                        <a:pt x="1182" y="365"/>
                        <a:pt x="1121" y="350"/>
                        <a:pt x="1061" y="363"/>
                      </a:cubicBezTo>
                      <a:cubicBezTo>
                        <a:pt x="1053" y="365"/>
                        <a:pt x="1033" y="350"/>
                        <a:pt x="1037" y="364"/>
                      </a:cubicBezTo>
                      <a:cubicBezTo>
                        <a:pt x="1046" y="373"/>
                        <a:pt x="1062" y="374"/>
                        <a:pt x="1070" y="385"/>
                      </a:cubicBezTo>
                      <a:cubicBezTo>
                        <a:pt x="1081" y="396"/>
                        <a:pt x="1095" y="400"/>
                        <a:pt x="1109" y="404"/>
                      </a:cubicBezTo>
                      <a:cubicBezTo>
                        <a:pt x="1124" y="413"/>
                        <a:pt x="1137" y="425"/>
                        <a:pt x="1152" y="434"/>
                      </a:cubicBezTo>
                      <a:cubicBezTo>
                        <a:pt x="1208" y="475"/>
                        <a:pt x="1262" y="520"/>
                        <a:pt x="1304" y="575"/>
                      </a:cubicBezTo>
                      <a:cubicBezTo>
                        <a:pt x="1413" y="680"/>
                        <a:pt x="1448" y="757"/>
                        <a:pt x="1454" y="864"/>
                      </a:cubicBezTo>
                      <a:cubicBezTo>
                        <a:pt x="1461" y="875"/>
                        <a:pt x="1467" y="888"/>
                        <a:pt x="1465" y="901"/>
                      </a:cubicBezTo>
                      <a:cubicBezTo>
                        <a:pt x="1468" y="916"/>
                        <a:pt x="1480" y="927"/>
                        <a:pt x="1481" y="942"/>
                      </a:cubicBezTo>
                      <a:cubicBezTo>
                        <a:pt x="1488" y="982"/>
                        <a:pt x="1481" y="1022"/>
                        <a:pt x="1487" y="1062"/>
                      </a:cubicBezTo>
                      <a:cubicBezTo>
                        <a:pt x="1493" y="1109"/>
                        <a:pt x="1494" y="1157"/>
                        <a:pt x="1484" y="1204"/>
                      </a:cubicBezTo>
                      <a:cubicBezTo>
                        <a:pt x="1480" y="1226"/>
                        <a:pt x="1479" y="1249"/>
                        <a:pt x="1470" y="1270"/>
                      </a:cubicBezTo>
                      <a:cubicBezTo>
                        <a:pt x="1464" y="1284"/>
                        <a:pt x="1452" y="1296"/>
                        <a:pt x="1451" y="1312"/>
                      </a:cubicBezTo>
                      <a:cubicBezTo>
                        <a:pt x="1448" y="1332"/>
                        <a:pt x="1448" y="1353"/>
                        <a:pt x="1437" y="1370"/>
                      </a:cubicBezTo>
                      <a:cubicBezTo>
                        <a:pt x="1420" y="1404"/>
                        <a:pt x="1391" y="1430"/>
                        <a:pt x="1379" y="1466"/>
                      </a:cubicBezTo>
                      <a:cubicBezTo>
                        <a:pt x="1355" y="1477"/>
                        <a:pt x="1340" y="1500"/>
                        <a:pt x="1318" y="1515"/>
                      </a:cubicBezTo>
                      <a:cubicBezTo>
                        <a:pt x="1218" y="1600"/>
                        <a:pt x="1104" y="1673"/>
                        <a:pt x="977" y="1712"/>
                      </a:cubicBezTo>
                      <a:cubicBezTo>
                        <a:pt x="851" y="1753"/>
                        <a:pt x="714" y="1753"/>
                        <a:pt x="587" y="1720"/>
                      </a:cubicBezTo>
                      <a:cubicBezTo>
                        <a:pt x="463" y="1691"/>
                        <a:pt x="347" y="1636"/>
                        <a:pt x="238" y="1572"/>
                      </a:cubicBezTo>
                      <a:cubicBezTo>
                        <a:pt x="212" y="1559"/>
                        <a:pt x="202" y="1527"/>
                        <a:pt x="174" y="1516"/>
                      </a:cubicBezTo>
                      <a:cubicBezTo>
                        <a:pt x="137" y="1464"/>
                        <a:pt x="87" y="1420"/>
                        <a:pt x="62" y="1359"/>
                      </a:cubicBezTo>
                      <a:cubicBezTo>
                        <a:pt x="53" y="1345"/>
                        <a:pt x="57" y="1324"/>
                        <a:pt x="41" y="1314"/>
                      </a:cubicBezTo>
                      <a:cubicBezTo>
                        <a:pt x="11" y="1187"/>
                        <a:pt x="0" y="1121"/>
                        <a:pt x="18" y="1014"/>
                      </a:cubicBezTo>
                      <a:cubicBezTo>
                        <a:pt x="16" y="996"/>
                        <a:pt x="18" y="979"/>
                        <a:pt x="27" y="964"/>
                      </a:cubicBezTo>
                      <a:cubicBezTo>
                        <a:pt x="35" y="942"/>
                        <a:pt x="41" y="919"/>
                        <a:pt x="43" y="896"/>
                      </a:cubicBezTo>
                      <a:cubicBezTo>
                        <a:pt x="58" y="883"/>
                        <a:pt x="66" y="863"/>
                        <a:pt x="68" y="843"/>
                      </a:cubicBezTo>
                      <a:cubicBezTo>
                        <a:pt x="83" y="834"/>
                        <a:pt x="86" y="815"/>
                        <a:pt x="92" y="800"/>
                      </a:cubicBezTo>
                      <a:cubicBezTo>
                        <a:pt x="93" y="789"/>
                        <a:pt x="89" y="768"/>
                        <a:pt x="105" y="768"/>
                      </a:cubicBezTo>
                      <a:cubicBezTo>
                        <a:pt x="121" y="771"/>
                        <a:pt x="128" y="749"/>
                        <a:pt x="134" y="737"/>
                      </a:cubicBezTo>
                      <a:cubicBezTo>
                        <a:pt x="142" y="726"/>
                        <a:pt x="156" y="721"/>
                        <a:pt x="159" y="706"/>
                      </a:cubicBezTo>
                      <a:cubicBezTo>
                        <a:pt x="164" y="692"/>
                        <a:pt x="177" y="685"/>
                        <a:pt x="187" y="676"/>
                      </a:cubicBezTo>
                      <a:cubicBezTo>
                        <a:pt x="200" y="662"/>
                        <a:pt x="205" y="642"/>
                        <a:pt x="218" y="628"/>
                      </a:cubicBezTo>
                      <a:cubicBezTo>
                        <a:pt x="233" y="609"/>
                        <a:pt x="251" y="592"/>
                        <a:pt x="263" y="571"/>
                      </a:cubicBezTo>
                      <a:cubicBezTo>
                        <a:pt x="270" y="561"/>
                        <a:pt x="283" y="560"/>
                        <a:pt x="290" y="550"/>
                      </a:cubicBezTo>
                      <a:cubicBezTo>
                        <a:pt x="299" y="540"/>
                        <a:pt x="307" y="530"/>
                        <a:pt x="319" y="524"/>
                      </a:cubicBezTo>
                      <a:cubicBezTo>
                        <a:pt x="331" y="515"/>
                        <a:pt x="332" y="497"/>
                        <a:pt x="345" y="488"/>
                      </a:cubicBezTo>
                      <a:cubicBezTo>
                        <a:pt x="371" y="469"/>
                        <a:pt x="396" y="449"/>
                        <a:pt x="423" y="431"/>
                      </a:cubicBezTo>
                      <a:cubicBezTo>
                        <a:pt x="473" y="396"/>
                        <a:pt x="529" y="357"/>
                        <a:pt x="591" y="350"/>
                      </a:cubicBezTo>
                      <a:cubicBezTo>
                        <a:pt x="658" y="343"/>
                        <a:pt x="728" y="340"/>
                        <a:pt x="795" y="346"/>
                      </a:cubicBezTo>
                      <a:cubicBezTo>
                        <a:pt x="838" y="351"/>
                        <a:pt x="879" y="362"/>
                        <a:pt x="923" y="360"/>
                      </a:cubicBezTo>
                      <a:cubicBezTo>
                        <a:pt x="938" y="357"/>
                        <a:pt x="1013" y="324"/>
                        <a:pt x="1029" y="325"/>
                      </a:cubicBezTo>
                      <a:cubicBezTo>
                        <a:pt x="1048" y="323"/>
                        <a:pt x="1030" y="380"/>
                        <a:pt x="1041" y="362"/>
                      </a:cubicBezTo>
                      <a:cubicBezTo>
                        <a:pt x="1015" y="358"/>
                        <a:pt x="952" y="378"/>
                        <a:pt x="928" y="381"/>
                      </a:cubicBezTo>
                      <a:cubicBezTo>
                        <a:pt x="913" y="373"/>
                        <a:pt x="897" y="397"/>
                        <a:pt x="882" y="394"/>
                      </a:cubicBezTo>
                      <a:cubicBezTo>
                        <a:pt x="788" y="399"/>
                        <a:pt x="681" y="330"/>
                        <a:pt x="600" y="367"/>
                      </a:cubicBezTo>
                      <a:cubicBezTo>
                        <a:pt x="582" y="355"/>
                        <a:pt x="602" y="296"/>
                        <a:pt x="589" y="279"/>
                      </a:cubicBezTo>
                      <a:cubicBezTo>
                        <a:pt x="576" y="263"/>
                        <a:pt x="564" y="246"/>
                        <a:pt x="547" y="233"/>
                      </a:cubicBezTo>
                      <a:cubicBezTo>
                        <a:pt x="531" y="232"/>
                        <a:pt x="528" y="213"/>
                        <a:pt x="520" y="202"/>
                      </a:cubicBezTo>
                      <a:cubicBezTo>
                        <a:pt x="499" y="169"/>
                        <a:pt x="465" y="147"/>
                        <a:pt x="442" y="115"/>
                      </a:cubicBezTo>
                      <a:cubicBezTo>
                        <a:pt x="439" y="100"/>
                        <a:pt x="444" y="84"/>
                        <a:pt x="453" y="72"/>
                      </a:cubicBezTo>
                      <a:cubicBezTo>
                        <a:pt x="471" y="69"/>
                        <a:pt x="490" y="66"/>
                        <a:pt x="508" y="61"/>
                      </a:cubicBezTo>
                      <a:cubicBezTo>
                        <a:pt x="580" y="44"/>
                        <a:pt x="651" y="20"/>
                        <a:pt x="726" y="16"/>
                      </a:cubicBezTo>
                      <a:cubicBezTo>
                        <a:pt x="741" y="21"/>
                        <a:pt x="741" y="45"/>
                        <a:pt x="759" y="47"/>
                      </a:cubicBezTo>
                      <a:cubicBezTo>
                        <a:pt x="777" y="47"/>
                        <a:pt x="793" y="40"/>
                        <a:pt x="811" y="36"/>
                      </a:cubicBezTo>
                      <a:cubicBezTo>
                        <a:pt x="861" y="21"/>
                        <a:pt x="913" y="0"/>
                        <a:pt x="967" y="8"/>
                      </a:cubicBezTo>
                      <a:cubicBezTo>
                        <a:pt x="990" y="11"/>
                        <a:pt x="1012" y="25"/>
                        <a:pt x="1019" y="48"/>
                      </a:cubicBezTo>
                      <a:close/>
                      <a:moveTo>
                        <a:pt x="748" y="83"/>
                      </a:moveTo>
                      <a:cubicBezTo>
                        <a:pt x="736" y="72"/>
                        <a:pt x="722" y="65"/>
                        <a:pt x="709" y="55"/>
                      </a:cubicBezTo>
                      <a:cubicBezTo>
                        <a:pt x="651" y="59"/>
                        <a:pt x="596" y="83"/>
                        <a:pt x="538" y="87"/>
                      </a:cubicBezTo>
                      <a:cubicBezTo>
                        <a:pt x="533" y="100"/>
                        <a:pt x="506" y="92"/>
                        <a:pt x="508" y="108"/>
                      </a:cubicBezTo>
                      <a:cubicBezTo>
                        <a:pt x="590" y="115"/>
                        <a:pt x="671" y="86"/>
                        <a:pt x="754" y="94"/>
                      </a:cubicBezTo>
                      <a:cubicBezTo>
                        <a:pt x="774" y="97"/>
                        <a:pt x="793" y="103"/>
                        <a:pt x="809" y="115"/>
                      </a:cubicBezTo>
                      <a:cubicBezTo>
                        <a:pt x="813" y="136"/>
                        <a:pt x="809" y="159"/>
                        <a:pt x="823" y="176"/>
                      </a:cubicBezTo>
                      <a:cubicBezTo>
                        <a:pt x="838" y="180"/>
                        <a:pt x="850" y="164"/>
                        <a:pt x="864" y="163"/>
                      </a:cubicBezTo>
                      <a:cubicBezTo>
                        <a:pt x="880" y="157"/>
                        <a:pt x="895" y="144"/>
                        <a:pt x="895" y="126"/>
                      </a:cubicBezTo>
                      <a:cubicBezTo>
                        <a:pt x="899" y="99"/>
                        <a:pt x="924" y="82"/>
                        <a:pt x="946" y="70"/>
                      </a:cubicBezTo>
                      <a:cubicBezTo>
                        <a:pt x="951" y="65"/>
                        <a:pt x="969" y="58"/>
                        <a:pt x="965" y="51"/>
                      </a:cubicBezTo>
                      <a:cubicBezTo>
                        <a:pt x="892" y="54"/>
                        <a:pt x="821" y="77"/>
                        <a:pt x="748" y="83"/>
                      </a:cubicBezTo>
                      <a:close/>
                      <a:moveTo>
                        <a:pt x="1165" y="66"/>
                      </a:moveTo>
                      <a:cubicBezTo>
                        <a:pt x="1141" y="67"/>
                        <a:pt x="1116" y="68"/>
                        <a:pt x="1092" y="73"/>
                      </a:cubicBezTo>
                      <a:cubicBezTo>
                        <a:pt x="1079" y="87"/>
                        <a:pt x="1059" y="86"/>
                        <a:pt x="1042" y="86"/>
                      </a:cubicBezTo>
                      <a:cubicBezTo>
                        <a:pt x="1026" y="90"/>
                        <a:pt x="1014" y="103"/>
                        <a:pt x="998" y="105"/>
                      </a:cubicBezTo>
                      <a:cubicBezTo>
                        <a:pt x="982" y="109"/>
                        <a:pt x="966" y="113"/>
                        <a:pt x="951" y="119"/>
                      </a:cubicBezTo>
                      <a:cubicBezTo>
                        <a:pt x="938" y="118"/>
                        <a:pt x="911" y="115"/>
                        <a:pt x="915" y="136"/>
                      </a:cubicBezTo>
                      <a:cubicBezTo>
                        <a:pt x="924" y="147"/>
                        <a:pt x="938" y="136"/>
                        <a:pt x="949" y="133"/>
                      </a:cubicBezTo>
                      <a:cubicBezTo>
                        <a:pt x="960" y="129"/>
                        <a:pt x="973" y="123"/>
                        <a:pt x="985" y="127"/>
                      </a:cubicBezTo>
                      <a:cubicBezTo>
                        <a:pt x="999" y="135"/>
                        <a:pt x="1003" y="156"/>
                        <a:pt x="1020" y="159"/>
                      </a:cubicBezTo>
                      <a:cubicBezTo>
                        <a:pt x="1050" y="163"/>
                        <a:pt x="1076" y="145"/>
                        <a:pt x="1105" y="146"/>
                      </a:cubicBezTo>
                      <a:cubicBezTo>
                        <a:pt x="1119" y="146"/>
                        <a:pt x="1132" y="143"/>
                        <a:pt x="1143" y="134"/>
                      </a:cubicBezTo>
                      <a:cubicBezTo>
                        <a:pt x="1157" y="125"/>
                        <a:pt x="1173" y="122"/>
                        <a:pt x="1189" y="119"/>
                      </a:cubicBezTo>
                      <a:cubicBezTo>
                        <a:pt x="1203" y="114"/>
                        <a:pt x="1217" y="105"/>
                        <a:pt x="1222" y="91"/>
                      </a:cubicBezTo>
                      <a:cubicBezTo>
                        <a:pt x="1223" y="74"/>
                        <a:pt x="1204" y="65"/>
                        <a:pt x="1189" y="66"/>
                      </a:cubicBezTo>
                      <a:cubicBezTo>
                        <a:pt x="1181" y="65"/>
                        <a:pt x="1173" y="65"/>
                        <a:pt x="1165" y="66"/>
                      </a:cubicBezTo>
                      <a:close/>
                      <a:moveTo>
                        <a:pt x="620" y="137"/>
                      </a:moveTo>
                      <a:cubicBezTo>
                        <a:pt x="590" y="139"/>
                        <a:pt x="558" y="125"/>
                        <a:pt x="529" y="139"/>
                      </a:cubicBezTo>
                      <a:cubicBezTo>
                        <a:pt x="519" y="151"/>
                        <a:pt x="543" y="158"/>
                        <a:pt x="548" y="168"/>
                      </a:cubicBezTo>
                      <a:cubicBezTo>
                        <a:pt x="562" y="182"/>
                        <a:pt x="576" y="196"/>
                        <a:pt x="595" y="205"/>
                      </a:cubicBezTo>
                      <a:cubicBezTo>
                        <a:pt x="593" y="222"/>
                        <a:pt x="615" y="226"/>
                        <a:pt x="624" y="237"/>
                      </a:cubicBezTo>
                      <a:cubicBezTo>
                        <a:pt x="651" y="264"/>
                        <a:pt x="670" y="300"/>
                        <a:pt x="705" y="316"/>
                      </a:cubicBezTo>
                      <a:cubicBezTo>
                        <a:pt x="720" y="322"/>
                        <a:pt x="736" y="324"/>
                        <a:pt x="752" y="322"/>
                      </a:cubicBezTo>
                      <a:cubicBezTo>
                        <a:pt x="716" y="294"/>
                        <a:pt x="695" y="253"/>
                        <a:pt x="663" y="222"/>
                      </a:cubicBezTo>
                      <a:cubicBezTo>
                        <a:pt x="659" y="203"/>
                        <a:pt x="643" y="186"/>
                        <a:pt x="649" y="166"/>
                      </a:cubicBezTo>
                      <a:cubicBezTo>
                        <a:pt x="655" y="150"/>
                        <a:pt x="674" y="145"/>
                        <a:pt x="681" y="130"/>
                      </a:cubicBezTo>
                      <a:cubicBezTo>
                        <a:pt x="660" y="130"/>
                        <a:pt x="640" y="136"/>
                        <a:pt x="620" y="137"/>
                      </a:cubicBezTo>
                      <a:close/>
                      <a:moveTo>
                        <a:pt x="691" y="187"/>
                      </a:moveTo>
                      <a:cubicBezTo>
                        <a:pt x="722" y="200"/>
                        <a:pt x="757" y="194"/>
                        <a:pt x="789" y="187"/>
                      </a:cubicBezTo>
                      <a:cubicBezTo>
                        <a:pt x="803" y="182"/>
                        <a:pt x="787" y="167"/>
                        <a:pt x="791" y="156"/>
                      </a:cubicBezTo>
                      <a:cubicBezTo>
                        <a:pt x="788" y="138"/>
                        <a:pt x="765" y="149"/>
                        <a:pt x="753" y="149"/>
                      </a:cubicBezTo>
                      <a:cubicBezTo>
                        <a:pt x="729" y="155"/>
                        <a:pt x="708" y="169"/>
                        <a:pt x="691" y="187"/>
                      </a:cubicBezTo>
                      <a:close/>
                      <a:moveTo>
                        <a:pt x="930" y="176"/>
                      </a:moveTo>
                      <a:cubicBezTo>
                        <a:pt x="927" y="189"/>
                        <a:pt x="912" y="189"/>
                        <a:pt x="901" y="190"/>
                      </a:cubicBezTo>
                      <a:cubicBezTo>
                        <a:pt x="888" y="192"/>
                        <a:pt x="880" y="204"/>
                        <a:pt x="869" y="209"/>
                      </a:cubicBezTo>
                      <a:cubicBezTo>
                        <a:pt x="830" y="230"/>
                        <a:pt x="786" y="236"/>
                        <a:pt x="743" y="241"/>
                      </a:cubicBezTo>
                      <a:cubicBezTo>
                        <a:pt x="736" y="243"/>
                        <a:pt x="716" y="241"/>
                        <a:pt x="729" y="250"/>
                      </a:cubicBezTo>
                      <a:cubicBezTo>
                        <a:pt x="748" y="270"/>
                        <a:pt x="775" y="286"/>
                        <a:pt x="784" y="314"/>
                      </a:cubicBezTo>
                      <a:cubicBezTo>
                        <a:pt x="783" y="328"/>
                        <a:pt x="792" y="343"/>
                        <a:pt x="807" y="338"/>
                      </a:cubicBezTo>
                      <a:cubicBezTo>
                        <a:pt x="873" y="342"/>
                        <a:pt x="942" y="346"/>
                        <a:pt x="1005" y="323"/>
                      </a:cubicBezTo>
                      <a:cubicBezTo>
                        <a:pt x="1018" y="315"/>
                        <a:pt x="1026" y="301"/>
                        <a:pt x="1038" y="291"/>
                      </a:cubicBezTo>
                      <a:cubicBezTo>
                        <a:pt x="1073" y="254"/>
                        <a:pt x="1109" y="217"/>
                        <a:pt x="1144" y="180"/>
                      </a:cubicBezTo>
                      <a:cubicBezTo>
                        <a:pt x="1089" y="190"/>
                        <a:pt x="1031" y="199"/>
                        <a:pt x="976" y="183"/>
                      </a:cubicBezTo>
                      <a:cubicBezTo>
                        <a:pt x="949" y="201"/>
                        <a:pt x="947" y="237"/>
                        <a:pt x="931" y="263"/>
                      </a:cubicBezTo>
                      <a:cubicBezTo>
                        <a:pt x="920" y="273"/>
                        <a:pt x="915" y="287"/>
                        <a:pt x="910" y="300"/>
                      </a:cubicBezTo>
                      <a:cubicBezTo>
                        <a:pt x="897" y="312"/>
                        <a:pt x="880" y="300"/>
                        <a:pt x="890" y="285"/>
                      </a:cubicBezTo>
                      <a:cubicBezTo>
                        <a:pt x="896" y="266"/>
                        <a:pt x="910" y="251"/>
                        <a:pt x="920" y="233"/>
                      </a:cubicBezTo>
                      <a:cubicBezTo>
                        <a:pt x="922" y="217"/>
                        <a:pt x="932" y="206"/>
                        <a:pt x="941" y="194"/>
                      </a:cubicBezTo>
                      <a:cubicBezTo>
                        <a:pt x="944" y="186"/>
                        <a:pt x="951" y="171"/>
                        <a:pt x="936" y="176"/>
                      </a:cubicBezTo>
                      <a:cubicBezTo>
                        <a:pt x="934" y="176"/>
                        <a:pt x="932" y="176"/>
                        <a:pt x="930" y="176"/>
                      </a:cubicBezTo>
                      <a:close/>
                      <a:moveTo>
                        <a:pt x="1112" y="319"/>
                      </a:moveTo>
                      <a:cubicBezTo>
                        <a:pt x="1148" y="331"/>
                        <a:pt x="1186" y="317"/>
                        <a:pt x="1222" y="311"/>
                      </a:cubicBezTo>
                      <a:cubicBezTo>
                        <a:pt x="1243" y="306"/>
                        <a:pt x="1263" y="301"/>
                        <a:pt x="1284" y="296"/>
                      </a:cubicBezTo>
                      <a:cubicBezTo>
                        <a:pt x="1291" y="295"/>
                        <a:pt x="1312" y="285"/>
                        <a:pt x="1301" y="279"/>
                      </a:cubicBezTo>
                      <a:cubicBezTo>
                        <a:pt x="1242" y="280"/>
                        <a:pt x="1181" y="283"/>
                        <a:pt x="1127" y="309"/>
                      </a:cubicBezTo>
                      <a:cubicBezTo>
                        <a:pt x="1122" y="312"/>
                        <a:pt x="1117" y="315"/>
                        <a:pt x="1112" y="319"/>
                      </a:cubicBezTo>
                      <a:close/>
                      <a:moveTo>
                        <a:pt x="1215" y="533"/>
                      </a:moveTo>
                      <a:cubicBezTo>
                        <a:pt x="1217" y="521"/>
                        <a:pt x="1205" y="515"/>
                        <a:pt x="1197" y="512"/>
                      </a:cubicBezTo>
                      <a:cubicBezTo>
                        <a:pt x="1190" y="498"/>
                        <a:pt x="1176" y="489"/>
                        <a:pt x="1162" y="485"/>
                      </a:cubicBezTo>
                      <a:cubicBezTo>
                        <a:pt x="1147" y="475"/>
                        <a:pt x="1141" y="454"/>
                        <a:pt x="1122" y="450"/>
                      </a:cubicBezTo>
                      <a:cubicBezTo>
                        <a:pt x="1108" y="444"/>
                        <a:pt x="1095" y="435"/>
                        <a:pt x="1082" y="428"/>
                      </a:cubicBezTo>
                      <a:cubicBezTo>
                        <a:pt x="1067" y="423"/>
                        <a:pt x="1056" y="410"/>
                        <a:pt x="1046" y="398"/>
                      </a:cubicBezTo>
                      <a:cubicBezTo>
                        <a:pt x="1037" y="384"/>
                        <a:pt x="1017" y="378"/>
                        <a:pt x="1004" y="391"/>
                      </a:cubicBezTo>
                      <a:cubicBezTo>
                        <a:pt x="994" y="401"/>
                        <a:pt x="981" y="406"/>
                        <a:pt x="967" y="408"/>
                      </a:cubicBezTo>
                      <a:cubicBezTo>
                        <a:pt x="926" y="416"/>
                        <a:pt x="885" y="411"/>
                        <a:pt x="844" y="408"/>
                      </a:cubicBezTo>
                      <a:cubicBezTo>
                        <a:pt x="809" y="405"/>
                        <a:pt x="774" y="404"/>
                        <a:pt x="739" y="400"/>
                      </a:cubicBezTo>
                      <a:cubicBezTo>
                        <a:pt x="694" y="394"/>
                        <a:pt x="650" y="382"/>
                        <a:pt x="609" y="361"/>
                      </a:cubicBezTo>
                      <a:cubicBezTo>
                        <a:pt x="597" y="371"/>
                        <a:pt x="585" y="381"/>
                        <a:pt x="570" y="386"/>
                      </a:cubicBezTo>
                      <a:cubicBezTo>
                        <a:pt x="547" y="416"/>
                        <a:pt x="512" y="436"/>
                        <a:pt x="492" y="468"/>
                      </a:cubicBezTo>
                      <a:cubicBezTo>
                        <a:pt x="475" y="470"/>
                        <a:pt x="465" y="487"/>
                        <a:pt x="450" y="492"/>
                      </a:cubicBezTo>
                      <a:cubicBezTo>
                        <a:pt x="411" y="531"/>
                        <a:pt x="377" y="575"/>
                        <a:pt x="335" y="611"/>
                      </a:cubicBezTo>
                      <a:cubicBezTo>
                        <a:pt x="331" y="632"/>
                        <a:pt x="309" y="640"/>
                        <a:pt x="299" y="657"/>
                      </a:cubicBezTo>
                      <a:cubicBezTo>
                        <a:pt x="276" y="689"/>
                        <a:pt x="256" y="723"/>
                        <a:pt x="231" y="754"/>
                      </a:cubicBezTo>
                      <a:cubicBezTo>
                        <a:pt x="209" y="782"/>
                        <a:pt x="185" y="809"/>
                        <a:pt x="166" y="840"/>
                      </a:cubicBezTo>
                      <a:cubicBezTo>
                        <a:pt x="167" y="852"/>
                        <a:pt x="181" y="861"/>
                        <a:pt x="170" y="873"/>
                      </a:cubicBezTo>
                      <a:cubicBezTo>
                        <a:pt x="161" y="891"/>
                        <a:pt x="148" y="906"/>
                        <a:pt x="135" y="921"/>
                      </a:cubicBezTo>
                      <a:cubicBezTo>
                        <a:pt x="133" y="952"/>
                        <a:pt x="116" y="943"/>
                        <a:pt x="111" y="1010"/>
                      </a:cubicBezTo>
                      <a:cubicBezTo>
                        <a:pt x="100" y="1118"/>
                        <a:pt x="76" y="1181"/>
                        <a:pt x="137" y="1328"/>
                      </a:cubicBezTo>
                      <a:cubicBezTo>
                        <a:pt x="148" y="1339"/>
                        <a:pt x="154" y="1353"/>
                        <a:pt x="160" y="1367"/>
                      </a:cubicBezTo>
                      <a:cubicBezTo>
                        <a:pt x="166" y="1382"/>
                        <a:pt x="180" y="1390"/>
                        <a:pt x="192" y="1398"/>
                      </a:cubicBezTo>
                      <a:cubicBezTo>
                        <a:pt x="196" y="1411"/>
                        <a:pt x="202" y="1424"/>
                        <a:pt x="218" y="1422"/>
                      </a:cubicBezTo>
                      <a:cubicBezTo>
                        <a:pt x="233" y="1428"/>
                        <a:pt x="231" y="1448"/>
                        <a:pt x="237" y="1461"/>
                      </a:cubicBezTo>
                      <a:cubicBezTo>
                        <a:pt x="245" y="1476"/>
                        <a:pt x="263" y="1480"/>
                        <a:pt x="275" y="1489"/>
                      </a:cubicBezTo>
                      <a:cubicBezTo>
                        <a:pt x="297" y="1501"/>
                        <a:pt x="316" y="1517"/>
                        <a:pt x="338" y="1530"/>
                      </a:cubicBezTo>
                      <a:cubicBezTo>
                        <a:pt x="355" y="1539"/>
                        <a:pt x="376" y="1544"/>
                        <a:pt x="390" y="1559"/>
                      </a:cubicBezTo>
                      <a:cubicBezTo>
                        <a:pt x="409" y="1576"/>
                        <a:pt x="435" y="1577"/>
                        <a:pt x="456" y="1590"/>
                      </a:cubicBezTo>
                      <a:cubicBezTo>
                        <a:pt x="466" y="1605"/>
                        <a:pt x="485" y="1597"/>
                        <a:pt x="499" y="1603"/>
                      </a:cubicBezTo>
                      <a:cubicBezTo>
                        <a:pt x="517" y="1621"/>
                        <a:pt x="542" y="1625"/>
                        <a:pt x="565" y="1632"/>
                      </a:cubicBezTo>
                      <a:cubicBezTo>
                        <a:pt x="603" y="1642"/>
                        <a:pt x="642" y="1646"/>
                        <a:pt x="681" y="1648"/>
                      </a:cubicBezTo>
                      <a:cubicBezTo>
                        <a:pt x="701" y="1666"/>
                        <a:pt x="731" y="1663"/>
                        <a:pt x="756" y="1662"/>
                      </a:cubicBezTo>
                      <a:cubicBezTo>
                        <a:pt x="771" y="1657"/>
                        <a:pt x="783" y="1670"/>
                        <a:pt x="796" y="1670"/>
                      </a:cubicBezTo>
                      <a:cubicBezTo>
                        <a:pt x="818" y="1671"/>
                        <a:pt x="839" y="1670"/>
                        <a:pt x="861" y="1666"/>
                      </a:cubicBezTo>
                      <a:cubicBezTo>
                        <a:pt x="881" y="1663"/>
                        <a:pt x="902" y="1661"/>
                        <a:pt x="923" y="1663"/>
                      </a:cubicBezTo>
                      <a:cubicBezTo>
                        <a:pt x="947" y="1662"/>
                        <a:pt x="967" y="1643"/>
                        <a:pt x="992" y="1648"/>
                      </a:cubicBezTo>
                      <a:cubicBezTo>
                        <a:pt x="1042" y="1648"/>
                        <a:pt x="1084" y="1615"/>
                        <a:pt x="1133" y="1609"/>
                      </a:cubicBezTo>
                      <a:cubicBezTo>
                        <a:pt x="1147" y="1592"/>
                        <a:pt x="1169" y="1584"/>
                        <a:pt x="1190" y="1580"/>
                      </a:cubicBezTo>
                      <a:cubicBezTo>
                        <a:pt x="1207" y="1562"/>
                        <a:pt x="1232" y="1553"/>
                        <a:pt x="1253" y="1542"/>
                      </a:cubicBezTo>
                      <a:cubicBezTo>
                        <a:pt x="1262" y="1527"/>
                        <a:pt x="1273" y="1514"/>
                        <a:pt x="1287" y="1504"/>
                      </a:cubicBezTo>
                      <a:cubicBezTo>
                        <a:pt x="1305" y="1489"/>
                        <a:pt x="1325" y="1474"/>
                        <a:pt x="1338" y="1453"/>
                      </a:cubicBezTo>
                      <a:cubicBezTo>
                        <a:pt x="1339" y="1441"/>
                        <a:pt x="1355" y="1437"/>
                        <a:pt x="1355" y="1424"/>
                      </a:cubicBezTo>
                      <a:cubicBezTo>
                        <a:pt x="1361" y="1409"/>
                        <a:pt x="1368" y="1393"/>
                        <a:pt x="1381" y="1384"/>
                      </a:cubicBezTo>
                      <a:cubicBezTo>
                        <a:pt x="1392" y="1372"/>
                        <a:pt x="1389" y="1355"/>
                        <a:pt x="1399" y="1343"/>
                      </a:cubicBezTo>
                      <a:cubicBezTo>
                        <a:pt x="1409" y="1334"/>
                        <a:pt x="1411" y="1323"/>
                        <a:pt x="1413" y="1310"/>
                      </a:cubicBezTo>
                      <a:cubicBezTo>
                        <a:pt x="1422" y="1302"/>
                        <a:pt x="1426" y="1292"/>
                        <a:pt x="1429" y="1279"/>
                      </a:cubicBezTo>
                      <a:cubicBezTo>
                        <a:pt x="1432" y="1261"/>
                        <a:pt x="1439" y="1245"/>
                        <a:pt x="1445" y="1228"/>
                      </a:cubicBezTo>
                      <a:cubicBezTo>
                        <a:pt x="1454" y="1204"/>
                        <a:pt x="1456" y="1178"/>
                        <a:pt x="1460" y="1153"/>
                      </a:cubicBezTo>
                      <a:cubicBezTo>
                        <a:pt x="1468" y="1094"/>
                        <a:pt x="1459" y="1036"/>
                        <a:pt x="1453" y="978"/>
                      </a:cubicBezTo>
                      <a:cubicBezTo>
                        <a:pt x="1452" y="954"/>
                        <a:pt x="1448" y="931"/>
                        <a:pt x="1441" y="909"/>
                      </a:cubicBezTo>
                      <a:cubicBezTo>
                        <a:pt x="1358" y="750"/>
                        <a:pt x="1503" y="872"/>
                        <a:pt x="1309" y="625"/>
                      </a:cubicBezTo>
                      <a:cubicBezTo>
                        <a:pt x="1299" y="615"/>
                        <a:pt x="1287" y="604"/>
                        <a:pt x="1283" y="590"/>
                      </a:cubicBezTo>
                      <a:cubicBezTo>
                        <a:pt x="1263" y="568"/>
                        <a:pt x="1236" y="553"/>
                        <a:pt x="1215" y="53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</p:grpSp>
        </p:grpSp>
      </p:grpSp>
      <p:sp>
        <p:nvSpPr>
          <p:cNvPr id="27690" name="Rectangle 42">
            <a:extLst>
              <a:ext uri="{FF2B5EF4-FFF2-40B4-BE49-F238E27FC236}">
                <a16:creationId xmlns:a16="http://schemas.microsoft.com/office/drawing/2014/main" id="{C5CE6A64-A707-4DAB-BFEA-6DF971840777}"/>
              </a:ext>
            </a:extLst>
          </p:cNvPr>
          <p:cNvSpPr>
            <a:spLocks/>
          </p:cNvSpPr>
          <p:nvPr/>
        </p:nvSpPr>
        <p:spPr bwMode="auto">
          <a:xfrm>
            <a:off x="1619250" y="4319588"/>
            <a:ext cx="3060700" cy="1800225"/>
          </a:xfrm>
          <a:prstGeom prst="rect">
            <a:avLst/>
          </a:prstGeom>
          <a:solidFill>
            <a:srgbClr val="99CCFF">
              <a:alpha val="59999"/>
            </a:srgbClr>
          </a:solidFill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cs-CZ" altLang="cs-CZ"/>
          </a:p>
        </p:txBody>
      </p:sp>
      <p:sp>
        <p:nvSpPr>
          <p:cNvPr id="27691" name="Rectangle 43">
            <a:extLst>
              <a:ext uri="{FF2B5EF4-FFF2-40B4-BE49-F238E27FC236}">
                <a16:creationId xmlns:a16="http://schemas.microsoft.com/office/drawing/2014/main" id="{92C1080F-F338-4193-8385-0E86BE5E3562}"/>
              </a:ext>
            </a:extLst>
          </p:cNvPr>
          <p:cNvSpPr>
            <a:spLocks/>
          </p:cNvSpPr>
          <p:nvPr/>
        </p:nvSpPr>
        <p:spPr bwMode="auto">
          <a:xfrm>
            <a:off x="1619250" y="5400675"/>
            <a:ext cx="3060700" cy="360363"/>
          </a:xfrm>
          <a:prstGeom prst="rect">
            <a:avLst/>
          </a:prstGeom>
          <a:solidFill>
            <a:srgbClr val="000000">
              <a:alpha val="59999"/>
            </a:srgbClr>
          </a:solidFill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cs-CZ" altLang="cs-CZ"/>
          </a:p>
        </p:txBody>
      </p:sp>
      <p:sp>
        <p:nvSpPr>
          <p:cNvPr id="27692" name="Freeform 44">
            <a:extLst>
              <a:ext uri="{FF2B5EF4-FFF2-40B4-BE49-F238E27FC236}">
                <a16:creationId xmlns:a16="http://schemas.microsoft.com/office/drawing/2014/main" id="{518AFFB3-7BD8-4924-9F74-90154401DE68}"/>
              </a:ext>
            </a:extLst>
          </p:cNvPr>
          <p:cNvSpPr>
            <a:spLocks/>
          </p:cNvSpPr>
          <p:nvPr/>
        </p:nvSpPr>
        <p:spPr bwMode="auto">
          <a:xfrm>
            <a:off x="4859338" y="4500563"/>
            <a:ext cx="1260475" cy="1081087"/>
          </a:xfrm>
          <a:custGeom>
            <a:avLst/>
            <a:gdLst>
              <a:gd name="T0" fmla="*/ 2147483647 w 3501"/>
              <a:gd name="T1" fmla="*/ 0 h 3001"/>
              <a:gd name="T2" fmla="*/ 0 w 3501"/>
              <a:gd name="T3" fmla="*/ 2147483647 h 3001"/>
              <a:gd name="T4" fmla="*/ 0 60000 65536"/>
              <a:gd name="T5" fmla="*/ 0 60000 65536"/>
              <a:gd name="T6" fmla="*/ 0 w 3501"/>
              <a:gd name="T7" fmla="*/ 0 h 3001"/>
              <a:gd name="T8" fmla="*/ 3501 w 3501"/>
              <a:gd name="T9" fmla="*/ 3001 h 300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501" h="3001">
                <a:moveTo>
                  <a:pt x="3500" y="0"/>
                </a:moveTo>
                <a:lnTo>
                  <a:pt x="0" y="30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cs-CZ" altLang="cs-CZ"/>
          </a:p>
        </p:txBody>
      </p:sp>
      <p:sp>
        <p:nvSpPr>
          <p:cNvPr id="27693" name="Text Box 45">
            <a:extLst>
              <a:ext uri="{FF2B5EF4-FFF2-40B4-BE49-F238E27FC236}">
                <a16:creationId xmlns:a16="http://schemas.microsoft.com/office/drawing/2014/main" id="{BF358886-BFB0-4D2E-8446-8D72D4852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2519363"/>
            <a:ext cx="7997825" cy="10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První platební karta byla vydána </a:t>
            </a:r>
          </a:p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v roce 1951 v USA.</a:t>
            </a:r>
          </a:p>
        </p:txBody>
      </p:sp>
      <p:sp>
        <p:nvSpPr>
          <p:cNvPr id="27694" name="Text Box 46">
            <a:extLst>
              <a:ext uri="{FF2B5EF4-FFF2-40B4-BE49-F238E27FC236}">
                <a16:creationId xmlns:a16="http://schemas.microsoft.com/office/drawing/2014/main" id="{231C2BF3-EB6C-4099-8C46-83F0B9E5C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2025" y="3157538"/>
            <a:ext cx="3498850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200" b="1">
                <a:solidFill>
                  <a:srgbClr val="800000"/>
                </a:solidFill>
              </a:rPr>
              <a:t>V tmavém pruhu jsou zaznamenány</a:t>
            </a:r>
          </a:p>
          <a:p>
            <a:pPr eaLnBrk="1">
              <a:lnSpc>
                <a:spcPct val="118000"/>
              </a:lnSpc>
            </a:pPr>
            <a:r>
              <a:rPr lang="pl-PL" altLang="cs-CZ" sz="2200" b="1">
                <a:solidFill>
                  <a:srgbClr val="800000"/>
                </a:solidFill>
              </a:rPr>
              <a:t>ty nejdůležitější údaje.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27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27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7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7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27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27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27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27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27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27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0" grpId="0" animBg="1"/>
      <p:bldP spid="27691" grpId="0" animBg="1"/>
      <p:bldP spid="2769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>
            <a:extLst>
              <a:ext uri="{FF2B5EF4-FFF2-40B4-BE49-F238E27FC236}">
                <a16:creationId xmlns:a16="http://schemas.microsoft.com/office/drawing/2014/main" id="{0E00DCB3-EEB4-4465-896C-EC9D06343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838" y="1408113"/>
            <a:ext cx="7580312" cy="1111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1000"/>
              </a:lnSpc>
            </a:pPr>
            <a:r>
              <a:rPr lang="pl-PL" altLang="cs-CZ" sz="72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Funkce peněz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11C9E900-D8AE-4CC3-AF0B-531F659F4495}"/>
              </a:ext>
            </a:extLst>
          </p:cNvPr>
          <p:cNvGrpSpPr>
            <a:grpSpLocks/>
          </p:cNvGrpSpPr>
          <p:nvPr/>
        </p:nvGrpSpPr>
        <p:grpSpPr bwMode="auto">
          <a:xfrm>
            <a:off x="3600450" y="3240088"/>
            <a:ext cx="2878138" cy="2878137"/>
            <a:chOff x="2268" y="2041"/>
            <a:chExt cx="1813" cy="1813"/>
          </a:xfrm>
        </p:grpSpPr>
        <p:grpSp>
          <p:nvGrpSpPr>
            <p:cNvPr id="27652" name="Group 4">
              <a:extLst>
                <a:ext uri="{FF2B5EF4-FFF2-40B4-BE49-F238E27FC236}">
                  <a16:creationId xmlns:a16="http://schemas.microsoft.com/office/drawing/2014/main" id="{A7CF6BC3-1B07-4CA0-996C-A8C761D278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8" y="2041"/>
              <a:ext cx="1813" cy="1813"/>
              <a:chOff x="2268" y="2041"/>
              <a:chExt cx="1813" cy="1813"/>
            </a:xfrm>
          </p:grpSpPr>
          <p:grpSp>
            <p:nvGrpSpPr>
              <p:cNvPr id="27653" name="Group 5">
                <a:extLst>
                  <a:ext uri="{FF2B5EF4-FFF2-40B4-BE49-F238E27FC236}">
                    <a16:creationId xmlns:a16="http://schemas.microsoft.com/office/drawing/2014/main" id="{F8FD03A6-1189-4596-9CF7-138FF38347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8" y="2041"/>
                <a:ext cx="1813" cy="1813"/>
                <a:chOff x="2268" y="2041"/>
                <a:chExt cx="1813" cy="1813"/>
              </a:xfrm>
            </p:grpSpPr>
            <p:grpSp>
              <p:nvGrpSpPr>
                <p:cNvPr id="27654" name="Group 6">
                  <a:extLst>
                    <a:ext uri="{FF2B5EF4-FFF2-40B4-BE49-F238E27FC236}">
                      <a16:creationId xmlns:a16="http://schemas.microsoft.com/office/drawing/2014/main" id="{E1B6A806-2EF3-424E-B08E-296644B7AF2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2041"/>
                  <a:ext cx="1813" cy="1813"/>
                  <a:chOff x="2268" y="2041"/>
                  <a:chExt cx="1813" cy="1813"/>
                </a:xfrm>
              </p:grpSpPr>
              <p:sp>
                <p:nvSpPr>
                  <p:cNvPr id="27655" name="Freeform 7">
                    <a:extLst>
                      <a:ext uri="{FF2B5EF4-FFF2-40B4-BE49-F238E27FC236}">
                        <a16:creationId xmlns:a16="http://schemas.microsoft.com/office/drawing/2014/main" id="{6AF527F2-80CE-4483-8CE7-D0A08F61E4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68" y="2014"/>
                    <a:ext cx="1821" cy="1851"/>
                  </a:xfrm>
                  <a:custGeom>
                    <a:avLst/>
                    <a:gdLst>
                      <a:gd name="T0" fmla="*/ 0 w 8031"/>
                      <a:gd name="T1" fmla="*/ 1 h 8164"/>
                      <a:gd name="T2" fmla="*/ 0 w 8031"/>
                      <a:gd name="T3" fmla="*/ 1 h 8164"/>
                      <a:gd name="T4" fmla="*/ 0 w 8031"/>
                      <a:gd name="T5" fmla="*/ 1 h 8164"/>
                      <a:gd name="T6" fmla="*/ 0 w 8031"/>
                      <a:gd name="T7" fmla="*/ 1 h 8164"/>
                      <a:gd name="T8" fmla="*/ 0 w 8031"/>
                      <a:gd name="T9" fmla="*/ 1 h 8164"/>
                      <a:gd name="T10" fmla="*/ 0 w 8031"/>
                      <a:gd name="T11" fmla="*/ 0 h 8164"/>
                      <a:gd name="T12" fmla="*/ 0 w 8031"/>
                      <a:gd name="T13" fmla="*/ 0 h 8164"/>
                      <a:gd name="T14" fmla="*/ 0 w 8031"/>
                      <a:gd name="T15" fmla="*/ 0 h 8164"/>
                      <a:gd name="T16" fmla="*/ 0 w 8031"/>
                      <a:gd name="T17" fmla="*/ 0 h 8164"/>
                      <a:gd name="T18" fmla="*/ 0 w 8031"/>
                      <a:gd name="T19" fmla="*/ 0 h 8164"/>
                      <a:gd name="T20" fmla="*/ 0 w 8031"/>
                      <a:gd name="T21" fmla="*/ 0 h 8164"/>
                      <a:gd name="T22" fmla="*/ 0 w 8031"/>
                      <a:gd name="T23" fmla="*/ 0 h 8164"/>
                      <a:gd name="T24" fmla="*/ 0 w 8031"/>
                      <a:gd name="T25" fmla="*/ 0 h 8164"/>
                      <a:gd name="T26" fmla="*/ 0 w 8031"/>
                      <a:gd name="T27" fmla="*/ 0 h 8164"/>
                      <a:gd name="T28" fmla="*/ 0 w 8031"/>
                      <a:gd name="T29" fmla="*/ 0 h 8164"/>
                      <a:gd name="T30" fmla="*/ 0 w 8031"/>
                      <a:gd name="T31" fmla="*/ 0 h 8164"/>
                      <a:gd name="T32" fmla="*/ 0 w 8031"/>
                      <a:gd name="T33" fmla="*/ 0 h 8164"/>
                      <a:gd name="T34" fmla="*/ 0 w 8031"/>
                      <a:gd name="T35" fmla="*/ 0 h 8164"/>
                      <a:gd name="T36" fmla="*/ 1 w 8031"/>
                      <a:gd name="T37" fmla="*/ 0 h 8164"/>
                      <a:gd name="T38" fmla="*/ 1 w 8031"/>
                      <a:gd name="T39" fmla="*/ 0 h 8164"/>
                      <a:gd name="T40" fmla="*/ 1 w 8031"/>
                      <a:gd name="T41" fmla="*/ 0 h 8164"/>
                      <a:gd name="T42" fmla="*/ 1 w 8031"/>
                      <a:gd name="T43" fmla="*/ 0 h 8164"/>
                      <a:gd name="T44" fmla="*/ 1 w 8031"/>
                      <a:gd name="T45" fmla="*/ 1 h 8164"/>
                      <a:gd name="T46" fmla="*/ 1 w 8031"/>
                      <a:gd name="T47" fmla="*/ 1 h 8164"/>
                      <a:gd name="T48" fmla="*/ 1 w 8031"/>
                      <a:gd name="T49" fmla="*/ 1 h 8164"/>
                      <a:gd name="T50" fmla="*/ 1 w 8031"/>
                      <a:gd name="T51" fmla="*/ 1 h 8164"/>
                      <a:gd name="T52" fmla="*/ 0 w 8031"/>
                      <a:gd name="T53" fmla="*/ 1 h 8164"/>
                      <a:gd name="T54" fmla="*/ 0 w 8031"/>
                      <a:gd name="T55" fmla="*/ 1 h 8164"/>
                      <a:gd name="T56" fmla="*/ 0 w 8031"/>
                      <a:gd name="T57" fmla="*/ 1 h 8164"/>
                      <a:gd name="T58" fmla="*/ 0 w 8031"/>
                      <a:gd name="T59" fmla="*/ 1 h 8164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w 8031"/>
                      <a:gd name="T91" fmla="*/ 0 h 8164"/>
                      <a:gd name="T92" fmla="*/ 8031 w 8031"/>
                      <a:gd name="T93" fmla="*/ 8164 h 8164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T90" t="T91" r="T92" b="T93"/>
                    <a:pathLst>
                      <a:path w="8031" h="8164">
                        <a:moveTo>
                          <a:pt x="1368" y="8061"/>
                        </a:moveTo>
                        <a:lnTo>
                          <a:pt x="1086" y="8061"/>
                        </a:lnTo>
                        <a:lnTo>
                          <a:pt x="145" y="7565"/>
                        </a:lnTo>
                        <a:lnTo>
                          <a:pt x="91" y="7270"/>
                        </a:lnTo>
                        <a:cubicBezTo>
                          <a:pt x="91" y="6917"/>
                          <a:pt x="236" y="6577"/>
                          <a:pt x="91" y="6232"/>
                        </a:cubicBezTo>
                        <a:lnTo>
                          <a:pt x="91" y="3909"/>
                        </a:lnTo>
                        <a:lnTo>
                          <a:pt x="145" y="3565"/>
                        </a:lnTo>
                        <a:lnTo>
                          <a:pt x="145" y="2917"/>
                        </a:lnTo>
                        <a:lnTo>
                          <a:pt x="0" y="2673"/>
                        </a:lnTo>
                        <a:cubicBezTo>
                          <a:pt x="53" y="2177"/>
                          <a:pt x="236" y="1778"/>
                          <a:pt x="193" y="1332"/>
                        </a:cubicBezTo>
                        <a:lnTo>
                          <a:pt x="193" y="693"/>
                        </a:lnTo>
                        <a:lnTo>
                          <a:pt x="473" y="297"/>
                        </a:lnTo>
                        <a:lnTo>
                          <a:pt x="990" y="188"/>
                        </a:lnTo>
                        <a:lnTo>
                          <a:pt x="1325" y="188"/>
                        </a:lnTo>
                        <a:lnTo>
                          <a:pt x="1933" y="188"/>
                        </a:lnTo>
                        <a:lnTo>
                          <a:pt x="2741" y="151"/>
                        </a:lnTo>
                        <a:lnTo>
                          <a:pt x="3214" y="151"/>
                        </a:lnTo>
                        <a:lnTo>
                          <a:pt x="3875" y="151"/>
                        </a:lnTo>
                        <a:cubicBezTo>
                          <a:pt x="5053" y="151"/>
                          <a:pt x="6188" y="0"/>
                          <a:pt x="7368" y="339"/>
                        </a:cubicBezTo>
                        <a:lnTo>
                          <a:pt x="7884" y="743"/>
                        </a:lnTo>
                        <a:cubicBezTo>
                          <a:pt x="7884" y="788"/>
                          <a:pt x="7884" y="788"/>
                          <a:pt x="7884" y="788"/>
                        </a:cubicBezTo>
                        <a:lnTo>
                          <a:pt x="7884" y="1189"/>
                        </a:lnTo>
                        <a:cubicBezTo>
                          <a:pt x="8030" y="3062"/>
                          <a:pt x="8030" y="4895"/>
                          <a:pt x="7938" y="6729"/>
                        </a:cubicBezTo>
                        <a:lnTo>
                          <a:pt x="7981" y="7225"/>
                        </a:lnTo>
                        <a:lnTo>
                          <a:pt x="7512" y="7966"/>
                        </a:lnTo>
                        <a:cubicBezTo>
                          <a:pt x="7228" y="8061"/>
                          <a:pt x="6985" y="8061"/>
                          <a:pt x="6702" y="8061"/>
                        </a:cubicBezTo>
                        <a:cubicBezTo>
                          <a:pt x="5714" y="8118"/>
                          <a:pt x="4723" y="8061"/>
                          <a:pt x="3784" y="7915"/>
                        </a:cubicBezTo>
                        <a:lnTo>
                          <a:pt x="3449" y="7966"/>
                        </a:lnTo>
                        <a:cubicBezTo>
                          <a:pt x="2789" y="8163"/>
                          <a:pt x="2179" y="8061"/>
                          <a:pt x="1513" y="8118"/>
                        </a:cubicBezTo>
                        <a:lnTo>
                          <a:pt x="1368" y="8061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7656" name="Freeform 8">
                    <a:extLst>
                      <a:ext uri="{FF2B5EF4-FFF2-40B4-BE49-F238E27FC236}">
                        <a16:creationId xmlns:a16="http://schemas.microsoft.com/office/drawing/2014/main" id="{C714BA77-F063-4792-B8F4-897D1000DD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76" y="2148"/>
                    <a:ext cx="1692" cy="1626"/>
                  </a:xfrm>
                  <a:custGeom>
                    <a:avLst/>
                    <a:gdLst>
                      <a:gd name="T0" fmla="*/ 0 w 7461"/>
                      <a:gd name="T1" fmla="*/ 1 h 7169"/>
                      <a:gd name="T2" fmla="*/ 0 w 7461"/>
                      <a:gd name="T3" fmla="*/ 1 h 7169"/>
                      <a:gd name="T4" fmla="*/ 0 w 7461"/>
                      <a:gd name="T5" fmla="*/ 1 h 7169"/>
                      <a:gd name="T6" fmla="*/ 0 w 7461"/>
                      <a:gd name="T7" fmla="*/ 1 h 7169"/>
                      <a:gd name="T8" fmla="*/ 0 w 7461"/>
                      <a:gd name="T9" fmla="*/ 0 h 7169"/>
                      <a:gd name="T10" fmla="*/ 0 w 7461"/>
                      <a:gd name="T11" fmla="*/ 0 h 7169"/>
                      <a:gd name="T12" fmla="*/ 0 w 7461"/>
                      <a:gd name="T13" fmla="*/ 1 h 7169"/>
                      <a:gd name="T14" fmla="*/ 0 w 7461"/>
                      <a:gd name="T15" fmla="*/ 1 h 7169"/>
                      <a:gd name="T16" fmla="*/ 0 w 7461"/>
                      <a:gd name="T17" fmla="*/ 1 h 7169"/>
                      <a:gd name="T18" fmla="*/ 0 w 7461"/>
                      <a:gd name="T19" fmla="*/ 1 h 7169"/>
                      <a:gd name="T20" fmla="*/ 0 w 7461"/>
                      <a:gd name="T21" fmla="*/ 1 h 7169"/>
                      <a:gd name="T22" fmla="*/ 0 w 7461"/>
                      <a:gd name="T23" fmla="*/ 1 h 7169"/>
                      <a:gd name="T24" fmla="*/ 0 w 7461"/>
                      <a:gd name="T25" fmla="*/ 1 h 7169"/>
                      <a:gd name="T26" fmla="*/ 0 w 7461"/>
                      <a:gd name="T27" fmla="*/ 1 h 7169"/>
                      <a:gd name="T28" fmla="*/ 1 w 7461"/>
                      <a:gd name="T29" fmla="*/ 1 h 7169"/>
                      <a:gd name="T30" fmla="*/ 1 w 7461"/>
                      <a:gd name="T31" fmla="*/ 1 h 7169"/>
                      <a:gd name="T32" fmla="*/ 1 w 7461"/>
                      <a:gd name="T33" fmla="*/ 1 h 7169"/>
                      <a:gd name="T34" fmla="*/ 1 w 7461"/>
                      <a:gd name="T35" fmla="*/ 1 h 7169"/>
                      <a:gd name="T36" fmla="*/ 1 w 7461"/>
                      <a:gd name="T37" fmla="*/ 1 h 7169"/>
                      <a:gd name="T38" fmla="*/ 0 w 7461"/>
                      <a:gd name="T39" fmla="*/ 1 h 7169"/>
                      <a:gd name="T40" fmla="*/ 1 w 7461"/>
                      <a:gd name="T41" fmla="*/ 1 h 7169"/>
                      <a:gd name="T42" fmla="*/ 0 w 7461"/>
                      <a:gd name="T43" fmla="*/ 0 h 7169"/>
                      <a:gd name="T44" fmla="*/ 1 w 7461"/>
                      <a:gd name="T45" fmla="*/ 0 h 7169"/>
                      <a:gd name="T46" fmla="*/ 1 w 7461"/>
                      <a:gd name="T47" fmla="*/ 1 h 7169"/>
                      <a:gd name="T48" fmla="*/ 1 w 7461"/>
                      <a:gd name="T49" fmla="*/ 1 h 7169"/>
                      <a:gd name="T50" fmla="*/ 1 w 7461"/>
                      <a:gd name="T51" fmla="*/ 1 h 7169"/>
                      <a:gd name="T52" fmla="*/ 1 w 7461"/>
                      <a:gd name="T53" fmla="*/ 1 h 7169"/>
                      <a:gd name="T54" fmla="*/ 1 w 7461"/>
                      <a:gd name="T55" fmla="*/ 1 h 7169"/>
                      <a:gd name="T56" fmla="*/ 1 w 7461"/>
                      <a:gd name="T57" fmla="*/ 1 h 7169"/>
                      <a:gd name="T58" fmla="*/ 1 w 7461"/>
                      <a:gd name="T59" fmla="*/ 0 h 7169"/>
                      <a:gd name="T60" fmla="*/ 1 w 7461"/>
                      <a:gd name="T61" fmla="*/ 0 h 7169"/>
                      <a:gd name="T62" fmla="*/ 1 w 7461"/>
                      <a:gd name="T63" fmla="*/ 0 h 7169"/>
                      <a:gd name="T64" fmla="*/ 1 w 7461"/>
                      <a:gd name="T65" fmla="*/ 0 h 7169"/>
                      <a:gd name="T66" fmla="*/ 1 w 7461"/>
                      <a:gd name="T67" fmla="*/ 0 h 7169"/>
                      <a:gd name="T68" fmla="*/ 1 w 7461"/>
                      <a:gd name="T69" fmla="*/ 0 h 7169"/>
                      <a:gd name="T70" fmla="*/ 1 w 7461"/>
                      <a:gd name="T71" fmla="*/ 0 h 7169"/>
                      <a:gd name="T72" fmla="*/ 1 w 7461"/>
                      <a:gd name="T73" fmla="*/ 0 h 7169"/>
                      <a:gd name="T74" fmla="*/ 1 w 7461"/>
                      <a:gd name="T75" fmla="*/ 0 h 7169"/>
                      <a:gd name="T76" fmla="*/ 1 w 7461"/>
                      <a:gd name="T77" fmla="*/ 0 h 7169"/>
                      <a:gd name="T78" fmla="*/ 1 w 7461"/>
                      <a:gd name="T79" fmla="*/ 0 h 7169"/>
                      <a:gd name="T80" fmla="*/ 1 w 7461"/>
                      <a:gd name="T81" fmla="*/ 0 h 7169"/>
                      <a:gd name="T82" fmla="*/ 1 w 7461"/>
                      <a:gd name="T83" fmla="*/ 0 h 7169"/>
                      <a:gd name="T84" fmla="*/ 1 w 7461"/>
                      <a:gd name="T85" fmla="*/ 1 h 7169"/>
                      <a:gd name="T86" fmla="*/ 1 w 7461"/>
                      <a:gd name="T87" fmla="*/ 1 h 7169"/>
                      <a:gd name="T88" fmla="*/ 1 w 7461"/>
                      <a:gd name="T89" fmla="*/ 1 h 7169"/>
                      <a:gd name="T90" fmla="*/ 0 w 7461"/>
                      <a:gd name="T91" fmla="*/ 1 h 7169"/>
                      <a:gd name="T92" fmla="*/ 0 w 7461"/>
                      <a:gd name="T93" fmla="*/ 1 h 7169"/>
                      <a:gd name="T94" fmla="*/ 0 w 7461"/>
                      <a:gd name="T95" fmla="*/ 1 h 7169"/>
                      <a:gd name="T96" fmla="*/ 0 w 7461"/>
                      <a:gd name="T97" fmla="*/ 1 h 7169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w 7461"/>
                      <a:gd name="T148" fmla="*/ 0 h 7169"/>
                      <a:gd name="T149" fmla="*/ 7461 w 7461"/>
                      <a:gd name="T150" fmla="*/ 7169 h 7169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T147" t="T148" r="T149" b="T150"/>
                    <a:pathLst>
                      <a:path w="7461" h="7169">
                        <a:moveTo>
                          <a:pt x="1314" y="7079"/>
                        </a:moveTo>
                        <a:lnTo>
                          <a:pt x="753" y="6928"/>
                        </a:lnTo>
                        <a:lnTo>
                          <a:pt x="145" y="6634"/>
                        </a:lnTo>
                        <a:lnTo>
                          <a:pt x="0" y="6381"/>
                        </a:lnTo>
                        <a:cubicBezTo>
                          <a:pt x="0" y="5581"/>
                          <a:pt x="236" y="4898"/>
                          <a:pt x="43" y="4151"/>
                        </a:cubicBezTo>
                        <a:cubicBezTo>
                          <a:pt x="96" y="3761"/>
                          <a:pt x="96" y="3413"/>
                          <a:pt x="0" y="3065"/>
                        </a:cubicBezTo>
                        <a:cubicBezTo>
                          <a:pt x="289" y="3711"/>
                          <a:pt x="517" y="4451"/>
                          <a:pt x="942" y="5245"/>
                        </a:cubicBezTo>
                        <a:lnTo>
                          <a:pt x="2406" y="4841"/>
                        </a:lnTo>
                        <a:lnTo>
                          <a:pt x="2406" y="5093"/>
                        </a:lnTo>
                        <a:cubicBezTo>
                          <a:pt x="2496" y="5338"/>
                          <a:pt x="2778" y="5288"/>
                          <a:pt x="2923" y="5540"/>
                        </a:cubicBezTo>
                        <a:lnTo>
                          <a:pt x="3485" y="5581"/>
                        </a:lnTo>
                        <a:lnTo>
                          <a:pt x="3864" y="5489"/>
                        </a:lnTo>
                        <a:lnTo>
                          <a:pt x="3816" y="5839"/>
                        </a:lnTo>
                        <a:lnTo>
                          <a:pt x="4009" y="6229"/>
                        </a:lnTo>
                        <a:lnTo>
                          <a:pt x="4406" y="6721"/>
                        </a:lnTo>
                        <a:lnTo>
                          <a:pt x="4951" y="6678"/>
                        </a:lnTo>
                        <a:lnTo>
                          <a:pt x="5377" y="6179"/>
                        </a:lnTo>
                        <a:lnTo>
                          <a:pt x="5323" y="5641"/>
                        </a:lnTo>
                        <a:cubicBezTo>
                          <a:pt x="5232" y="5438"/>
                          <a:pt x="4999" y="5288"/>
                          <a:pt x="4854" y="5195"/>
                        </a:cubicBezTo>
                        <a:lnTo>
                          <a:pt x="4293" y="5136"/>
                        </a:lnTo>
                        <a:cubicBezTo>
                          <a:pt x="4293" y="4841"/>
                          <a:pt x="4333" y="4597"/>
                          <a:pt x="4333" y="4350"/>
                        </a:cubicBezTo>
                        <a:lnTo>
                          <a:pt x="4293" y="4101"/>
                        </a:lnTo>
                        <a:lnTo>
                          <a:pt x="4999" y="3854"/>
                        </a:lnTo>
                        <a:lnTo>
                          <a:pt x="4897" y="4653"/>
                        </a:lnTo>
                        <a:lnTo>
                          <a:pt x="4999" y="4799"/>
                        </a:lnTo>
                        <a:cubicBezTo>
                          <a:pt x="5042" y="4841"/>
                          <a:pt x="5042" y="4841"/>
                          <a:pt x="5042" y="4841"/>
                        </a:cubicBezTo>
                        <a:cubicBezTo>
                          <a:pt x="5323" y="5136"/>
                          <a:pt x="5570" y="5043"/>
                          <a:pt x="5850" y="5093"/>
                        </a:cubicBezTo>
                        <a:cubicBezTo>
                          <a:pt x="5942" y="5043"/>
                          <a:pt x="5942" y="5043"/>
                          <a:pt x="5942" y="5043"/>
                        </a:cubicBezTo>
                        <a:lnTo>
                          <a:pt x="6367" y="4653"/>
                        </a:lnTo>
                        <a:lnTo>
                          <a:pt x="6415" y="4250"/>
                        </a:lnTo>
                        <a:lnTo>
                          <a:pt x="6367" y="4055"/>
                        </a:lnTo>
                        <a:cubicBezTo>
                          <a:pt x="6319" y="4005"/>
                          <a:pt x="6319" y="4005"/>
                          <a:pt x="6319" y="4005"/>
                        </a:cubicBezTo>
                        <a:cubicBezTo>
                          <a:pt x="6276" y="3912"/>
                          <a:pt x="6276" y="3912"/>
                          <a:pt x="6276" y="3912"/>
                        </a:cubicBezTo>
                        <a:cubicBezTo>
                          <a:pt x="6086" y="3711"/>
                          <a:pt x="5942" y="3654"/>
                          <a:pt x="5749" y="3610"/>
                        </a:cubicBezTo>
                        <a:cubicBezTo>
                          <a:pt x="5749" y="3470"/>
                          <a:pt x="5749" y="3470"/>
                          <a:pt x="5749" y="3470"/>
                        </a:cubicBezTo>
                        <a:lnTo>
                          <a:pt x="6174" y="3363"/>
                        </a:lnTo>
                        <a:cubicBezTo>
                          <a:pt x="6222" y="3318"/>
                          <a:pt x="6222" y="3318"/>
                          <a:pt x="6222" y="3318"/>
                        </a:cubicBezTo>
                        <a:cubicBezTo>
                          <a:pt x="6319" y="3268"/>
                          <a:pt x="6319" y="3268"/>
                          <a:pt x="6319" y="3268"/>
                        </a:cubicBezTo>
                        <a:cubicBezTo>
                          <a:pt x="6319" y="2527"/>
                          <a:pt x="5749" y="1728"/>
                          <a:pt x="5658" y="988"/>
                        </a:cubicBezTo>
                        <a:lnTo>
                          <a:pt x="5232" y="0"/>
                        </a:lnTo>
                        <a:lnTo>
                          <a:pt x="6696" y="42"/>
                        </a:lnTo>
                        <a:lnTo>
                          <a:pt x="7033" y="244"/>
                        </a:lnTo>
                        <a:cubicBezTo>
                          <a:pt x="7460" y="2224"/>
                          <a:pt x="7033" y="4151"/>
                          <a:pt x="7212" y="6137"/>
                        </a:cubicBezTo>
                        <a:lnTo>
                          <a:pt x="6840" y="6928"/>
                        </a:lnTo>
                        <a:lnTo>
                          <a:pt x="6503" y="7024"/>
                        </a:lnTo>
                        <a:cubicBezTo>
                          <a:pt x="5604" y="7117"/>
                          <a:pt x="4806" y="7024"/>
                          <a:pt x="3956" y="7079"/>
                        </a:cubicBezTo>
                        <a:lnTo>
                          <a:pt x="3584" y="7079"/>
                        </a:lnTo>
                        <a:cubicBezTo>
                          <a:pt x="2879" y="7168"/>
                          <a:pt x="2170" y="7024"/>
                          <a:pt x="1453" y="7079"/>
                        </a:cubicBezTo>
                        <a:lnTo>
                          <a:pt x="1314" y="7079"/>
                        </a:lnTo>
                      </a:path>
                    </a:pathLst>
                  </a:custGeom>
                  <a:solidFill>
                    <a:srgbClr val="FFF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7657" name="Freeform 9">
                    <a:extLst>
                      <a:ext uri="{FF2B5EF4-FFF2-40B4-BE49-F238E27FC236}">
                        <a16:creationId xmlns:a16="http://schemas.microsoft.com/office/drawing/2014/main" id="{2EB6B3C3-A050-4036-8B9B-F808F7F4FA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87" y="3347"/>
                    <a:ext cx="266" cy="281"/>
                  </a:xfrm>
                  <a:custGeom>
                    <a:avLst/>
                    <a:gdLst>
                      <a:gd name="T0" fmla="*/ 0 w 1171"/>
                      <a:gd name="T1" fmla="*/ 0 h 1240"/>
                      <a:gd name="T2" fmla="*/ 0 w 1171"/>
                      <a:gd name="T3" fmla="*/ 0 h 1240"/>
                      <a:gd name="T4" fmla="*/ 0 w 1171"/>
                      <a:gd name="T5" fmla="*/ 0 h 1240"/>
                      <a:gd name="T6" fmla="*/ 0 w 1171"/>
                      <a:gd name="T7" fmla="*/ 0 h 1240"/>
                      <a:gd name="T8" fmla="*/ 0 w 1171"/>
                      <a:gd name="T9" fmla="*/ 0 h 1240"/>
                      <a:gd name="T10" fmla="*/ 0 w 1171"/>
                      <a:gd name="T11" fmla="*/ 0 h 1240"/>
                      <a:gd name="T12" fmla="*/ 0 w 1171"/>
                      <a:gd name="T13" fmla="*/ 0 h 1240"/>
                      <a:gd name="T14" fmla="*/ 0 w 1171"/>
                      <a:gd name="T15" fmla="*/ 0 h 1240"/>
                      <a:gd name="T16" fmla="*/ 0 w 1171"/>
                      <a:gd name="T17" fmla="*/ 0 h 1240"/>
                      <a:gd name="T18" fmla="*/ 0 w 1171"/>
                      <a:gd name="T19" fmla="*/ 0 h 124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71"/>
                      <a:gd name="T31" fmla="*/ 0 h 1240"/>
                      <a:gd name="T32" fmla="*/ 1171 w 1171"/>
                      <a:gd name="T33" fmla="*/ 1240 h 124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71" h="1240">
                        <a:moveTo>
                          <a:pt x="653" y="1239"/>
                        </a:moveTo>
                        <a:lnTo>
                          <a:pt x="397" y="1190"/>
                        </a:lnTo>
                        <a:lnTo>
                          <a:pt x="91" y="848"/>
                        </a:lnTo>
                        <a:cubicBezTo>
                          <a:pt x="91" y="791"/>
                          <a:pt x="91" y="791"/>
                          <a:pt x="91" y="791"/>
                        </a:cubicBezTo>
                        <a:lnTo>
                          <a:pt x="0" y="371"/>
                        </a:lnTo>
                        <a:lnTo>
                          <a:pt x="324" y="107"/>
                        </a:lnTo>
                        <a:cubicBezTo>
                          <a:pt x="599" y="0"/>
                          <a:pt x="792" y="107"/>
                          <a:pt x="1073" y="295"/>
                        </a:cubicBezTo>
                        <a:lnTo>
                          <a:pt x="1170" y="822"/>
                        </a:lnTo>
                        <a:lnTo>
                          <a:pt x="822" y="1227"/>
                        </a:lnTo>
                        <a:lnTo>
                          <a:pt x="653" y="1239"/>
                        </a:lnTo>
                      </a:path>
                    </a:pathLst>
                  </a:custGeom>
                  <a:solidFill>
                    <a:srgbClr val="E6E6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7658" name="Freeform 10">
                    <a:extLst>
                      <a:ext uri="{FF2B5EF4-FFF2-40B4-BE49-F238E27FC236}">
                        <a16:creationId xmlns:a16="http://schemas.microsoft.com/office/drawing/2014/main" id="{C1680E27-77DD-4B59-81AE-1C37C94EB6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69" y="3539"/>
                    <a:ext cx="85" cy="79"/>
                  </a:xfrm>
                  <a:custGeom>
                    <a:avLst/>
                    <a:gdLst>
                      <a:gd name="T0" fmla="*/ 0 w 374"/>
                      <a:gd name="T1" fmla="*/ 0 h 347"/>
                      <a:gd name="T2" fmla="*/ 0 w 374"/>
                      <a:gd name="T3" fmla="*/ 0 h 347"/>
                      <a:gd name="T4" fmla="*/ 0 w 374"/>
                      <a:gd name="T5" fmla="*/ 0 h 347"/>
                      <a:gd name="T6" fmla="*/ 0 w 374"/>
                      <a:gd name="T7" fmla="*/ 0 h 347"/>
                      <a:gd name="T8" fmla="*/ 0 w 374"/>
                      <a:gd name="T9" fmla="*/ 0 h 34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4"/>
                      <a:gd name="T16" fmla="*/ 0 h 347"/>
                      <a:gd name="T17" fmla="*/ 374 w 374"/>
                      <a:gd name="T18" fmla="*/ 347 h 34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4" h="347">
                        <a:moveTo>
                          <a:pt x="179" y="295"/>
                        </a:moveTo>
                        <a:lnTo>
                          <a:pt x="0" y="0"/>
                        </a:lnTo>
                        <a:lnTo>
                          <a:pt x="373" y="93"/>
                        </a:lnTo>
                        <a:lnTo>
                          <a:pt x="284" y="346"/>
                        </a:lnTo>
                        <a:lnTo>
                          <a:pt x="179" y="295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7659" name="Freeform 11">
                    <a:extLst>
                      <a:ext uri="{FF2B5EF4-FFF2-40B4-BE49-F238E27FC236}">
                        <a16:creationId xmlns:a16="http://schemas.microsoft.com/office/drawing/2014/main" id="{2E75C307-117F-4A43-B3FB-B1112328A8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61" y="3494"/>
                    <a:ext cx="64" cy="67"/>
                  </a:xfrm>
                  <a:custGeom>
                    <a:avLst/>
                    <a:gdLst>
                      <a:gd name="T0" fmla="*/ 0 w 283"/>
                      <a:gd name="T1" fmla="*/ 0 h 297"/>
                      <a:gd name="T2" fmla="*/ 0 w 283"/>
                      <a:gd name="T3" fmla="*/ 0 h 297"/>
                      <a:gd name="T4" fmla="*/ 0 w 283"/>
                      <a:gd name="T5" fmla="*/ 0 h 297"/>
                      <a:gd name="T6" fmla="*/ 0 w 283"/>
                      <a:gd name="T7" fmla="*/ 0 h 297"/>
                      <a:gd name="T8" fmla="*/ 0 w 283"/>
                      <a:gd name="T9" fmla="*/ 0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83"/>
                      <a:gd name="T16" fmla="*/ 0 h 297"/>
                      <a:gd name="T17" fmla="*/ 283 w 283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83" h="297">
                        <a:moveTo>
                          <a:pt x="46" y="296"/>
                        </a:moveTo>
                        <a:lnTo>
                          <a:pt x="0" y="0"/>
                        </a:lnTo>
                        <a:lnTo>
                          <a:pt x="282" y="146"/>
                        </a:lnTo>
                        <a:lnTo>
                          <a:pt x="136" y="296"/>
                        </a:lnTo>
                        <a:lnTo>
                          <a:pt x="46" y="296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7660" name="Freeform 12">
                    <a:extLst>
                      <a:ext uri="{FF2B5EF4-FFF2-40B4-BE49-F238E27FC236}">
                        <a16:creationId xmlns:a16="http://schemas.microsoft.com/office/drawing/2014/main" id="{855608A6-8DA8-47CC-A9D7-9EC4AB22E7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69" y="3449"/>
                    <a:ext cx="225" cy="102"/>
                  </a:xfrm>
                  <a:custGeom>
                    <a:avLst/>
                    <a:gdLst>
                      <a:gd name="T0" fmla="*/ 0 w 992"/>
                      <a:gd name="T1" fmla="*/ 0 h 448"/>
                      <a:gd name="T2" fmla="*/ 0 w 992"/>
                      <a:gd name="T3" fmla="*/ 0 h 448"/>
                      <a:gd name="T4" fmla="*/ 0 w 992"/>
                      <a:gd name="T5" fmla="*/ 0 h 448"/>
                      <a:gd name="T6" fmla="*/ 0 w 992"/>
                      <a:gd name="T7" fmla="*/ 0 h 448"/>
                      <a:gd name="T8" fmla="*/ 0 w 992"/>
                      <a:gd name="T9" fmla="*/ 0 h 448"/>
                      <a:gd name="T10" fmla="*/ 0 w 992"/>
                      <a:gd name="T11" fmla="*/ 0 h 448"/>
                      <a:gd name="T12" fmla="*/ 0 w 992"/>
                      <a:gd name="T13" fmla="*/ 0 h 448"/>
                      <a:gd name="T14" fmla="*/ 0 w 992"/>
                      <a:gd name="T15" fmla="*/ 0 h 44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992"/>
                      <a:gd name="T25" fmla="*/ 0 h 448"/>
                      <a:gd name="T26" fmla="*/ 992 w 992"/>
                      <a:gd name="T27" fmla="*/ 448 h 44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992" h="448">
                        <a:moveTo>
                          <a:pt x="661" y="401"/>
                        </a:moveTo>
                        <a:lnTo>
                          <a:pt x="517" y="401"/>
                        </a:lnTo>
                        <a:lnTo>
                          <a:pt x="0" y="0"/>
                        </a:lnTo>
                        <a:lnTo>
                          <a:pt x="468" y="146"/>
                        </a:lnTo>
                        <a:lnTo>
                          <a:pt x="991" y="202"/>
                        </a:lnTo>
                        <a:lnTo>
                          <a:pt x="991" y="447"/>
                        </a:lnTo>
                        <a:lnTo>
                          <a:pt x="753" y="447"/>
                        </a:lnTo>
                        <a:lnTo>
                          <a:pt x="661" y="401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7661" name="Freeform 13">
                    <a:extLst>
                      <a:ext uri="{FF2B5EF4-FFF2-40B4-BE49-F238E27FC236}">
                        <a16:creationId xmlns:a16="http://schemas.microsoft.com/office/drawing/2014/main" id="{B9DB2FEF-9260-47F1-A401-B7520E118D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00" y="3460"/>
                    <a:ext cx="32" cy="80"/>
                  </a:xfrm>
                  <a:custGeom>
                    <a:avLst/>
                    <a:gdLst>
                      <a:gd name="T0" fmla="*/ 0 w 142"/>
                      <a:gd name="T1" fmla="*/ 0 h 353"/>
                      <a:gd name="T2" fmla="*/ 0 w 142"/>
                      <a:gd name="T3" fmla="*/ 0 h 353"/>
                      <a:gd name="T4" fmla="*/ 0 w 142"/>
                      <a:gd name="T5" fmla="*/ 0 h 353"/>
                      <a:gd name="T6" fmla="*/ 0 w 142"/>
                      <a:gd name="T7" fmla="*/ 0 h 353"/>
                      <a:gd name="T8" fmla="*/ 0 w 142"/>
                      <a:gd name="T9" fmla="*/ 0 h 35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2"/>
                      <a:gd name="T16" fmla="*/ 0 h 353"/>
                      <a:gd name="T17" fmla="*/ 142 w 142"/>
                      <a:gd name="T18" fmla="*/ 353 h 35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2" h="353">
                        <a:moveTo>
                          <a:pt x="43" y="352"/>
                        </a:moveTo>
                        <a:lnTo>
                          <a:pt x="0" y="202"/>
                        </a:lnTo>
                        <a:lnTo>
                          <a:pt x="141" y="0"/>
                        </a:lnTo>
                        <a:lnTo>
                          <a:pt x="141" y="352"/>
                        </a:lnTo>
                        <a:lnTo>
                          <a:pt x="43" y="352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7662" name="Freeform 14">
                    <a:extLst>
                      <a:ext uri="{FF2B5EF4-FFF2-40B4-BE49-F238E27FC236}">
                        <a16:creationId xmlns:a16="http://schemas.microsoft.com/office/drawing/2014/main" id="{D23FC0C7-623C-41B6-B82D-AFF487D00C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56" y="3303"/>
                    <a:ext cx="119" cy="136"/>
                  </a:xfrm>
                  <a:custGeom>
                    <a:avLst/>
                    <a:gdLst>
                      <a:gd name="T0" fmla="*/ 0 w 524"/>
                      <a:gd name="T1" fmla="*/ 0 h 600"/>
                      <a:gd name="T2" fmla="*/ 0 w 524"/>
                      <a:gd name="T3" fmla="*/ 0 h 600"/>
                      <a:gd name="T4" fmla="*/ 0 w 524"/>
                      <a:gd name="T5" fmla="*/ 0 h 600"/>
                      <a:gd name="T6" fmla="*/ 0 w 524"/>
                      <a:gd name="T7" fmla="*/ 0 h 600"/>
                      <a:gd name="T8" fmla="*/ 0 w 524"/>
                      <a:gd name="T9" fmla="*/ 0 h 600"/>
                      <a:gd name="T10" fmla="*/ 0 w 524"/>
                      <a:gd name="T11" fmla="*/ 0 h 6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24"/>
                      <a:gd name="T19" fmla="*/ 0 h 600"/>
                      <a:gd name="T20" fmla="*/ 524 w 524"/>
                      <a:gd name="T21" fmla="*/ 600 h 60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24" h="600">
                        <a:moveTo>
                          <a:pt x="0" y="599"/>
                        </a:moveTo>
                        <a:lnTo>
                          <a:pt x="377" y="42"/>
                        </a:lnTo>
                        <a:cubicBezTo>
                          <a:pt x="377" y="0"/>
                          <a:pt x="377" y="0"/>
                          <a:pt x="377" y="0"/>
                        </a:cubicBezTo>
                        <a:lnTo>
                          <a:pt x="523" y="193"/>
                        </a:lnTo>
                        <a:cubicBezTo>
                          <a:pt x="473" y="395"/>
                          <a:pt x="281" y="547"/>
                          <a:pt x="140" y="599"/>
                        </a:cubicBezTo>
                        <a:lnTo>
                          <a:pt x="0" y="599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7663" name="Freeform 15">
                    <a:extLst>
                      <a:ext uri="{FF2B5EF4-FFF2-40B4-BE49-F238E27FC236}">
                        <a16:creationId xmlns:a16="http://schemas.microsoft.com/office/drawing/2014/main" id="{D7930902-E2C7-44C6-AE64-56F1A785F1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65" y="3035"/>
                    <a:ext cx="321" cy="347"/>
                  </a:xfrm>
                  <a:custGeom>
                    <a:avLst/>
                    <a:gdLst>
                      <a:gd name="T0" fmla="*/ 0 w 1416"/>
                      <a:gd name="T1" fmla="*/ 0 h 1528"/>
                      <a:gd name="T2" fmla="*/ 0 w 1416"/>
                      <a:gd name="T3" fmla="*/ 0 h 1528"/>
                      <a:gd name="T4" fmla="*/ 0 w 1416"/>
                      <a:gd name="T5" fmla="*/ 0 h 1528"/>
                      <a:gd name="T6" fmla="*/ 0 w 1416"/>
                      <a:gd name="T7" fmla="*/ 0 h 1528"/>
                      <a:gd name="T8" fmla="*/ 0 w 1416"/>
                      <a:gd name="T9" fmla="*/ 0 h 1528"/>
                      <a:gd name="T10" fmla="*/ 0 w 1416"/>
                      <a:gd name="T11" fmla="*/ 0 h 1528"/>
                      <a:gd name="T12" fmla="*/ 0 w 1416"/>
                      <a:gd name="T13" fmla="*/ 0 h 1528"/>
                      <a:gd name="T14" fmla="*/ 0 w 1416"/>
                      <a:gd name="T15" fmla="*/ 0 h 1528"/>
                      <a:gd name="T16" fmla="*/ 0 w 1416"/>
                      <a:gd name="T17" fmla="*/ 0 h 1528"/>
                      <a:gd name="T18" fmla="*/ 0 w 1416"/>
                      <a:gd name="T19" fmla="*/ 0 h 1528"/>
                      <a:gd name="T20" fmla="*/ 0 w 1416"/>
                      <a:gd name="T21" fmla="*/ 0 h 1528"/>
                      <a:gd name="T22" fmla="*/ 0 w 1416"/>
                      <a:gd name="T23" fmla="*/ 0 h 1528"/>
                      <a:gd name="T24" fmla="*/ 0 w 1416"/>
                      <a:gd name="T25" fmla="*/ 0 h 15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416"/>
                      <a:gd name="T40" fmla="*/ 0 h 1528"/>
                      <a:gd name="T41" fmla="*/ 1416 w 1416"/>
                      <a:gd name="T42" fmla="*/ 1528 h 15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416" h="1528">
                        <a:moveTo>
                          <a:pt x="656" y="1484"/>
                        </a:moveTo>
                        <a:lnTo>
                          <a:pt x="425" y="1424"/>
                        </a:lnTo>
                        <a:lnTo>
                          <a:pt x="91" y="1181"/>
                        </a:lnTo>
                        <a:lnTo>
                          <a:pt x="43" y="1038"/>
                        </a:lnTo>
                        <a:lnTo>
                          <a:pt x="0" y="589"/>
                        </a:lnTo>
                        <a:lnTo>
                          <a:pt x="372" y="93"/>
                        </a:lnTo>
                        <a:lnTo>
                          <a:pt x="656" y="0"/>
                        </a:lnTo>
                        <a:lnTo>
                          <a:pt x="1028" y="0"/>
                        </a:lnTo>
                        <a:lnTo>
                          <a:pt x="1357" y="295"/>
                        </a:lnTo>
                        <a:lnTo>
                          <a:pt x="1415" y="886"/>
                        </a:lnTo>
                        <a:lnTo>
                          <a:pt x="985" y="1424"/>
                        </a:lnTo>
                        <a:lnTo>
                          <a:pt x="749" y="1527"/>
                        </a:lnTo>
                        <a:lnTo>
                          <a:pt x="656" y="1484"/>
                        </a:lnTo>
                      </a:path>
                    </a:pathLst>
                  </a:custGeom>
                  <a:solidFill>
                    <a:srgbClr val="E6E6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7664" name="Freeform 16">
                    <a:extLst>
                      <a:ext uri="{FF2B5EF4-FFF2-40B4-BE49-F238E27FC236}">
                        <a16:creationId xmlns:a16="http://schemas.microsoft.com/office/drawing/2014/main" id="{320C9841-067C-4297-8B1D-F2F8AEE735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75" y="2574"/>
                    <a:ext cx="331" cy="718"/>
                  </a:xfrm>
                  <a:custGeom>
                    <a:avLst/>
                    <a:gdLst>
                      <a:gd name="T0" fmla="*/ 0 w 1460"/>
                      <a:gd name="T1" fmla="*/ 0 h 3166"/>
                      <a:gd name="T2" fmla="*/ 0 w 1460"/>
                      <a:gd name="T3" fmla="*/ 0 h 3166"/>
                      <a:gd name="T4" fmla="*/ 0 w 1460"/>
                      <a:gd name="T5" fmla="*/ 0 h 3166"/>
                      <a:gd name="T6" fmla="*/ 0 w 1460"/>
                      <a:gd name="T7" fmla="*/ 0 h 3166"/>
                      <a:gd name="T8" fmla="*/ 0 w 1460"/>
                      <a:gd name="T9" fmla="*/ 0 h 3166"/>
                      <a:gd name="T10" fmla="*/ 0 w 1460"/>
                      <a:gd name="T11" fmla="*/ 0 h 3166"/>
                      <a:gd name="T12" fmla="*/ 0 w 1460"/>
                      <a:gd name="T13" fmla="*/ 0 h 3166"/>
                      <a:gd name="T14" fmla="*/ 0 w 1460"/>
                      <a:gd name="T15" fmla="*/ 0 h 3166"/>
                      <a:gd name="T16" fmla="*/ 0 w 1460"/>
                      <a:gd name="T17" fmla="*/ 0 h 3166"/>
                      <a:gd name="T18" fmla="*/ 0 w 1460"/>
                      <a:gd name="T19" fmla="*/ 0 h 3166"/>
                      <a:gd name="T20" fmla="*/ 0 w 1460"/>
                      <a:gd name="T21" fmla="*/ 0 h 316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460"/>
                      <a:gd name="T34" fmla="*/ 0 h 3166"/>
                      <a:gd name="T35" fmla="*/ 1460 w 1460"/>
                      <a:gd name="T36" fmla="*/ 3166 h 316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460" h="3166">
                        <a:moveTo>
                          <a:pt x="1086" y="3165"/>
                        </a:moveTo>
                        <a:lnTo>
                          <a:pt x="96" y="446"/>
                        </a:lnTo>
                        <a:lnTo>
                          <a:pt x="0" y="0"/>
                        </a:lnTo>
                        <a:cubicBezTo>
                          <a:pt x="96" y="0"/>
                          <a:pt x="96" y="0"/>
                          <a:pt x="96" y="0"/>
                        </a:cubicBezTo>
                        <a:lnTo>
                          <a:pt x="332" y="50"/>
                        </a:lnTo>
                        <a:lnTo>
                          <a:pt x="468" y="589"/>
                        </a:lnTo>
                        <a:lnTo>
                          <a:pt x="996" y="1773"/>
                        </a:lnTo>
                        <a:lnTo>
                          <a:pt x="1038" y="2031"/>
                        </a:lnTo>
                        <a:lnTo>
                          <a:pt x="1459" y="2962"/>
                        </a:lnTo>
                        <a:lnTo>
                          <a:pt x="1175" y="3165"/>
                        </a:lnTo>
                        <a:lnTo>
                          <a:pt x="1086" y="3165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7665" name="Freeform 17">
                    <a:extLst>
                      <a:ext uri="{FF2B5EF4-FFF2-40B4-BE49-F238E27FC236}">
                        <a16:creationId xmlns:a16="http://schemas.microsoft.com/office/drawing/2014/main" id="{D0511BB5-72B7-4B01-9EF6-959A1D08E9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43" y="3001"/>
                    <a:ext cx="246" cy="270"/>
                  </a:xfrm>
                  <a:custGeom>
                    <a:avLst/>
                    <a:gdLst>
                      <a:gd name="T0" fmla="*/ 0 w 1083"/>
                      <a:gd name="T1" fmla="*/ 0 h 1189"/>
                      <a:gd name="T2" fmla="*/ 0 w 1083"/>
                      <a:gd name="T3" fmla="*/ 0 h 1189"/>
                      <a:gd name="T4" fmla="*/ 0 w 1083"/>
                      <a:gd name="T5" fmla="*/ 0 h 1189"/>
                      <a:gd name="T6" fmla="*/ 0 w 1083"/>
                      <a:gd name="T7" fmla="*/ 0 h 1189"/>
                      <a:gd name="T8" fmla="*/ 0 w 1083"/>
                      <a:gd name="T9" fmla="*/ 0 h 1189"/>
                      <a:gd name="T10" fmla="*/ 0 w 1083"/>
                      <a:gd name="T11" fmla="*/ 0 h 1189"/>
                      <a:gd name="T12" fmla="*/ 0 w 1083"/>
                      <a:gd name="T13" fmla="*/ 0 h 1189"/>
                      <a:gd name="T14" fmla="*/ 0 w 1083"/>
                      <a:gd name="T15" fmla="*/ 0 h 1189"/>
                      <a:gd name="T16" fmla="*/ 0 w 1083"/>
                      <a:gd name="T17" fmla="*/ 0 h 1189"/>
                      <a:gd name="T18" fmla="*/ 0 w 1083"/>
                      <a:gd name="T19" fmla="*/ 0 h 1189"/>
                      <a:gd name="T20" fmla="*/ 0 w 1083"/>
                      <a:gd name="T21" fmla="*/ 0 h 118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083"/>
                      <a:gd name="T34" fmla="*/ 0 h 1189"/>
                      <a:gd name="T35" fmla="*/ 1083 w 1083"/>
                      <a:gd name="T36" fmla="*/ 1189 h 118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083" h="1189">
                        <a:moveTo>
                          <a:pt x="324" y="1136"/>
                        </a:moveTo>
                        <a:lnTo>
                          <a:pt x="91" y="1038"/>
                        </a:lnTo>
                        <a:lnTo>
                          <a:pt x="43" y="741"/>
                        </a:lnTo>
                        <a:lnTo>
                          <a:pt x="0" y="542"/>
                        </a:lnTo>
                        <a:lnTo>
                          <a:pt x="284" y="95"/>
                        </a:lnTo>
                        <a:lnTo>
                          <a:pt x="565" y="0"/>
                        </a:lnTo>
                        <a:lnTo>
                          <a:pt x="797" y="45"/>
                        </a:lnTo>
                        <a:lnTo>
                          <a:pt x="1082" y="446"/>
                        </a:lnTo>
                        <a:lnTo>
                          <a:pt x="845" y="1080"/>
                        </a:lnTo>
                        <a:lnTo>
                          <a:pt x="429" y="1188"/>
                        </a:lnTo>
                        <a:lnTo>
                          <a:pt x="324" y="1136"/>
                        </a:lnTo>
                      </a:path>
                    </a:pathLst>
                  </a:custGeom>
                  <a:solidFill>
                    <a:srgbClr val="E6E6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7666" name="Freeform 18">
                    <a:extLst>
                      <a:ext uri="{FF2B5EF4-FFF2-40B4-BE49-F238E27FC236}">
                        <a16:creationId xmlns:a16="http://schemas.microsoft.com/office/drawing/2014/main" id="{9B2E5417-429B-4A0A-B2CE-447E80AFDD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1" y="2158"/>
                    <a:ext cx="1296" cy="1088"/>
                  </a:xfrm>
                  <a:custGeom>
                    <a:avLst/>
                    <a:gdLst>
                      <a:gd name="T0" fmla="*/ 0 w 5713"/>
                      <a:gd name="T1" fmla="*/ 1 h 4798"/>
                      <a:gd name="T2" fmla="*/ 0 w 5713"/>
                      <a:gd name="T3" fmla="*/ 0 h 4798"/>
                      <a:gd name="T4" fmla="*/ 0 w 5713"/>
                      <a:gd name="T5" fmla="*/ 0 h 4798"/>
                      <a:gd name="T6" fmla="*/ 0 w 5713"/>
                      <a:gd name="T7" fmla="*/ 0 h 4798"/>
                      <a:gd name="T8" fmla="*/ 1 w 5713"/>
                      <a:gd name="T9" fmla="*/ 0 h 4798"/>
                      <a:gd name="T10" fmla="*/ 1 w 5713"/>
                      <a:gd name="T11" fmla="*/ 0 h 4798"/>
                      <a:gd name="T12" fmla="*/ 1 w 5713"/>
                      <a:gd name="T13" fmla="*/ 0 h 4798"/>
                      <a:gd name="T14" fmla="*/ 1 w 5713"/>
                      <a:gd name="T15" fmla="*/ 0 h 4798"/>
                      <a:gd name="T16" fmla="*/ 0 w 5713"/>
                      <a:gd name="T17" fmla="*/ 0 h 4798"/>
                      <a:gd name="T18" fmla="*/ 0 w 5713"/>
                      <a:gd name="T19" fmla="*/ 0 h 4798"/>
                      <a:gd name="T20" fmla="*/ 0 w 5713"/>
                      <a:gd name="T21" fmla="*/ 0 h 4798"/>
                      <a:gd name="T22" fmla="*/ 0 w 5713"/>
                      <a:gd name="T23" fmla="*/ 0 h 4798"/>
                      <a:gd name="T24" fmla="*/ 0 w 5713"/>
                      <a:gd name="T25" fmla="*/ 1 h 4798"/>
                      <a:gd name="T26" fmla="*/ 0 w 5713"/>
                      <a:gd name="T27" fmla="*/ 1 h 4798"/>
                      <a:gd name="T28" fmla="*/ 0 w 5713"/>
                      <a:gd name="T29" fmla="*/ 1 h 4798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5713"/>
                      <a:gd name="T46" fmla="*/ 0 h 4798"/>
                      <a:gd name="T47" fmla="*/ 5713 w 5713"/>
                      <a:gd name="T48" fmla="*/ 4798 h 4798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5713" h="4798">
                        <a:moveTo>
                          <a:pt x="1134" y="4797"/>
                        </a:moveTo>
                        <a:lnTo>
                          <a:pt x="618" y="3515"/>
                        </a:lnTo>
                        <a:lnTo>
                          <a:pt x="473" y="2726"/>
                        </a:lnTo>
                        <a:lnTo>
                          <a:pt x="0" y="1641"/>
                        </a:lnTo>
                        <a:lnTo>
                          <a:pt x="4434" y="0"/>
                        </a:lnTo>
                        <a:cubicBezTo>
                          <a:pt x="5106" y="1040"/>
                          <a:pt x="5198" y="1986"/>
                          <a:pt x="5712" y="3023"/>
                        </a:cubicBezTo>
                        <a:lnTo>
                          <a:pt x="4914" y="3318"/>
                        </a:lnTo>
                        <a:lnTo>
                          <a:pt x="4681" y="3368"/>
                        </a:lnTo>
                        <a:lnTo>
                          <a:pt x="3782" y="3717"/>
                        </a:lnTo>
                        <a:cubicBezTo>
                          <a:pt x="3728" y="3761"/>
                          <a:pt x="3728" y="3761"/>
                          <a:pt x="3728" y="3761"/>
                        </a:cubicBezTo>
                        <a:lnTo>
                          <a:pt x="3444" y="3808"/>
                        </a:lnTo>
                        <a:cubicBezTo>
                          <a:pt x="3024" y="3565"/>
                          <a:pt x="2652" y="3565"/>
                          <a:pt x="2227" y="3904"/>
                        </a:cubicBezTo>
                        <a:lnTo>
                          <a:pt x="1890" y="4552"/>
                        </a:lnTo>
                        <a:lnTo>
                          <a:pt x="1237" y="4797"/>
                        </a:lnTo>
                        <a:lnTo>
                          <a:pt x="1134" y="4797"/>
                        </a:lnTo>
                      </a:path>
                    </a:pathLst>
                  </a:custGeom>
                  <a:solidFill>
                    <a:srgbClr val="99D59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7667" name="Freeform 19">
                    <a:extLst>
                      <a:ext uri="{FF2B5EF4-FFF2-40B4-BE49-F238E27FC236}">
                        <a16:creationId xmlns:a16="http://schemas.microsoft.com/office/drawing/2014/main" id="{472242DA-7E8E-4DD7-9B6F-131A0EB57B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85" y="2608"/>
                    <a:ext cx="257" cy="415"/>
                  </a:xfrm>
                  <a:custGeom>
                    <a:avLst/>
                    <a:gdLst>
                      <a:gd name="T0" fmla="*/ 0 w 1134"/>
                      <a:gd name="T1" fmla="*/ 0 h 1828"/>
                      <a:gd name="T2" fmla="*/ 0 w 1134"/>
                      <a:gd name="T3" fmla="*/ 0 h 1828"/>
                      <a:gd name="T4" fmla="*/ 0 w 1134"/>
                      <a:gd name="T5" fmla="*/ 0 h 1828"/>
                      <a:gd name="T6" fmla="*/ 0 w 1134"/>
                      <a:gd name="T7" fmla="*/ 0 h 1828"/>
                      <a:gd name="T8" fmla="*/ 0 w 1134"/>
                      <a:gd name="T9" fmla="*/ 0 h 1828"/>
                      <a:gd name="T10" fmla="*/ 0 w 1134"/>
                      <a:gd name="T11" fmla="*/ 0 h 1828"/>
                      <a:gd name="T12" fmla="*/ 0 w 1134"/>
                      <a:gd name="T13" fmla="*/ 0 h 1828"/>
                      <a:gd name="T14" fmla="*/ 0 w 1134"/>
                      <a:gd name="T15" fmla="*/ 0 h 1828"/>
                      <a:gd name="T16" fmla="*/ 0 w 1134"/>
                      <a:gd name="T17" fmla="*/ 0 h 1828"/>
                      <a:gd name="T18" fmla="*/ 0 w 1134"/>
                      <a:gd name="T19" fmla="*/ 0 h 1828"/>
                      <a:gd name="T20" fmla="*/ 0 w 1134"/>
                      <a:gd name="T21" fmla="*/ 0 h 1828"/>
                      <a:gd name="T22" fmla="*/ 0 w 1134"/>
                      <a:gd name="T23" fmla="*/ 0 h 1828"/>
                      <a:gd name="T24" fmla="*/ 0 w 1134"/>
                      <a:gd name="T25" fmla="*/ 0 h 18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134"/>
                      <a:gd name="T40" fmla="*/ 0 h 1828"/>
                      <a:gd name="T41" fmla="*/ 1134 w 1134"/>
                      <a:gd name="T42" fmla="*/ 1828 h 18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134" h="1828">
                        <a:moveTo>
                          <a:pt x="335" y="1775"/>
                        </a:moveTo>
                        <a:lnTo>
                          <a:pt x="281" y="1580"/>
                        </a:lnTo>
                        <a:lnTo>
                          <a:pt x="473" y="1528"/>
                        </a:lnTo>
                        <a:lnTo>
                          <a:pt x="190" y="345"/>
                        </a:lnTo>
                        <a:lnTo>
                          <a:pt x="48" y="642"/>
                        </a:lnTo>
                        <a:lnTo>
                          <a:pt x="0" y="295"/>
                        </a:lnTo>
                        <a:lnTo>
                          <a:pt x="142" y="0"/>
                        </a:lnTo>
                        <a:lnTo>
                          <a:pt x="335" y="101"/>
                        </a:lnTo>
                        <a:lnTo>
                          <a:pt x="760" y="1383"/>
                        </a:lnTo>
                        <a:cubicBezTo>
                          <a:pt x="808" y="1383"/>
                          <a:pt x="808" y="1383"/>
                          <a:pt x="808" y="1383"/>
                        </a:cubicBezTo>
                        <a:lnTo>
                          <a:pt x="1133" y="1383"/>
                        </a:lnTo>
                        <a:lnTo>
                          <a:pt x="425" y="1827"/>
                        </a:lnTo>
                        <a:lnTo>
                          <a:pt x="335" y="1775"/>
                        </a:lnTo>
                      </a:path>
                    </a:pathLst>
                  </a:custGeom>
                  <a:solidFill>
                    <a:srgbClr val="3D564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7668" name="Freeform 20">
                    <a:extLst>
                      <a:ext uri="{FF2B5EF4-FFF2-40B4-BE49-F238E27FC236}">
                        <a16:creationId xmlns:a16="http://schemas.microsoft.com/office/drawing/2014/main" id="{DCBB962C-0B97-48B9-AF0E-EC81B3D8BE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22" y="2497"/>
                    <a:ext cx="256" cy="404"/>
                  </a:xfrm>
                  <a:custGeom>
                    <a:avLst/>
                    <a:gdLst>
                      <a:gd name="T0" fmla="*/ 0 w 1131"/>
                      <a:gd name="T1" fmla="*/ 0 h 1781"/>
                      <a:gd name="T2" fmla="*/ 0 w 1131"/>
                      <a:gd name="T3" fmla="*/ 0 h 1781"/>
                      <a:gd name="T4" fmla="*/ 0 w 1131"/>
                      <a:gd name="T5" fmla="*/ 0 h 1781"/>
                      <a:gd name="T6" fmla="*/ 0 w 1131"/>
                      <a:gd name="T7" fmla="*/ 0 h 1781"/>
                      <a:gd name="T8" fmla="*/ 0 w 1131"/>
                      <a:gd name="T9" fmla="*/ 0 h 1781"/>
                      <a:gd name="T10" fmla="*/ 0 w 1131"/>
                      <a:gd name="T11" fmla="*/ 0 h 1781"/>
                      <a:gd name="T12" fmla="*/ 0 w 1131"/>
                      <a:gd name="T13" fmla="*/ 0 h 1781"/>
                      <a:gd name="T14" fmla="*/ 0 w 1131"/>
                      <a:gd name="T15" fmla="*/ 0 h 1781"/>
                      <a:gd name="T16" fmla="*/ 0 w 1131"/>
                      <a:gd name="T17" fmla="*/ 0 h 178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131"/>
                      <a:gd name="T28" fmla="*/ 0 h 1781"/>
                      <a:gd name="T29" fmla="*/ 1131 w 1131"/>
                      <a:gd name="T30" fmla="*/ 1781 h 178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131" h="1781">
                        <a:moveTo>
                          <a:pt x="565" y="1728"/>
                        </a:moveTo>
                        <a:lnTo>
                          <a:pt x="139" y="1377"/>
                        </a:lnTo>
                        <a:cubicBezTo>
                          <a:pt x="0" y="1034"/>
                          <a:pt x="91" y="785"/>
                          <a:pt x="48" y="446"/>
                        </a:cubicBezTo>
                        <a:lnTo>
                          <a:pt x="280" y="0"/>
                        </a:lnTo>
                        <a:lnTo>
                          <a:pt x="899" y="295"/>
                        </a:lnTo>
                        <a:cubicBezTo>
                          <a:pt x="1081" y="633"/>
                          <a:pt x="1130" y="932"/>
                          <a:pt x="1130" y="1281"/>
                        </a:cubicBezTo>
                        <a:lnTo>
                          <a:pt x="942" y="1671"/>
                        </a:lnTo>
                        <a:lnTo>
                          <a:pt x="652" y="1780"/>
                        </a:lnTo>
                        <a:lnTo>
                          <a:pt x="565" y="1728"/>
                        </a:lnTo>
                      </a:path>
                    </a:pathLst>
                  </a:custGeom>
                  <a:solidFill>
                    <a:srgbClr val="3D564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7669" name="Freeform 21">
                    <a:extLst>
                      <a:ext uri="{FF2B5EF4-FFF2-40B4-BE49-F238E27FC236}">
                        <a16:creationId xmlns:a16="http://schemas.microsoft.com/office/drawing/2014/main" id="{97EAA9E9-4B24-47F0-AE9E-435CACE2F3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97" y="2553"/>
                    <a:ext cx="130" cy="291"/>
                  </a:xfrm>
                  <a:custGeom>
                    <a:avLst/>
                    <a:gdLst>
                      <a:gd name="T0" fmla="*/ 0 w 572"/>
                      <a:gd name="T1" fmla="*/ 0 h 1284"/>
                      <a:gd name="T2" fmla="*/ 0 w 572"/>
                      <a:gd name="T3" fmla="*/ 0 h 1284"/>
                      <a:gd name="T4" fmla="*/ 0 w 572"/>
                      <a:gd name="T5" fmla="*/ 0 h 1284"/>
                      <a:gd name="T6" fmla="*/ 0 w 572"/>
                      <a:gd name="T7" fmla="*/ 0 h 1284"/>
                      <a:gd name="T8" fmla="*/ 0 w 572"/>
                      <a:gd name="T9" fmla="*/ 0 h 1284"/>
                      <a:gd name="T10" fmla="*/ 0 w 572"/>
                      <a:gd name="T11" fmla="*/ 0 h 1284"/>
                      <a:gd name="T12" fmla="*/ 0 w 572"/>
                      <a:gd name="T13" fmla="*/ 0 h 128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72"/>
                      <a:gd name="T22" fmla="*/ 0 h 1284"/>
                      <a:gd name="T23" fmla="*/ 572 w 572"/>
                      <a:gd name="T24" fmla="*/ 1284 h 128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72" h="1284">
                        <a:moveTo>
                          <a:pt x="324" y="1283"/>
                        </a:moveTo>
                        <a:cubicBezTo>
                          <a:pt x="0" y="1088"/>
                          <a:pt x="43" y="642"/>
                          <a:pt x="0" y="297"/>
                        </a:cubicBezTo>
                        <a:lnTo>
                          <a:pt x="0" y="0"/>
                        </a:lnTo>
                        <a:lnTo>
                          <a:pt x="425" y="247"/>
                        </a:lnTo>
                        <a:cubicBezTo>
                          <a:pt x="517" y="499"/>
                          <a:pt x="571" y="687"/>
                          <a:pt x="571" y="945"/>
                        </a:cubicBezTo>
                        <a:lnTo>
                          <a:pt x="425" y="1283"/>
                        </a:lnTo>
                        <a:lnTo>
                          <a:pt x="324" y="1283"/>
                        </a:lnTo>
                      </a:path>
                    </a:pathLst>
                  </a:custGeom>
                  <a:solidFill>
                    <a:srgbClr val="99D59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7670" name="Freeform 22">
                    <a:extLst>
                      <a:ext uri="{FF2B5EF4-FFF2-40B4-BE49-F238E27FC236}">
                        <a16:creationId xmlns:a16="http://schemas.microsoft.com/office/drawing/2014/main" id="{EA1D8E49-8079-4527-BA52-72F7508087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21" y="2395"/>
                    <a:ext cx="235" cy="405"/>
                  </a:xfrm>
                  <a:custGeom>
                    <a:avLst/>
                    <a:gdLst>
                      <a:gd name="T0" fmla="*/ 0 w 1035"/>
                      <a:gd name="T1" fmla="*/ 0 h 1786"/>
                      <a:gd name="T2" fmla="*/ 0 w 1035"/>
                      <a:gd name="T3" fmla="*/ 0 h 1786"/>
                      <a:gd name="T4" fmla="*/ 0 w 1035"/>
                      <a:gd name="T5" fmla="*/ 0 h 1786"/>
                      <a:gd name="T6" fmla="*/ 0 w 1035"/>
                      <a:gd name="T7" fmla="*/ 0 h 1786"/>
                      <a:gd name="T8" fmla="*/ 0 w 1035"/>
                      <a:gd name="T9" fmla="*/ 0 h 1786"/>
                      <a:gd name="T10" fmla="*/ 0 w 1035"/>
                      <a:gd name="T11" fmla="*/ 0 h 1786"/>
                      <a:gd name="T12" fmla="*/ 0 w 1035"/>
                      <a:gd name="T13" fmla="*/ 0 h 1786"/>
                      <a:gd name="T14" fmla="*/ 0 w 1035"/>
                      <a:gd name="T15" fmla="*/ 0 h 1786"/>
                      <a:gd name="T16" fmla="*/ 0 w 1035"/>
                      <a:gd name="T17" fmla="*/ 0 h 1786"/>
                      <a:gd name="T18" fmla="*/ 0 w 1035"/>
                      <a:gd name="T19" fmla="*/ 0 h 178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35"/>
                      <a:gd name="T31" fmla="*/ 0 h 1786"/>
                      <a:gd name="T32" fmla="*/ 1035 w 1035"/>
                      <a:gd name="T33" fmla="*/ 1786 h 178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35" h="1786">
                        <a:moveTo>
                          <a:pt x="420" y="1734"/>
                        </a:moveTo>
                        <a:lnTo>
                          <a:pt x="140" y="1532"/>
                        </a:lnTo>
                        <a:lnTo>
                          <a:pt x="0" y="1237"/>
                        </a:lnTo>
                        <a:lnTo>
                          <a:pt x="43" y="0"/>
                        </a:lnTo>
                        <a:cubicBezTo>
                          <a:pt x="140" y="0"/>
                          <a:pt x="140" y="0"/>
                          <a:pt x="140" y="0"/>
                        </a:cubicBezTo>
                        <a:lnTo>
                          <a:pt x="420" y="0"/>
                        </a:lnTo>
                        <a:cubicBezTo>
                          <a:pt x="990" y="345"/>
                          <a:pt x="1034" y="897"/>
                          <a:pt x="1034" y="1338"/>
                        </a:cubicBezTo>
                        <a:lnTo>
                          <a:pt x="801" y="1734"/>
                        </a:lnTo>
                        <a:lnTo>
                          <a:pt x="517" y="1785"/>
                        </a:lnTo>
                        <a:lnTo>
                          <a:pt x="420" y="1734"/>
                        </a:lnTo>
                      </a:path>
                    </a:pathLst>
                  </a:custGeom>
                  <a:solidFill>
                    <a:srgbClr val="3D564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7671" name="Freeform 23">
                    <a:extLst>
                      <a:ext uri="{FF2B5EF4-FFF2-40B4-BE49-F238E27FC236}">
                        <a16:creationId xmlns:a16="http://schemas.microsoft.com/office/drawing/2014/main" id="{7ED16E74-7635-441B-92C2-0F71FC58FE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53" y="2428"/>
                    <a:ext cx="150" cy="305"/>
                  </a:xfrm>
                  <a:custGeom>
                    <a:avLst/>
                    <a:gdLst>
                      <a:gd name="T0" fmla="*/ 0 w 663"/>
                      <a:gd name="T1" fmla="*/ 0 h 1346"/>
                      <a:gd name="T2" fmla="*/ 0 w 663"/>
                      <a:gd name="T3" fmla="*/ 0 h 1346"/>
                      <a:gd name="T4" fmla="*/ 0 w 663"/>
                      <a:gd name="T5" fmla="*/ 0 h 1346"/>
                      <a:gd name="T6" fmla="*/ 0 w 663"/>
                      <a:gd name="T7" fmla="*/ 0 h 1346"/>
                      <a:gd name="T8" fmla="*/ 0 w 663"/>
                      <a:gd name="T9" fmla="*/ 0 h 1346"/>
                      <a:gd name="T10" fmla="*/ 0 w 663"/>
                      <a:gd name="T11" fmla="*/ 0 h 1346"/>
                      <a:gd name="T12" fmla="*/ 0 w 663"/>
                      <a:gd name="T13" fmla="*/ 0 h 1346"/>
                      <a:gd name="T14" fmla="*/ 0 w 663"/>
                      <a:gd name="T15" fmla="*/ 0 h 1346"/>
                      <a:gd name="T16" fmla="*/ 0 w 663"/>
                      <a:gd name="T17" fmla="*/ 0 h 13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663"/>
                      <a:gd name="T28" fmla="*/ 0 h 1346"/>
                      <a:gd name="T29" fmla="*/ 663 w 663"/>
                      <a:gd name="T30" fmla="*/ 1346 h 134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663" h="1346">
                        <a:moveTo>
                          <a:pt x="377" y="1292"/>
                        </a:moveTo>
                        <a:lnTo>
                          <a:pt x="145" y="1049"/>
                        </a:lnTo>
                        <a:cubicBezTo>
                          <a:pt x="41" y="796"/>
                          <a:pt x="0" y="603"/>
                          <a:pt x="0" y="350"/>
                        </a:cubicBezTo>
                        <a:cubicBezTo>
                          <a:pt x="41" y="106"/>
                          <a:pt x="184" y="0"/>
                          <a:pt x="281" y="148"/>
                        </a:cubicBezTo>
                        <a:lnTo>
                          <a:pt x="517" y="401"/>
                        </a:lnTo>
                        <a:lnTo>
                          <a:pt x="613" y="796"/>
                        </a:lnTo>
                        <a:lnTo>
                          <a:pt x="662" y="993"/>
                        </a:lnTo>
                        <a:lnTo>
                          <a:pt x="468" y="1345"/>
                        </a:lnTo>
                        <a:lnTo>
                          <a:pt x="377" y="1292"/>
                        </a:lnTo>
                      </a:path>
                    </a:pathLst>
                  </a:custGeom>
                  <a:solidFill>
                    <a:srgbClr val="99D59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7672" name="Freeform 24">
                    <a:extLst>
                      <a:ext uri="{FF2B5EF4-FFF2-40B4-BE49-F238E27FC236}">
                        <a16:creationId xmlns:a16="http://schemas.microsoft.com/office/drawing/2014/main" id="{61D80DFF-F458-4A20-9372-898AD6E54BF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83" y="2665"/>
                    <a:ext cx="64" cy="67"/>
                  </a:xfrm>
                  <a:custGeom>
                    <a:avLst/>
                    <a:gdLst>
                      <a:gd name="T0" fmla="*/ 0 w 283"/>
                      <a:gd name="T1" fmla="*/ 0 h 297"/>
                      <a:gd name="T2" fmla="*/ 0 w 283"/>
                      <a:gd name="T3" fmla="*/ 0 h 297"/>
                      <a:gd name="T4" fmla="*/ 0 w 283"/>
                      <a:gd name="T5" fmla="*/ 0 h 297"/>
                      <a:gd name="T6" fmla="*/ 0 w 283"/>
                      <a:gd name="T7" fmla="*/ 0 h 297"/>
                      <a:gd name="T8" fmla="*/ 0 w 283"/>
                      <a:gd name="T9" fmla="*/ 0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83"/>
                      <a:gd name="T16" fmla="*/ 0 h 297"/>
                      <a:gd name="T17" fmla="*/ 283 w 283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83" h="297">
                        <a:moveTo>
                          <a:pt x="0" y="244"/>
                        </a:moveTo>
                        <a:lnTo>
                          <a:pt x="53" y="0"/>
                        </a:lnTo>
                        <a:lnTo>
                          <a:pt x="282" y="93"/>
                        </a:lnTo>
                        <a:lnTo>
                          <a:pt x="101" y="296"/>
                        </a:lnTo>
                        <a:lnTo>
                          <a:pt x="0" y="244"/>
                        </a:lnTo>
                      </a:path>
                    </a:pathLst>
                  </a:custGeom>
                  <a:solidFill>
                    <a:srgbClr val="3D564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7673" name="Freeform 25">
                    <a:extLst>
                      <a:ext uri="{FF2B5EF4-FFF2-40B4-BE49-F238E27FC236}">
                        <a16:creationId xmlns:a16="http://schemas.microsoft.com/office/drawing/2014/main" id="{75F3FD07-4AB5-4B67-9078-CCDE94EBAE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1" y="2631"/>
                    <a:ext cx="76" cy="67"/>
                  </a:xfrm>
                  <a:custGeom>
                    <a:avLst/>
                    <a:gdLst>
                      <a:gd name="T0" fmla="*/ 0 w 334"/>
                      <a:gd name="T1" fmla="*/ 0 h 297"/>
                      <a:gd name="T2" fmla="*/ 0 w 334"/>
                      <a:gd name="T3" fmla="*/ 0 h 297"/>
                      <a:gd name="T4" fmla="*/ 0 w 334"/>
                      <a:gd name="T5" fmla="*/ 0 h 297"/>
                      <a:gd name="T6" fmla="*/ 0 w 334"/>
                      <a:gd name="T7" fmla="*/ 0 h 297"/>
                      <a:gd name="T8" fmla="*/ 0 w 334"/>
                      <a:gd name="T9" fmla="*/ 0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34"/>
                      <a:gd name="T16" fmla="*/ 0 h 297"/>
                      <a:gd name="T17" fmla="*/ 334 w 334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34" h="297">
                        <a:moveTo>
                          <a:pt x="0" y="296"/>
                        </a:moveTo>
                        <a:lnTo>
                          <a:pt x="145" y="0"/>
                        </a:lnTo>
                        <a:lnTo>
                          <a:pt x="333" y="95"/>
                        </a:lnTo>
                        <a:lnTo>
                          <a:pt x="96" y="296"/>
                        </a:lnTo>
                        <a:lnTo>
                          <a:pt x="0" y="296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7674" name="Freeform 26">
                    <a:extLst>
                      <a:ext uri="{FF2B5EF4-FFF2-40B4-BE49-F238E27FC236}">
                        <a16:creationId xmlns:a16="http://schemas.microsoft.com/office/drawing/2014/main" id="{8F570F59-9604-42CF-8759-D56819D804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76" y="2091"/>
                    <a:ext cx="942" cy="406"/>
                  </a:xfrm>
                  <a:custGeom>
                    <a:avLst/>
                    <a:gdLst>
                      <a:gd name="T0" fmla="*/ 0 w 4153"/>
                      <a:gd name="T1" fmla="*/ 0 h 1792"/>
                      <a:gd name="T2" fmla="*/ 0 w 4153"/>
                      <a:gd name="T3" fmla="*/ 0 h 1792"/>
                      <a:gd name="T4" fmla="*/ 0 w 4153"/>
                      <a:gd name="T5" fmla="*/ 0 h 1792"/>
                      <a:gd name="T6" fmla="*/ 0 w 4153"/>
                      <a:gd name="T7" fmla="*/ 0 h 1792"/>
                      <a:gd name="T8" fmla="*/ 0 w 4153"/>
                      <a:gd name="T9" fmla="*/ 0 h 1792"/>
                      <a:gd name="T10" fmla="*/ 0 w 4153"/>
                      <a:gd name="T11" fmla="*/ 0 h 1792"/>
                      <a:gd name="T12" fmla="*/ 0 w 4153"/>
                      <a:gd name="T13" fmla="*/ 0 h 1792"/>
                      <a:gd name="T14" fmla="*/ 0 w 4153"/>
                      <a:gd name="T15" fmla="*/ 0 h 1792"/>
                      <a:gd name="T16" fmla="*/ 0 w 4153"/>
                      <a:gd name="T17" fmla="*/ 0 h 1792"/>
                      <a:gd name="T18" fmla="*/ 0 w 4153"/>
                      <a:gd name="T19" fmla="*/ 0 h 179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153"/>
                      <a:gd name="T31" fmla="*/ 0 h 1792"/>
                      <a:gd name="T32" fmla="*/ 4153 w 4153"/>
                      <a:gd name="T33" fmla="*/ 1792 h 179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153" h="1792">
                        <a:moveTo>
                          <a:pt x="41" y="1734"/>
                        </a:moveTo>
                        <a:lnTo>
                          <a:pt x="96" y="1389"/>
                        </a:lnTo>
                        <a:lnTo>
                          <a:pt x="0" y="848"/>
                        </a:lnTo>
                        <a:lnTo>
                          <a:pt x="329" y="351"/>
                        </a:lnTo>
                        <a:cubicBezTo>
                          <a:pt x="1132" y="0"/>
                          <a:pt x="1895" y="351"/>
                          <a:pt x="2693" y="152"/>
                        </a:cubicBezTo>
                        <a:lnTo>
                          <a:pt x="4152" y="200"/>
                        </a:lnTo>
                        <a:lnTo>
                          <a:pt x="1084" y="1389"/>
                        </a:lnTo>
                        <a:lnTo>
                          <a:pt x="466" y="1588"/>
                        </a:lnTo>
                        <a:lnTo>
                          <a:pt x="96" y="1791"/>
                        </a:lnTo>
                        <a:lnTo>
                          <a:pt x="41" y="1734"/>
                        </a:lnTo>
                      </a:path>
                    </a:pathLst>
                  </a:custGeom>
                  <a:solidFill>
                    <a:srgbClr val="FFF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7675" name="Freeform 27">
                    <a:extLst>
                      <a:ext uri="{FF2B5EF4-FFF2-40B4-BE49-F238E27FC236}">
                        <a16:creationId xmlns:a16="http://schemas.microsoft.com/office/drawing/2014/main" id="{08749E06-38F2-464E-B497-73C19195DD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00" y="2407"/>
                    <a:ext cx="53" cy="67"/>
                  </a:xfrm>
                  <a:custGeom>
                    <a:avLst/>
                    <a:gdLst>
                      <a:gd name="T0" fmla="*/ 0 w 234"/>
                      <a:gd name="T1" fmla="*/ 0 h 297"/>
                      <a:gd name="T2" fmla="*/ 0 w 234"/>
                      <a:gd name="T3" fmla="*/ 0 h 297"/>
                      <a:gd name="T4" fmla="*/ 0 w 234"/>
                      <a:gd name="T5" fmla="*/ 0 h 297"/>
                      <a:gd name="T6" fmla="*/ 0 w 234"/>
                      <a:gd name="T7" fmla="*/ 0 h 29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34"/>
                      <a:gd name="T13" fmla="*/ 0 h 297"/>
                      <a:gd name="T14" fmla="*/ 234 w 234"/>
                      <a:gd name="T15" fmla="*/ 297 h 29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34" h="297">
                        <a:moveTo>
                          <a:pt x="48" y="296"/>
                        </a:moveTo>
                        <a:lnTo>
                          <a:pt x="0" y="0"/>
                        </a:lnTo>
                        <a:cubicBezTo>
                          <a:pt x="233" y="93"/>
                          <a:pt x="233" y="199"/>
                          <a:pt x="190" y="296"/>
                        </a:cubicBezTo>
                        <a:lnTo>
                          <a:pt x="48" y="296"/>
                        </a:lnTo>
                      </a:path>
                    </a:pathLst>
                  </a:custGeom>
                  <a:solidFill>
                    <a:srgbClr val="3D564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7676" name="Freeform 28">
                    <a:extLst>
                      <a:ext uri="{FF2B5EF4-FFF2-40B4-BE49-F238E27FC236}">
                        <a16:creationId xmlns:a16="http://schemas.microsoft.com/office/drawing/2014/main" id="{73E9BE75-849B-458A-9F0F-2F014AC967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13" y="2360"/>
                    <a:ext cx="65" cy="67"/>
                  </a:xfrm>
                  <a:custGeom>
                    <a:avLst/>
                    <a:gdLst>
                      <a:gd name="T0" fmla="*/ 0 w 286"/>
                      <a:gd name="T1" fmla="*/ 0 h 297"/>
                      <a:gd name="T2" fmla="*/ 0 w 286"/>
                      <a:gd name="T3" fmla="*/ 0 h 297"/>
                      <a:gd name="T4" fmla="*/ 0 w 286"/>
                      <a:gd name="T5" fmla="*/ 0 h 297"/>
                      <a:gd name="T6" fmla="*/ 0 w 286"/>
                      <a:gd name="T7" fmla="*/ 0 h 29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6"/>
                      <a:gd name="T13" fmla="*/ 0 h 297"/>
                      <a:gd name="T14" fmla="*/ 286 w 286"/>
                      <a:gd name="T15" fmla="*/ 297 h 29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6" h="297">
                        <a:moveTo>
                          <a:pt x="0" y="296"/>
                        </a:moveTo>
                        <a:lnTo>
                          <a:pt x="0" y="0"/>
                        </a:lnTo>
                        <a:cubicBezTo>
                          <a:pt x="285" y="0"/>
                          <a:pt x="242" y="199"/>
                          <a:pt x="140" y="296"/>
                        </a:cubicBezTo>
                        <a:lnTo>
                          <a:pt x="0" y="296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7677" name="Freeform 29">
                    <a:extLst>
                      <a:ext uri="{FF2B5EF4-FFF2-40B4-BE49-F238E27FC236}">
                        <a16:creationId xmlns:a16="http://schemas.microsoft.com/office/drawing/2014/main" id="{7FC3BA46-5469-4EEA-909F-E9C37A0767D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78" y="2249"/>
                    <a:ext cx="108" cy="78"/>
                  </a:xfrm>
                  <a:custGeom>
                    <a:avLst/>
                    <a:gdLst>
                      <a:gd name="T0" fmla="*/ 0 w 475"/>
                      <a:gd name="T1" fmla="*/ 0 h 342"/>
                      <a:gd name="T2" fmla="*/ 0 w 475"/>
                      <a:gd name="T3" fmla="*/ 0 h 342"/>
                      <a:gd name="T4" fmla="*/ 0 w 475"/>
                      <a:gd name="T5" fmla="*/ 0 h 342"/>
                      <a:gd name="T6" fmla="*/ 0 w 475"/>
                      <a:gd name="T7" fmla="*/ 0 h 342"/>
                      <a:gd name="T8" fmla="*/ 0 w 475"/>
                      <a:gd name="T9" fmla="*/ 0 h 342"/>
                      <a:gd name="T10" fmla="*/ 0 w 475"/>
                      <a:gd name="T11" fmla="*/ 0 h 342"/>
                      <a:gd name="T12" fmla="*/ 0 w 475"/>
                      <a:gd name="T13" fmla="*/ 0 h 342"/>
                      <a:gd name="T14" fmla="*/ 0 w 475"/>
                      <a:gd name="T15" fmla="*/ 0 h 34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475"/>
                      <a:gd name="T25" fmla="*/ 0 h 342"/>
                      <a:gd name="T26" fmla="*/ 475 w 475"/>
                      <a:gd name="T27" fmla="*/ 342 h 342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475" h="342">
                        <a:moveTo>
                          <a:pt x="0" y="341"/>
                        </a:moveTo>
                        <a:lnTo>
                          <a:pt x="0" y="95"/>
                        </a:lnTo>
                        <a:lnTo>
                          <a:pt x="193" y="0"/>
                        </a:lnTo>
                        <a:cubicBezTo>
                          <a:pt x="241" y="0"/>
                          <a:pt x="241" y="0"/>
                          <a:pt x="241" y="0"/>
                        </a:cubicBezTo>
                        <a:lnTo>
                          <a:pt x="474" y="45"/>
                        </a:lnTo>
                        <a:lnTo>
                          <a:pt x="284" y="341"/>
                        </a:lnTo>
                        <a:lnTo>
                          <a:pt x="101" y="341"/>
                        </a:lnTo>
                        <a:lnTo>
                          <a:pt x="0" y="341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7678" name="Freeform 30">
                    <a:extLst>
                      <a:ext uri="{FF2B5EF4-FFF2-40B4-BE49-F238E27FC236}">
                        <a16:creationId xmlns:a16="http://schemas.microsoft.com/office/drawing/2014/main" id="{34F3D666-50F0-4A41-850B-E81100B6BD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0" y="3071"/>
                    <a:ext cx="195" cy="249"/>
                  </a:xfrm>
                  <a:custGeom>
                    <a:avLst/>
                    <a:gdLst>
                      <a:gd name="T0" fmla="*/ 0 w 858"/>
                      <a:gd name="T1" fmla="*/ 0 h 1096"/>
                      <a:gd name="T2" fmla="*/ 0 w 858"/>
                      <a:gd name="T3" fmla="*/ 0 h 1096"/>
                      <a:gd name="T4" fmla="*/ 0 w 858"/>
                      <a:gd name="T5" fmla="*/ 0 h 1096"/>
                      <a:gd name="T6" fmla="*/ 0 w 858"/>
                      <a:gd name="T7" fmla="*/ 0 h 1096"/>
                      <a:gd name="T8" fmla="*/ 0 w 858"/>
                      <a:gd name="T9" fmla="*/ 0 h 1096"/>
                      <a:gd name="T10" fmla="*/ 0 w 858"/>
                      <a:gd name="T11" fmla="*/ 0 h 1096"/>
                      <a:gd name="T12" fmla="*/ 0 w 858"/>
                      <a:gd name="T13" fmla="*/ 0 h 1096"/>
                      <a:gd name="T14" fmla="*/ 0 w 858"/>
                      <a:gd name="T15" fmla="*/ 0 h 1096"/>
                      <a:gd name="T16" fmla="*/ 0 w 858"/>
                      <a:gd name="T17" fmla="*/ 0 h 1096"/>
                      <a:gd name="T18" fmla="*/ 0 w 858"/>
                      <a:gd name="T19" fmla="*/ 0 h 1096"/>
                      <a:gd name="T20" fmla="*/ 0 w 858"/>
                      <a:gd name="T21" fmla="*/ 0 h 1096"/>
                      <a:gd name="T22" fmla="*/ 0 w 858"/>
                      <a:gd name="T23" fmla="*/ 0 h 1096"/>
                      <a:gd name="T24" fmla="*/ 0 w 858"/>
                      <a:gd name="T25" fmla="*/ 0 h 1096"/>
                      <a:gd name="T26" fmla="*/ 0 w 858"/>
                      <a:gd name="T27" fmla="*/ 0 h 1096"/>
                      <a:gd name="T28" fmla="*/ 0 w 858"/>
                      <a:gd name="T29" fmla="*/ 0 h 1096"/>
                      <a:gd name="T30" fmla="*/ 0 w 858"/>
                      <a:gd name="T31" fmla="*/ 0 h 1096"/>
                      <a:gd name="T32" fmla="*/ 0 w 858"/>
                      <a:gd name="T33" fmla="*/ 0 h 1096"/>
                      <a:gd name="T34" fmla="*/ 0 w 858"/>
                      <a:gd name="T35" fmla="*/ 0 h 1096"/>
                      <a:gd name="T36" fmla="*/ 0 w 858"/>
                      <a:gd name="T37" fmla="*/ 0 h 1096"/>
                      <a:gd name="T38" fmla="*/ 0 w 858"/>
                      <a:gd name="T39" fmla="*/ 0 h 1096"/>
                      <a:gd name="T40" fmla="*/ 0 w 858"/>
                      <a:gd name="T41" fmla="*/ 0 h 109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858"/>
                      <a:gd name="T64" fmla="*/ 0 h 1096"/>
                      <a:gd name="T65" fmla="*/ 858 w 858"/>
                      <a:gd name="T66" fmla="*/ 1096 h 109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858" h="1096">
                        <a:moveTo>
                          <a:pt x="195" y="620"/>
                        </a:moveTo>
                        <a:lnTo>
                          <a:pt x="0" y="225"/>
                        </a:lnTo>
                        <a:lnTo>
                          <a:pt x="363" y="0"/>
                        </a:lnTo>
                        <a:lnTo>
                          <a:pt x="514" y="202"/>
                        </a:lnTo>
                        <a:lnTo>
                          <a:pt x="415" y="269"/>
                        </a:lnTo>
                        <a:lnTo>
                          <a:pt x="294" y="213"/>
                        </a:lnTo>
                        <a:lnTo>
                          <a:pt x="168" y="342"/>
                        </a:lnTo>
                        <a:lnTo>
                          <a:pt x="294" y="553"/>
                        </a:lnTo>
                        <a:lnTo>
                          <a:pt x="506" y="387"/>
                        </a:lnTo>
                        <a:lnTo>
                          <a:pt x="666" y="427"/>
                        </a:lnTo>
                        <a:lnTo>
                          <a:pt x="857" y="741"/>
                        </a:lnTo>
                        <a:cubicBezTo>
                          <a:pt x="857" y="741"/>
                          <a:pt x="714" y="956"/>
                          <a:pt x="669" y="973"/>
                        </a:cubicBezTo>
                        <a:cubicBezTo>
                          <a:pt x="632" y="993"/>
                          <a:pt x="445" y="1095"/>
                          <a:pt x="429" y="1046"/>
                        </a:cubicBezTo>
                        <a:cubicBezTo>
                          <a:pt x="409" y="1001"/>
                          <a:pt x="340" y="873"/>
                          <a:pt x="340" y="873"/>
                        </a:cubicBezTo>
                        <a:lnTo>
                          <a:pt x="425" y="839"/>
                        </a:lnTo>
                        <a:cubicBezTo>
                          <a:pt x="425" y="839"/>
                          <a:pt x="538" y="873"/>
                          <a:pt x="581" y="852"/>
                        </a:cubicBezTo>
                        <a:cubicBezTo>
                          <a:pt x="624" y="839"/>
                          <a:pt x="659" y="743"/>
                          <a:pt x="664" y="687"/>
                        </a:cubicBezTo>
                        <a:cubicBezTo>
                          <a:pt x="669" y="633"/>
                          <a:pt x="578" y="516"/>
                          <a:pt x="578" y="513"/>
                        </a:cubicBezTo>
                        <a:cubicBezTo>
                          <a:pt x="578" y="516"/>
                          <a:pt x="402" y="639"/>
                          <a:pt x="402" y="639"/>
                        </a:cubicBezTo>
                        <a:lnTo>
                          <a:pt x="289" y="737"/>
                        </a:lnTo>
                        <a:lnTo>
                          <a:pt x="195" y="620"/>
                        </a:lnTo>
                      </a:path>
                    </a:pathLst>
                  </a:custGeom>
                  <a:solidFill>
                    <a:srgbClr val="5C69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7679" name="Freeform 31">
                    <a:extLst>
                      <a:ext uri="{FF2B5EF4-FFF2-40B4-BE49-F238E27FC236}">
                        <a16:creationId xmlns:a16="http://schemas.microsoft.com/office/drawing/2014/main" id="{1BEB6308-6BF8-402C-9723-A051318BC1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13" y="3036"/>
                    <a:ext cx="106" cy="192"/>
                  </a:xfrm>
                  <a:custGeom>
                    <a:avLst/>
                    <a:gdLst>
                      <a:gd name="T0" fmla="*/ 0 w 468"/>
                      <a:gd name="T1" fmla="*/ 0 h 847"/>
                      <a:gd name="T2" fmla="*/ 0 w 468"/>
                      <a:gd name="T3" fmla="*/ 0 h 847"/>
                      <a:gd name="T4" fmla="*/ 0 w 468"/>
                      <a:gd name="T5" fmla="*/ 0 h 847"/>
                      <a:gd name="T6" fmla="*/ 0 w 468"/>
                      <a:gd name="T7" fmla="*/ 0 h 847"/>
                      <a:gd name="T8" fmla="*/ 0 w 468"/>
                      <a:gd name="T9" fmla="*/ 0 h 847"/>
                      <a:gd name="T10" fmla="*/ 0 w 468"/>
                      <a:gd name="T11" fmla="*/ 0 h 847"/>
                      <a:gd name="T12" fmla="*/ 0 w 468"/>
                      <a:gd name="T13" fmla="*/ 0 h 847"/>
                      <a:gd name="T14" fmla="*/ 0 w 468"/>
                      <a:gd name="T15" fmla="*/ 0 h 847"/>
                      <a:gd name="T16" fmla="*/ 0 w 468"/>
                      <a:gd name="T17" fmla="*/ 0 h 847"/>
                      <a:gd name="T18" fmla="*/ 0 w 468"/>
                      <a:gd name="T19" fmla="*/ 0 h 847"/>
                      <a:gd name="T20" fmla="*/ 0 w 468"/>
                      <a:gd name="T21" fmla="*/ 0 h 847"/>
                      <a:gd name="T22" fmla="*/ 0 w 468"/>
                      <a:gd name="T23" fmla="*/ 0 h 847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468"/>
                      <a:gd name="T37" fmla="*/ 0 h 847"/>
                      <a:gd name="T38" fmla="*/ 468 w 468"/>
                      <a:gd name="T39" fmla="*/ 847 h 847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468" h="847">
                        <a:moveTo>
                          <a:pt x="0" y="149"/>
                        </a:moveTo>
                        <a:lnTo>
                          <a:pt x="193" y="0"/>
                        </a:lnTo>
                        <a:lnTo>
                          <a:pt x="303" y="0"/>
                        </a:lnTo>
                        <a:lnTo>
                          <a:pt x="310" y="696"/>
                        </a:lnTo>
                        <a:cubicBezTo>
                          <a:pt x="310" y="696"/>
                          <a:pt x="467" y="724"/>
                          <a:pt x="467" y="721"/>
                        </a:cubicBezTo>
                        <a:cubicBezTo>
                          <a:pt x="467" y="724"/>
                          <a:pt x="467" y="846"/>
                          <a:pt x="467" y="846"/>
                        </a:cubicBezTo>
                        <a:lnTo>
                          <a:pt x="91" y="846"/>
                        </a:lnTo>
                        <a:lnTo>
                          <a:pt x="91" y="707"/>
                        </a:lnTo>
                        <a:lnTo>
                          <a:pt x="211" y="681"/>
                        </a:lnTo>
                        <a:cubicBezTo>
                          <a:pt x="211" y="681"/>
                          <a:pt x="163" y="191"/>
                          <a:pt x="163" y="188"/>
                        </a:cubicBezTo>
                        <a:cubicBezTo>
                          <a:pt x="163" y="191"/>
                          <a:pt x="75" y="216"/>
                          <a:pt x="75" y="216"/>
                        </a:cubicBezTo>
                        <a:lnTo>
                          <a:pt x="0" y="149"/>
                        </a:lnTo>
                      </a:path>
                    </a:pathLst>
                  </a:custGeom>
                  <a:solidFill>
                    <a:srgbClr val="5C69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7680" name="Freeform 32">
                    <a:extLst>
                      <a:ext uri="{FF2B5EF4-FFF2-40B4-BE49-F238E27FC236}">
                        <a16:creationId xmlns:a16="http://schemas.microsoft.com/office/drawing/2014/main" id="{84D5ABF5-A1AB-493E-870B-1DFB9A08B99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05" y="3402"/>
                    <a:ext cx="106" cy="167"/>
                  </a:xfrm>
                  <a:custGeom>
                    <a:avLst/>
                    <a:gdLst>
                      <a:gd name="T0" fmla="*/ 0 w 468"/>
                      <a:gd name="T1" fmla="*/ 0 h 737"/>
                      <a:gd name="T2" fmla="*/ 0 w 468"/>
                      <a:gd name="T3" fmla="*/ 0 h 737"/>
                      <a:gd name="T4" fmla="*/ 0 w 468"/>
                      <a:gd name="T5" fmla="*/ 0 h 737"/>
                      <a:gd name="T6" fmla="*/ 0 w 468"/>
                      <a:gd name="T7" fmla="*/ 0 h 737"/>
                      <a:gd name="T8" fmla="*/ 0 w 468"/>
                      <a:gd name="T9" fmla="*/ 0 h 737"/>
                      <a:gd name="T10" fmla="*/ 0 w 468"/>
                      <a:gd name="T11" fmla="*/ 0 h 737"/>
                      <a:gd name="T12" fmla="*/ 0 w 468"/>
                      <a:gd name="T13" fmla="*/ 0 h 737"/>
                      <a:gd name="T14" fmla="*/ 0 w 468"/>
                      <a:gd name="T15" fmla="*/ 0 h 737"/>
                      <a:gd name="T16" fmla="*/ 0 w 468"/>
                      <a:gd name="T17" fmla="*/ 0 h 73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468"/>
                      <a:gd name="T28" fmla="*/ 0 h 737"/>
                      <a:gd name="T29" fmla="*/ 468 w 468"/>
                      <a:gd name="T30" fmla="*/ 737 h 73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468" h="737">
                        <a:moveTo>
                          <a:pt x="140" y="696"/>
                        </a:moveTo>
                        <a:lnTo>
                          <a:pt x="14" y="496"/>
                        </a:lnTo>
                        <a:cubicBezTo>
                          <a:pt x="0" y="347"/>
                          <a:pt x="64" y="266"/>
                          <a:pt x="88" y="132"/>
                        </a:cubicBezTo>
                        <a:lnTo>
                          <a:pt x="230" y="0"/>
                        </a:lnTo>
                        <a:lnTo>
                          <a:pt x="436" y="208"/>
                        </a:lnTo>
                        <a:cubicBezTo>
                          <a:pt x="467" y="362"/>
                          <a:pt x="456" y="483"/>
                          <a:pt x="412" y="617"/>
                        </a:cubicBezTo>
                        <a:lnTo>
                          <a:pt x="294" y="736"/>
                        </a:lnTo>
                        <a:lnTo>
                          <a:pt x="168" y="730"/>
                        </a:lnTo>
                        <a:lnTo>
                          <a:pt x="140" y="696"/>
                        </a:lnTo>
                      </a:path>
                    </a:pathLst>
                  </a:custGeom>
                  <a:solidFill>
                    <a:srgbClr val="5C69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7681" name="Freeform 33">
                    <a:extLst>
                      <a:ext uri="{FF2B5EF4-FFF2-40B4-BE49-F238E27FC236}">
                        <a16:creationId xmlns:a16="http://schemas.microsoft.com/office/drawing/2014/main" id="{B024067E-E7A5-4335-9B86-37EA4E2814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27" y="3424"/>
                    <a:ext cx="62" cy="126"/>
                  </a:xfrm>
                  <a:custGeom>
                    <a:avLst/>
                    <a:gdLst>
                      <a:gd name="T0" fmla="*/ 0 w 273"/>
                      <a:gd name="T1" fmla="*/ 0 h 555"/>
                      <a:gd name="T2" fmla="*/ 0 w 273"/>
                      <a:gd name="T3" fmla="*/ 0 h 555"/>
                      <a:gd name="T4" fmla="*/ 0 w 273"/>
                      <a:gd name="T5" fmla="*/ 0 h 555"/>
                      <a:gd name="T6" fmla="*/ 0 w 273"/>
                      <a:gd name="T7" fmla="*/ 0 h 555"/>
                      <a:gd name="T8" fmla="*/ 0 w 273"/>
                      <a:gd name="T9" fmla="*/ 0 h 555"/>
                      <a:gd name="T10" fmla="*/ 0 w 273"/>
                      <a:gd name="T11" fmla="*/ 0 h 555"/>
                      <a:gd name="T12" fmla="*/ 0 w 273"/>
                      <a:gd name="T13" fmla="*/ 0 h 55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73"/>
                      <a:gd name="T22" fmla="*/ 0 h 555"/>
                      <a:gd name="T23" fmla="*/ 273 w 273"/>
                      <a:gd name="T24" fmla="*/ 555 h 55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73" h="555">
                        <a:moveTo>
                          <a:pt x="105" y="536"/>
                        </a:moveTo>
                        <a:cubicBezTo>
                          <a:pt x="0" y="412"/>
                          <a:pt x="67" y="249"/>
                          <a:pt x="92" y="112"/>
                        </a:cubicBezTo>
                        <a:lnTo>
                          <a:pt x="126" y="0"/>
                        </a:lnTo>
                        <a:lnTo>
                          <a:pt x="262" y="160"/>
                        </a:lnTo>
                        <a:cubicBezTo>
                          <a:pt x="272" y="269"/>
                          <a:pt x="269" y="347"/>
                          <a:pt x="239" y="446"/>
                        </a:cubicBezTo>
                        <a:lnTo>
                          <a:pt x="145" y="554"/>
                        </a:lnTo>
                        <a:lnTo>
                          <a:pt x="105" y="536"/>
                        </a:lnTo>
                      </a:path>
                    </a:pathLst>
                  </a:custGeom>
                  <a:solidFill>
                    <a:srgbClr val="E6E6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7682" name="Freeform 34">
                    <a:extLst>
                      <a:ext uri="{FF2B5EF4-FFF2-40B4-BE49-F238E27FC236}">
                        <a16:creationId xmlns:a16="http://schemas.microsoft.com/office/drawing/2014/main" id="{E8DEE6AB-F738-4E41-874C-D2DD11837F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21" y="3406"/>
                    <a:ext cx="84" cy="152"/>
                  </a:xfrm>
                  <a:custGeom>
                    <a:avLst/>
                    <a:gdLst>
                      <a:gd name="T0" fmla="*/ 0 w 371"/>
                      <a:gd name="T1" fmla="*/ 0 h 672"/>
                      <a:gd name="T2" fmla="*/ 0 w 371"/>
                      <a:gd name="T3" fmla="*/ 0 h 672"/>
                      <a:gd name="T4" fmla="*/ 0 w 371"/>
                      <a:gd name="T5" fmla="*/ 0 h 672"/>
                      <a:gd name="T6" fmla="*/ 0 w 371"/>
                      <a:gd name="T7" fmla="*/ 0 h 672"/>
                      <a:gd name="T8" fmla="*/ 0 w 371"/>
                      <a:gd name="T9" fmla="*/ 0 h 672"/>
                      <a:gd name="T10" fmla="*/ 0 w 371"/>
                      <a:gd name="T11" fmla="*/ 0 h 672"/>
                      <a:gd name="T12" fmla="*/ 0 w 371"/>
                      <a:gd name="T13" fmla="*/ 0 h 672"/>
                      <a:gd name="T14" fmla="*/ 0 w 371"/>
                      <a:gd name="T15" fmla="*/ 0 h 672"/>
                      <a:gd name="T16" fmla="*/ 0 w 371"/>
                      <a:gd name="T17" fmla="*/ 0 h 672"/>
                      <a:gd name="T18" fmla="*/ 0 w 371"/>
                      <a:gd name="T19" fmla="*/ 0 h 672"/>
                      <a:gd name="T20" fmla="*/ 0 w 371"/>
                      <a:gd name="T21" fmla="*/ 0 h 672"/>
                      <a:gd name="T22" fmla="*/ 0 w 371"/>
                      <a:gd name="T23" fmla="*/ 0 h 67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371"/>
                      <a:gd name="T37" fmla="*/ 0 h 672"/>
                      <a:gd name="T38" fmla="*/ 371 w 371"/>
                      <a:gd name="T39" fmla="*/ 672 h 672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371" h="672">
                        <a:moveTo>
                          <a:pt x="0" y="121"/>
                        </a:moveTo>
                        <a:lnTo>
                          <a:pt x="152" y="0"/>
                        </a:lnTo>
                        <a:lnTo>
                          <a:pt x="238" y="0"/>
                        </a:lnTo>
                        <a:lnTo>
                          <a:pt x="246" y="553"/>
                        </a:lnTo>
                        <a:lnTo>
                          <a:pt x="370" y="572"/>
                        </a:lnTo>
                        <a:lnTo>
                          <a:pt x="370" y="671"/>
                        </a:lnTo>
                        <a:lnTo>
                          <a:pt x="72" y="671"/>
                        </a:lnTo>
                        <a:lnTo>
                          <a:pt x="72" y="564"/>
                        </a:lnTo>
                        <a:lnTo>
                          <a:pt x="166" y="542"/>
                        </a:lnTo>
                        <a:lnTo>
                          <a:pt x="131" y="152"/>
                        </a:lnTo>
                        <a:lnTo>
                          <a:pt x="59" y="174"/>
                        </a:lnTo>
                        <a:lnTo>
                          <a:pt x="0" y="121"/>
                        </a:lnTo>
                      </a:path>
                    </a:pathLst>
                  </a:custGeom>
                  <a:solidFill>
                    <a:srgbClr val="5C69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</p:grpSp>
          </p:grpSp>
        </p:grpSp>
      </p:grpSp>
    </p:spTree>
  </p:cSld>
  <p:clrMapOvr>
    <a:masterClrMapping/>
  </p:clrMapOvr>
  <p:transition>
    <p:pull dir="d"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05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05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4A38D642-36AB-4B92-B4C9-730ABE4DF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360363"/>
            <a:ext cx="1079500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18000"/>
              </a:lnSpc>
            </a:pPr>
            <a:r>
              <a:rPr lang="pl-PL" altLang="cs-CZ" sz="3600">
                <a:solidFill>
                  <a:srgbClr val="FFFF66"/>
                </a:solidFill>
                <a:latin typeface="Arial Black" panose="020B0A04020102020204" pitchFamily="34" charset="0"/>
              </a:rPr>
              <a:t>1.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0D6E184F-0D6C-44E2-B6C4-D280A186E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863" y="344488"/>
            <a:ext cx="5699125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18000"/>
              </a:lnSpc>
            </a:pPr>
            <a:r>
              <a:rPr lang="pl-PL" altLang="cs-CZ" sz="3600" b="1">
                <a:solidFill>
                  <a:srgbClr val="FFFF66"/>
                </a:solidFill>
              </a:rPr>
              <a:t>Prostředek směny...</a:t>
            </a: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8880DE6A-AC29-45E2-AA10-EA42E412E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25" y="1136650"/>
            <a:ext cx="8610600" cy="209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800" b="1">
                <a:solidFill>
                  <a:srgbClr val="800000"/>
                </a:solidFill>
              </a:rPr>
              <a:t>... peníze ve společnosti fungují jako obecně přijatý prostředek směny. Lidé se domluvili, že </a:t>
            </a:r>
          </a:p>
          <a:p>
            <a:pPr eaLnBrk="1">
              <a:lnSpc>
                <a:spcPct val="118000"/>
              </a:lnSpc>
            </a:pPr>
            <a:r>
              <a:rPr lang="pl-PL" altLang="cs-CZ" sz="2800" b="1">
                <a:solidFill>
                  <a:srgbClr val="800000"/>
                </a:solidFill>
              </a:rPr>
              <a:t>za ně budou nakupovat nebo prodávat.</a:t>
            </a:r>
          </a:p>
        </p:txBody>
      </p:sp>
      <p:sp>
        <p:nvSpPr>
          <p:cNvPr id="29701" name="Text Box 5">
            <a:extLst>
              <a:ext uri="{FF2B5EF4-FFF2-40B4-BE49-F238E27FC236}">
                <a16:creationId xmlns:a16="http://schemas.microsoft.com/office/drawing/2014/main" id="{4F5BDC9A-3340-456B-9124-4A38B7334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060700"/>
            <a:ext cx="50577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18000"/>
              </a:lnSpc>
            </a:pPr>
            <a:r>
              <a:rPr lang="pl-PL" altLang="cs-CZ" sz="3600" b="1">
                <a:solidFill>
                  <a:srgbClr val="FFFF66"/>
                </a:solidFill>
              </a:rPr>
              <a:t>Míra hodnoty...</a:t>
            </a:r>
          </a:p>
        </p:txBody>
      </p:sp>
      <p:sp>
        <p:nvSpPr>
          <p:cNvPr id="29702" name="Text Box 6">
            <a:extLst>
              <a:ext uri="{FF2B5EF4-FFF2-40B4-BE49-F238E27FC236}">
                <a16:creationId xmlns:a16="http://schemas.microsoft.com/office/drawing/2014/main" id="{19283752-A48F-4140-A86F-E0A366BC5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8263" y="3779838"/>
            <a:ext cx="8021637" cy="109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800" b="1">
                <a:solidFill>
                  <a:srgbClr val="800000"/>
                </a:solidFill>
              </a:rPr>
              <a:t>… peníze slouží k vyjádření hodnoty zboží nebo služeb.</a:t>
            </a:r>
          </a:p>
        </p:txBody>
      </p:sp>
      <p:sp>
        <p:nvSpPr>
          <p:cNvPr id="29703" name="Text Box 7">
            <a:extLst>
              <a:ext uri="{FF2B5EF4-FFF2-40B4-BE49-F238E27FC236}">
                <a16:creationId xmlns:a16="http://schemas.microsoft.com/office/drawing/2014/main" id="{A6057688-CF43-40B3-A20B-9B0C19CF3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863" y="4859338"/>
            <a:ext cx="5400675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18000"/>
              </a:lnSpc>
            </a:pPr>
            <a:r>
              <a:rPr lang="pl-PL" altLang="cs-CZ" sz="3600" b="1">
                <a:solidFill>
                  <a:srgbClr val="FFFF66"/>
                </a:solidFill>
              </a:rPr>
              <a:t>Uchovatel hodnoty...</a:t>
            </a:r>
          </a:p>
        </p:txBody>
      </p:sp>
      <p:sp>
        <p:nvSpPr>
          <p:cNvPr id="29704" name="Text Box 8">
            <a:extLst>
              <a:ext uri="{FF2B5EF4-FFF2-40B4-BE49-F238E27FC236}">
                <a16:creationId xmlns:a16="http://schemas.microsoft.com/office/drawing/2014/main" id="{9B20B42B-B166-49B8-BADA-86B6C760E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044825"/>
            <a:ext cx="638175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ctr">
              <a:lnSpc>
                <a:spcPct val="118000"/>
              </a:lnSpc>
            </a:pPr>
            <a:r>
              <a:rPr lang="pl-PL" altLang="cs-CZ" sz="3600">
                <a:solidFill>
                  <a:srgbClr val="FFFF66"/>
                </a:solidFill>
                <a:latin typeface="Arial Black" panose="020B0A04020102020204" pitchFamily="34" charset="0"/>
              </a:rPr>
              <a:t>2.</a:t>
            </a:r>
          </a:p>
        </p:txBody>
      </p:sp>
      <p:sp>
        <p:nvSpPr>
          <p:cNvPr id="29705" name="Text Box 9">
            <a:extLst>
              <a:ext uri="{FF2B5EF4-FFF2-40B4-BE49-F238E27FC236}">
                <a16:creationId xmlns:a16="http://schemas.microsoft.com/office/drawing/2014/main" id="{BF5DF770-D52A-4018-99B3-1C9AAB6F9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845050"/>
            <a:ext cx="638175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 algn="ctr">
              <a:lnSpc>
                <a:spcPct val="118000"/>
              </a:lnSpc>
            </a:pPr>
            <a:r>
              <a:rPr lang="pl-PL" altLang="cs-CZ" sz="3600">
                <a:solidFill>
                  <a:srgbClr val="FFFF66"/>
                </a:solidFill>
                <a:latin typeface="Arial Black" panose="020B0A04020102020204" pitchFamily="34" charset="0"/>
              </a:rPr>
              <a:t>3.</a:t>
            </a:r>
          </a:p>
        </p:txBody>
      </p:sp>
      <p:sp>
        <p:nvSpPr>
          <p:cNvPr id="29706" name="Text Box 10">
            <a:extLst>
              <a:ext uri="{FF2B5EF4-FFF2-40B4-BE49-F238E27FC236}">
                <a16:creationId xmlns:a16="http://schemas.microsoft.com/office/drawing/2014/main" id="{2C2460FD-DF41-4575-8988-1FDD4EC05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5580063"/>
            <a:ext cx="8112125" cy="109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800" b="1">
                <a:solidFill>
                  <a:srgbClr val="800000"/>
                </a:solidFill>
              </a:rPr>
              <a:t>… peníze umožňují přenos hodnoty </a:t>
            </a:r>
            <a:br>
              <a:rPr lang="pl-PL" altLang="cs-CZ" sz="2800" b="1">
                <a:solidFill>
                  <a:srgbClr val="800000"/>
                </a:solidFill>
              </a:rPr>
            </a:br>
            <a:r>
              <a:rPr lang="pl-PL" altLang="cs-CZ" sz="2800" b="1">
                <a:solidFill>
                  <a:srgbClr val="800000"/>
                </a:solidFill>
              </a:rPr>
              <a:t>do budoucna.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9" presetClass="entr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/2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.3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x-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9" presetClass="entr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/2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.3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x-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9" presetClass="entr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/2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.3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x-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>
            <a:extLst>
              <a:ext uri="{FF2B5EF4-FFF2-40B4-BE49-F238E27FC236}">
                <a16:creationId xmlns:a16="http://schemas.microsoft.com/office/drawing/2014/main" id="{0FE1B6CD-669D-44BC-BDA7-65A59F731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344488"/>
            <a:ext cx="6840538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18000"/>
              </a:lnSpc>
            </a:pPr>
            <a:r>
              <a:rPr lang="pl-PL" altLang="cs-CZ" sz="4000" b="1">
                <a:solidFill>
                  <a:srgbClr val="FFFF66"/>
                </a:solidFill>
              </a:rPr>
              <a:t>Jak získat peníze?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6AA1428D-41D5-4B2F-A188-CB1A1FDE61B7}"/>
              </a:ext>
            </a:extLst>
          </p:cNvPr>
          <p:cNvGrpSpPr>
            <a:grpSpLocks/>
          </p:cNvGrpSpPr>
          <p:nvPr/>
        </p:nvGrpSpPr>
        <p:grpSpPr bwMode="auto">
          <a:xfrm>
            <a:off x="1260475" y="1535113"/>
            <a:ext cx="531813" cy="623887"/>
            <a:chOff x="794" y="967"/>
            <a:chExt cx="335" cy="393"/>
          </a:xfrm>
        </p:grpSpPr>
        <p:grpSp>
          <p:nvGrpSpPr>
            <p:cNvPr id="29757" name="Group 4">
              <a:extLst>
                <a:ext uri="{FF2B5EF4-FFF2-40B4-BE49-F238E27FC236}">
                  <a16:creationId xmlns:a16="http://schemas.microsoft.com/office/drawing/2014/main" id="{01BC8A7D-890A-4664-A71A-02620ED255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4" y="967"/>
              <a:ext cx="335" cy="393"/>
              <a:chOff x="794" y="967"/>
              <a:chExt cx="335" cy="393"/>
            </a:xfrm>
          </p:grpSpPr>
          <p:grpSp>
            <p:nvGrpSpPr>
              <p:cNvPr id="29758" name="Group 5">
                <a:extLst>
                  <a:ext uri="{FF2B5EF4-FFF2-40B4-BE49-F238E27FC236}">
                    <a16:creationId xmlns:a16="http://schemas.microsoft.com/office/drawing/2014/main" id="{A2CE8EE5-3F42-450D-95BD-2CAE53250C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967"/>
                <a:ext cx="335" cy="393"/>
                <a:chOff x="794" y="967"/>
                <a:chExt cx="335" cy="393"/>
              </a:xfrm>
            </p:grpSpPr>
            <p:grpSp>
              <p:nvGrpSpPr>
                <p:cNvPr id="29759" name="Group 6">
                  <a:extLst>
                    <a:ext uri="{FF2B5EF4-FFF2-40B4-BE49-F238E27FC236}">
                      <a16:creationId xmlns:a16="http://schemas.microsoft.com/office/drawing/2014/main" id="{1179A2DC-570A-448E-BDA1-413EFDC92A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05" y="969"/>
                  <a:ext cx="322" cy="385"/>
                  <a:chOff x="805" y="969"/>
                  <a:chExt cx="322" cy="385"/>
                </a:xfrm>
              </p:grpSpPr>
              <p:sp>
                <p:nvSpPr>
                  <p:cNvPr id="29765" name="Freeform 7">
                    <a:extLst>
                      <a:ext uri="{FF2B5EF4-FFF2-40B4-BE49-F238E27FC236}">
                        <a16:creationId xmlns:a16="http://schemas.microsoft.com/office/drawing/2014/main" id="{EE506241-C653-4257-A62A-08B3592B3C2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5" y="1040"/>
                    <a:ext cx="333" cy="316"/>
                  </a:xfrm>
                  <a:custGeom>
                    <a:avLst/>
                    <a:gdLst>
                      <a:gd name="T0" fmla="*/ 0 w 1469"/>
                      <a:gd name="T1" fmla="*/ 0 h 1393"/>
                      <a:gd name="T2" fmla="*/ 0 w 1469"/>
                      <a:gd name="T3" fmla="*/ 0 h 1393"/>
                      <a:gd name="T4" fmla="*/ 0 w 1469"/>
                      <a:gd name="T5" fmla="*/ 0 h 1393"/>
                      <a:gd name="T6" fmla="*/ 0 w 1469"/>
                      <a:gd name="T7" fmla="*/ 0 h 1393"/>
                      <a:gd name="T8" fmla="*/ 0 w 1469"/>
                      <a:gd name="T9" fmla="*/ 0 h 13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69"/>
                      <a:gd name="T16" fmla="*/ 0 h 1393"/>
                      <a:gd name="T17" fmla="*/ 1469 w 1469"/>
                      <a:gd name="T18" fmla="*/ 1393 h 13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69" h="1393">
                        <a:moveTo>
                          <a:pt x="1468" y="731"/>
                        </a:moveTo>
                        <a:cubicBezTo>
                          <a:pt x="1468" y="1111"/>
                          <a:pt x="1164" y="1392"/>
                          <a:pt x="767" y="1392"/>
                        </a:cubicBezTo>
                        <a:cubicBezTo>
                          <a:pt x="371" y="1392"/>
                          <a:pt x="0" y="1080"/>
                          <a:pt x="49" y="704"/>
                        </a:cubicBezTo>
                        <a:cubicBezTo>
                          <a:pt x="95" y="356"/>
                          <a:pt x="368" y="0"/>
                          <a:pt x="764" y="3"/>
                        </a:cubicBezTo>
                        <a:cubicBezTo>
                          <a:pt x="1164" y="6"/>
                          <a:pt x="1462" y="348"/>
                          <a:pt x="1468" y="731"/>
                        </a:cubicBezTo>
                      </a:path>
                    </a:pathLst>
                  </a:custGeom>
                  <a:solidFill>
                    <a:srgbClr val="C17D1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9766" name="Freeform 8">
                    <a:extLst>
                      <a:ext uri="{FF2B5EF4-FFF2-40B4-BE49-F238E27FC236}">
                        <a16:creationId xmlns:a16="http://schemas.microsoft.com/office/drawing/2014/main" id="{544AE6CC-7F24-49BC-9D19-E887E58C16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3" y="985"/>
                    <a:ext cx="171" cy="61"/>
                  </a:xfrm>
                  <a:custGeom>
                    <a:avLst/>
                    <a:gdLst>
                      <a:gd name="T0" fmla="*/ 0 w 752"/>
                      <a:gd name="T1" fmla="*/ 0 h 269"/>
                      <a:gd name="T2" fmla="*/ 0 w 752"/>
                      <a:gd name="T3" fmla="*/ 0 h 269"/>
                      <a:gd name="T4" fmla="*/ 0 w 752"/>
                      <a:gd name="T5" fmla="*/ 0 h 269"/>
                      <a:gd name="T6" fmla="*/ 0 w 752"/>
                      <a:gd name="T7" fmla="*/ 0 h 269"/>
                      <a:gd name="T8" fmla="*/ 0 w 752"/>
                      <a:gd name="T9" fmla="*/ 0 h 269"/>
                      <a:gd name="T10" fmla="*/ 0 w 752"/>
                      <a:gd name="T11" fmla="*/ 0 h 269"/>
                      <a:gd name="T12" fmla="*/ 0 w 752"/>
                      <a:gd name="T13" fmla="*/ 0 h 269"/>
                      <a:gd name="T14" fmla="*/ 0 w 752"/>
                      <a:gd name="T15" fmla="*/ 0 h 269"/>
                      <a:gd name="T16" fmla="*/ 0 w 752"/>
                      <a:gd name="T17" fmla="*/ 0 h 269"/>
                      <a:gd name="T18" fmla="*/ 0 w 752"/>
                      <a:gd name="T19" fmla="*/ 0 h 269"/>
                      <a:gd name="T20" fmla="*/ 0 w 752"/>
                      <a:gd name="T21" fmla="*/ 0 h 26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52"/>
                      <a:gd name="T34" fmla="*/ 0 h 269"/>
                      <a:gd name="T35" fmla="*/ 752 w 752"/>
                      <a:gd name="T36" fmla="*/ 269 h 26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52" h="269">
                        <a:moveTo>
                          <a:pt x="205" y="222"/>
                        </a:moveTo>
                        <a:cubicBezTo>
                          <a:pt x="171" y="171"/>
                          <a:pt x="0" y="0"/>
                          <a:pt x="0" y="0"/>
                        </a:cubicBezTo>
                        <a:lnTo>
                          <a:pt x="313" y="23"/>
                        </a:lnTo>
                        <a:lnTo>
                          <a:pt x="244" y="102"/>
                        </a:lnTo>
                        <a:lnTo>
                          <a:pt x="301" y="131"/>
                        </a:lnTo>
                        <a:lnTo>
                          <a:pt x="512" y="63"/>
                        </a:lnTo>
                        <a:lnTo>
                          <a:pt x="608" y="85"/>
                        </a:lnTo>
                        <a:lnTo>
                          <a:pt x="751" y="40"/>
                        </a:lnTo>
                        <a:lnTo>
                          <a:pt x="597" y="222"/>
                        </a:lnTo>
                        <a:lnTo>
                          <a:pt x="500" y="268"/>
                        </a:lnTo>
                        <a:lnTo>
                          <a:pt x="205" y="222"/>
                        </a:lnTo>
                      </a:path>
                    </a:pathLst>
                  </a:custGeom>
                  <a:solidFill>
                    <a:srgbClr val="C17D11"/>
                  </a:solidFill>
                  <a:ln w="828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9767" name="Freeform 9">
                    <a:extLst>
                      <a:ext uri="{FF2B5EF4-FFF2-40B4-BE49-F238E27FC236}">
                        <a16:creationId xmlns:a16="http://schemas.microsoft.com/office/drawing/2014/main" id="{C9FF7C75-267C-4735-989D-D774D56944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7" y="969"/>
                    <a:ext cx="164" cy="46"/>
                  </a:xfrm>
                  <a:custGeom>
                    <a:avLst/>
                    <a:gdLst>
                      <a:gd name="T0" fmla="*/ 0 w 724"/>
                      <a:gd name="T1" fmla="*/ 0 h 201"/>
                      <a:gd name="T2" fmla="*/ 0 w 724"/>
                      <a:gd name="T3" fmla="*/ 0 h 201"/>
                      <a:gd name="T4" fmla="*/ 0 w 724"/>
                      <a:gd name="T5" fmla="*/ 0 h 201"/>
                      <a:gd name="T6" fmla="*/ 0 w 724"/>
                      <a:gd name="T7" fmla="*/ 0 h 201"/>
                      <a:gd name="T8" fmla="*/ 0 w 724"/>
                      <a:gd name="T9" fmla="*/ 0 h 201"/>
                      <a:gd name="T10" fmla="*/ 0 w 724"/>
                      <a:gd name="T11" fmla="*/ 0 h 201"/>
                      <a:gd name="T12" fmla="*/ 0 w 724"/>
                      <a:gd name="T13" fmla="*/ 0 h 201"/>
                      <a:gd name="T14" fmla="*/ 0 w 724"/>
                      <a:gd name="T15" fmla="*/ 0 h 201"/>
                      <a:gd name="T16" fmla="*/ 0 w 724"/>
                      <a:gd name="T17" fmla="*/ 0 h 201"/>
                      <a:gd name="T18" fmla="*/ 0 w 724"/>
                      <a:gd name="T19" fmla="*/ 0 h 201"/>
                      <a:gd name="T20" fmla="*/ 0 w 724"/>
                      <a:gd name="T21" fmla="*/ 0 h 201"/>
                      <a:gd name="T22" fmla="*/ 0 w 724"/>
                      <a:gd name="T23" fmla="*/ 0 h 201"/>
                      <a:gd name="T24" fmla="*/ 0 w 724"/>
                      <a:gd name="T25" fmla="*/ 0 h 201"/>
                      <a:gd name="T26" fmla="*/ 0 w 724"/>
                      <a:gd name="T27" fmla="*/ 0 h 201"/>
                      <a:gd name="T28" fmla="*/ 0 w 724"/>
                      <a:gd name="T29" fmla="*/ 0 h 201"/>
                      <a:gd name="T30" fmla="*/ 0 w 724"/>
                      <a:gd name="T31" fmla="*/ 0 h 201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24"/>
                      <a:gd name="T49" fmla="*/ 0 h 201"/>
                      <a:gd name="T50" fmla="*/ 724 w 724"/>
                      <a:gd name="T51" fmla="*/ 201 h 201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24" h="201">
                        <a:moveTo>
                          <a:pt x="0" y="63"/>
                        </a:moveTo>
                        <a:lnTo>
                          <a:pt x="199" y="0"/>
                        </a:lnTo>
                        <a:lnTo>
                          <a:pt x="239" y="51"/>
                        </a:lnTo>
                        <a:lnTo>
                          <a:pt x="477" y="13"/>
                        </a:lnTo>
                        <a:lnTo>
                          <a:pt x="426" y="74"/>
                        </a:lnTo>
                        <a:lnTo>
                          <a:pt x="443" y="94"/>
                        </a:lnTo>
                        <a:lnTo>
                          <a:pt x="614" y="23"/>
                        </a:lnTo>
                        <a:lnTo>
                          <a:pt x="699" y="28"/>
                        </a:lnTo>
                        <a:lnTo>
                          <a:pt x="723" y="74"/>
                        </a:lnTo>
                        <a:lnTo>
                          <a:pt x="676" y="125"/>
                        </a:lnTo>
                        <a:lnTo>
                          <a:pt x="546" y="153"/>
                        </a:lnTo>
                        <a:lnTo>
                          <a:pt x="460" y="125"/>
                        </a:lnTo>
                        <a:lnTo>
                          <a:pt x="233" y="200"/>
                        </a:lnTo>
                        <a:lnTo>
                          <a:pt x="182" y="171"/>
                        </a:lnTo>
                        <a:lnTo>
                          <a:pt x="261" y="85"/>
                        </a:lnTo>
                        <a:lnTo>
                          <a:pt x="0" y="63"/>
                        </a:lnTo>
                      </a:path>
                    </a:pathLst>
                  </a:custGeom>
                  <a:solidFill>
                    <a:srgbClr val="8F590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9768" name="Freeform 10">
                    <a:extLst>
                      <a:ext uri="{FF2B5EF4-FFF2-40B4-BE49-F238E27FC236}">
                        <a16:creationId xmlns:a16="http://schemas.microsoft.com/office/drawing/2014/main" id="{F7498EFB-CADB-44D0-B0EC-0F45BF7A11D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25" y="1025"/>
                    <a:ext cx="169" cy="32"/>
                  </a:xfrm>
                  <a:custGeom>
                    <a:avLst/>
                    <a:gdLst>
                      <a:gd name="T0" fmla="*/ 0 w 746"/>
                      <a:gd name="T1" fmla="*/ 0 h 141"/>
                      <a:gd name="T2" fmla="*/ 0 w 746"/>
                      <a:gd name="T3" fmla="*/ 0 h 141"/>
                      <a:gd name="T4" fmla="*/ 0 w 746"/>
                      <a:gd name="T5" fmla="*/ 0 h 141"/>
                      <a:gd name="T6" fmla="*/ 0 w 746"/>
                      <a:gd name="T7" fmla="*/ 0 h 141"/>
                      <a:gd name="T8" fmla="*/ 0 w 746"/>
                      <a:gd name="T9" fmla="*/ 0 h 141"/>
                      <a:gd name="T10" fmla="*/ 0 w 746"/>
                      <a:gd name="T11" fmla="*/ 0 h 141"/>
                      <a:gd name="T12" fmla="*/ 0 w 746"/>
                      <a:gd name="T13" fmla="*/ 0 h 141"/>
                      <a:gd name="T14" fmla="*/ 0 w 746"/>
                      <a:gd name="T15" fmla="*/ 0 h 141"/>
                      <a:gd name="T16" fmla="*/ 0 w 746"/>
                      <a:gd name="T17" fmla="*/ 0 h 14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6"/>
                      <a:gd name="T28" fmla="*/ 0 h 141"/>
                      <a:gd name="T29" fmla="*/ 746 w 746"/>
                      <a:gd name="T30" fmla="*/ 141 h 14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6" h="141">
                        <a:moveTo>
                          <a:pt x="0" y="102"/>
                        </a:moveTo>
                        <a:cubicBezTo>
                          <a:pt x="6" y="94"/>
                          <a:pt x="53" y="53"/>
                          <a:pt x="53" y="53"/>
                        </a:cubicBezTo>
                        <a:lnTo>
                          <a:pt x="368" y="92"/>
                        </a:lnTo>
                        <a:lnTo>
                          <a:pt x="664" y="0"/>
                        </a:lnTo>
                        <a:lnTo>
                          <a:pt x="745" y="15"/>
                        </a:lnTo>
                        <a:lnTo>
                          <a:pt x="729" y="62"/>
                        </a:lnTo>
                        <a:lnTo>
                          <a:pt x="444" y="93"/>
                        </a:lnTo>
                        <a:lnTo>
                          <a:pt x="346" y="140"/>
                        </a:lnTo>
                        <a:lnTo>
                          <a:pt x="0" y="102"/>
                        </a:lnTo>
                      </a:path>
                    </a:pathLst>
                  </a:custGeom>
                  <a:solidFill>
                    <a:srgbClr val="EDD400"/>
                  </a:solidFill>
                  <a:ln w="504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</p:grpSp>
            <p:sp>
              <p:nvSpPr>
                <p:cNvPr id="29760" name="Freeform 11">
                  <a:extLst>
                    <a:ext uri="{FF2B5EF4-FFF2-40B4-BE49-F238E27FC236}">
                      <a16:creationId xmlns:a16="http://schemas.microsoft.com/office/drawing/2014/main" id="{D6404D71-F321-4A3B-858D-540B30F4AF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1" y="1098"/>
                  <a:ext cx="126" cy="152"/>
                </a:xfrm>
                <a:custGeom>
                  <a:avLst/>
                  <a:gdLst>
                    <a:gd name="T0" fmla="*/ 0 w 555"/>
                    <a:gd name="T1" fmla="*/ 0 h 672"/>
                    <a:gd name="T2" fmla="*/ 0 w 555"/>
                    <a:gd name="T3" fmla="*/ 0 h 672"/>
                    <a:gd name="T4" fmla="*/ 0 w 555"/>
                    <a:gd name="T5" fmla="*/ 0 h 672"/>
                    <a:gd name="T6" fmla="*/ 0 w 555"/>
                    <a:gd name="T7" fmla="*/ 0 h 672"/>
                    <a:gd name="T8" fmla="*/ 0 w 555"/>
                    <a:gd name="T9" fmla="*/ 0 h 672"/>
                    <a:gd name="T10" fmla="*/ 0 w 555"/>
                    <a:gd name="T11" fmla="*/ 0 h 672"/>
                    <a:gd name="T12" fmla="*/ 0 w 555"/>
                    <a:gd name="T13" fmla="*/ 0 h 672"/>
                    <a:gd name="T14" fmla="*/ 0 w 555"/>
                    <a:gd name="T15" fmla="*/ 0 h 672"/>
                    <a:gd name="T16" fmla="*/ 0 w 555"/>
                    <a:gd name="T17" fmla="*/ 0 h 672"/>
                    <a:gd name="T18" fmla="*/ 0 w 555"/>
                    <a:gd name="T19" fmla="*/ 0 h 672"/>
                    <a:gd name="T20" fmla="*/ 0 w 555"/>
                    <a:gd name="T21" fmla="*/ 0 h 672"/>
                    <a:gd name="T22" fmla="*/ 0 w 555"/>
                    <a:gd name="T23" fmla="*/ 0 h 672"/>
                    <a:gd name="T24" fmla="*/ 0 w 555"/>
                    <a:gd name="T25" fmla="*/ 0 h 672"/>
                    <a:gd name="T26" fmla="*/ 0 w 555"/>
                    <a:gd name="T27" fmla="*/ 0 h 672"/>
                    <a:gd name="T28" fmla="*/ 0 w 555"/>
                    <a:gd name="T29" fmla="*/ 0 h 672"/>
                    <a:gd name="T30" fmla="*/ 0 w 555"/>
                    <a:gd name="T31" fmla="*/ 0 h 672"/>
                    <a:gd name="T32" fmla="*/ 0 w 555"/>
                    <a:gd name="T33" fmla="*/ 0 h 672"/>
                    <a:gd name="T34" fmla="*/ 0 w 555"/>
                    <a:gd name="T35" fmla="*/ 0 h 672"/>
                    <a:gd name="T36" fmla="*/ 0 w 555"/>
                    <a:gd name="T37" fmla="*/ 0 h 672"/>
                    <a:gd name="T38" fmla="*/ 0 w 555"/>
                    <a:gd name="T39" fmla="*/ 0 h 672"/>
                    <a:gd name="T40" fmla="*/ 0 w 555"/>
                    <a:gd name="T41" fmla="*/ 0 h 672"/>
                    <a:gd name="T42" fmla="*/ 0 w 555"/>
                    <a:gd name="T43" fmla="*/ 0 h 672"/>
                    <a:gd name="T44" fmla="*/ 0 w 555"/>
                    <a:gd name="T45" fmla="*/ 0 h 672"/>
                    <a:gd name="T46" fmla="*/ 0 w 555"/>
                    <a:gd name="T47" fmla="*/ 0 h 672"/>
                    <a:gd name="T48" fmla="*/ 0 w 555"/>
                    <a:gd name="T49" fmla="*/ 0 h 672"/>
                    <a:gd name="T50" fmla="*/ 0 w 555"/>
                    <a:gd name="T51" fmla="*/ 0 h 672"/>
                    <a:gd name="T52" fmla="*/ 0 w 555"/>
                    <a:gd name="T53" fmla="*/ 0 h 672"/>
                    <a:gd name="T54" fmla="*/ 0 w 555"/>
                    <a:gd name="T55" fmla="*/ 0 h 672"/>
                    <a:gd name="T56" fmla="*/ 0 w 555"/>
                    <a:gd name="T57" fmla="*/ 0 h 672"/>
                    <a:gd name="T58" fmla="*/ 0 w 555"/>
                    <a:gd name="T59" fmla="*/ 0 h 672"/>
                    <a:gd name="T60" fmla="*/ 0 w 555"/>
                    <a:gd name="T61" fmla="*/ 0 h 672"/>
                    <a:gd name="T62" fmla="*/ 0 w 555"/>
                    <a:gd name="T63" fmla="*/ 0 h 672"/>
                    <a:gd name="T64" fmla="*/ 0 w 555"/>
                    <a:gd name="T65" fmla="*/ 0 h 672"/>
                    <a:gd name="T66" fmla="*/ 0 w 555"/>
                    <a:gd name="T67" fmla="*/ 0 h 672"/>
                    <a:gd name="T68" fmla="*/ 0 w 555"/>
                    <a:gd name="T69" fmla="*/ 0 h 672"/>
                    <a:gd name="T70" fmla="*/ 0 w 555"/>
                    <a:gd name="T71" fmla="*/ 0 h 672"/>
                    <a:gd name="T72" fmla="*/ 0 w 555"/>
                    <a:gd name="T73" fmla="*/ 0 h 672"/>
                    <a:gd name="T74" fmla="*/ 0 w 555"/>
                    <a:gd name="T75" fmla="*/ 0 h 672"/>
                    <a:gd name="T76" fmla="*/ 0 w 555"/>
                    <a:gd name="T77" fmla="*/ 0 h 672"/>
                    <a:gd name="T78" fmla="*/ 0 w 555"/>
                    <a:gd name="T79" fmla="*/ 0 h 672"/>
                    <a:gd name="T80" fmla="*/ 0 w 555"/>
                    <a:gd name="T81" fmla="*/ 0 h 672"/>
                    <a:gd name="T82" fmla="*/ 0 w 555"/>
                    <a:gd name="T83" fmla="*/ 0 h 672"/>
                    <a:gd name="T84" fmla="*/ 0 w 555"/>
                    <a:gd name="T85" fmla="*/ 0 h 672"/>
                    <a:gd name="T86" fmla="*/ 0 w 555"/>
                    <a:gd name="T87" fmla="*/ 0 h 672"/>
                    <a:gd name="T88" fmla="*/ 0 w 555"/>
                    <a:gd name="T89" fmla="*/ 0 h 672"/>
                    <a:gd name="T90" fmla="*/ 0 w 555"/>
                    <a:gd name="T91" fmla="*/ 0 h 672"/>
                    <a:gd name="T92" fmla="*/ 0 w 555"/>
                    <a:gd name="T93" fmla="*/ 0 h 672"/>
                    <a:gd name="T94" fmla="*/ 0 w 555"/>
                    <a:gd name="T95" fmla="*/ 0 h 672"/>
                    <a:gd name="T96" fmla="*/ 0 w 555"/>
                    <a:gd name="T97" fmla="*/ 0 h 672"/>
                    <a:gd name="T98" fmla="*/ 0 w 555"/>
                    <a:gd name="T99" fmla="*/ 0 h 672"/>
                    <a:gd name="T100" fmla="*/ 0 w 555"/>
                    <a:gd name="T101" fmla="*/ 0 h 672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555"/>
                    <a:gd name="T154" fmla="*/ 0 h 672"/>
                    <a:gd name="T155" fmla="*/ 555 w 555"/>
                    <a:gd name="T156" fmla="*/ 672 h 672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555" h="672">
                      <a:moveTo>
                        <a:pt x="232" y="0"/>
                      </a:moveTo>
                      <a:cubicBezTo>
                        <a:pt x="243" y="32"/>
                        <a:pt x="254" y="64"/>
                        <a:pt x="272" y="89"/>
                      </a:cubicBezTo>
                      <a:cubicBezTo>
                        <a:pt x="351" y="78"/>
                        <a:pt x="388" y="82"/>
                        <a:pt x="461" y="100"/>
                      </a:cubicBezTo>
                      <a:cubicBezTo>
                        <a:pt x="460" y="121"/>
                        <a:pt x="485" y="116"/>
                        <a:pt x="489" y="132"/>
                      </a:cubicBezTo>
                      <a:cubicBezTo>
                        <a:pt x="496" y="159"/>
                        <a:pt x="475" y="158"/>
                        <a:pt x="468" y="171"/>
                      </a:cubicBezTo>
                      <a:cubicBezTo>
                        <a:pt x="388" y="185"/>
                        <a:pt x="373" y="102"/>
                        <a:pt x="286" y="139"/>
                      </a:cubicBezTo>
                      <a:cubicBezTo>
                        <a:pt x="303" y="175"/>
                        <a:pt x="310" y="222"/>
                        <a:pt x="332" y="253"/>
                      </a:cubicBezTo>
                      <a:cubicBezTo>
                        <a:pt x="389" y="246"/>
                        <a:pt x="456" y="258"/>
                        <a:pt x="496" y="282"/>
                      </a:cubicBezTo>
                      <a:cubicBezTo>
                        <a:pt x="525" y="299"/>
                        <a:pt x="554" y="317"/>
                        <a:pt x="546" y="364"/>
                      </a:cubicBezTo>
                      <a:cubicBezTo>
                        <a:pt x="544" y="379"/>
                        <a:pt x="540" y="406"/>
                        <a:pt x="532" y="424"/>
                      </a:cubicBezTo>
                      <a:cubicBezTo>
                        <a:pt x="530" y="429"/>
                        <a:pt x="522" y="429"/>
                        <a:pt x="518" y="435"/>
                      </a:cubicBezTo>
                      <a:cubicBezTo>
                        <a:pt x="510" y="445"/>
                        <a:pt x="507" y="462"/>
                        <a:pt x="503" y="467"/>
                      </a:cubicBezTo>
                      <a:cubicBezTo>
                        <a:pt x="490" y="483"/>
                        <a:pt x="471" y="482"/>
                        <a:pt x="461" y="506"/>
                      </a:cubicBezTo>
                      <a:cubicBezTo>
                        <a:pt x="440" y="503"/>
                        <a:pt x="441" y="520"/>
                        <a:pt x="429" y="524"/>
                      </a:cubicBezTo>
                      <a:cubicBezTo>
                        <a:pt x="433" y="543"/>
                        <a:pt x="438" y="574"/>
                        <a:pt x="453" y="592"/>
                      </a:cubicBezTo>
                      <a:cubicBezTo>
                        <a:pt x="446" y="619"/>
                        <a:pt x="471" y="641"/>
                        <a:pt x="439" y="649"/>
                      </a:cubicBezTo>
                      <a:cubicBezTo>
                        <a:pt x="413" y="627"/>
                        <a:pt x="416" y="575"/>
                        <a:pt x="400" y="542"/>
                      </a:cubicBezTo>
                      <a:cubicBezTo>
                        <a:pt x="360" y="546"/>
                        <a:pt x="328" y="559"/>
                        <a:pt x="297" y="563"/>
                      </a:cubicBezTo>
                      <a:cubicBezTo>
                        <a:pt x="294" y="606"/>
                        <a:pt x="333" y="633"/>
                        <a:pt x="314" y="671"/>
                      </a:cubicBezTo>
                      <a:cubicBezTo>
                        <a:pt x="261" y="671"/>
                        <a:pt x="290" y="587"/>
                        <a:pt x="257" y="563"/>
                      </a:cubicBezTo>
                      <a:cubicBezTo>
                        <a:pt x="180" y="568"/>
                        <a:pt x="119" y="563"/>
                        <a:pt x="76" y="528"/>
                      </a:cubicBezTo>
                      <a:cubicBezTo>
                        <a:pt x="63" y="503"/>
                        <a:pt x="68" y="473"/>
                        <a:pt x="93" y="467"/>
                      </a:cubicBezTo>
                      <a:cubicBezTo>
                        <a:pt x="139" y="457"/>
                        <a:pt x="202" y="552"/>
                        <a:pt x="250" y="517"/>
                      </a:cubicBezTo>
                      <a:cubicBezTo>
                        <a:pt x="235" y="476"/>
                        <a:pt x="233" y="422"/>
                        <a:pt x="211" y="389"/>
                      </a:cubicBezTo>
                      <a:cubicBezTo>
                        <a:pt x="105" y="409"/>
                        <a:pt x="0" y="346"/>
                        <a:pt x="36" y="225"/>
                      </a:cubicBezTo>
                      <a:cubicBezTo>
                        <a:pt x="57" y="211"/>
                        <a:pt x="67" y="186"/>
                        <a:pt x="86" y="171"/>
                      </a:cubicBezTo>
                      <a:cubicBezTo>
                        <a:pt x="98" y="162"/>
                        <a:pt x="115" y="164"/>
                        <a:pt x="122" y="150"/>
                      </a:cubicBezTo>
                      <a:cubicBezTo>
                        <a:pt x="123" y="101"/>
                        <a:pt x="70" y="76"/>
                        <a:pt x="90" y="32"/>
                      </a:cubicBezTo>
                      <a:cubicBezTo>
                        <a:pt x="134" y="41"/>
                        <a:pt x="121" y="106"/>
                        <a:pt x="147" y="132"/>
                      </a:cubicBezTo>
                      <a:cubicBezTo>
                        <a:pt x="185" y="128"/>
                        <a:pt x="207" y="108"/>
                        <a:pt x="240" y="100"/>
                      </a:cubicBezTo>
                      <a:cubicBezTo>
                        <a:pt x="235" y="63"/>
                        <a:pt x="196" y="39"/>
                        <a:pt x="215" y="0"/>
                      </a:cubicBezTo>
                      <a:cubicBezTo>
                        <a:pt x="221" y="0"/>
                        <a:pt x="227" y="0"/>
                        <a:pt x="232" y="0"/>
                      </a:cubicBezTo>
                      <a:close/>
                      <a:moveTo>
                        <a:pt x="165" y="182"/>
                      </a:moveTo>
                      <a:cubicBezTo>
                        <a:pt x="175" y="220"/>
                        <a:pt x="189" y="255"/>
                        <a:pt x="211" y="282"/>
                      </a:cubicBezTo>
                      <a:cubicBezTo>
                        <a:pt x="244" y="270"/>
                        <a:pt x="272" y="272"/>
                        <a:pt x="304" y="257"/>
                      </a:cubicBezTo>
                      <a:cubicBezTo>
                        <a:pt x="296" y="216"/>
                        <a:pt x="270" y="193"/>
                        <a:pt x="265" y="150"/>
                      </a:cubicBezTo>
                      <a:cubicBezTo>
                        <a:pt x="219" y="148"/>
                        <a:pt x="195" y="168"/>
                        <a:pt x="165" y="182"/>
                      </a:cubicBezTo>
                      <a:close/>
                      <a:moveTo>
                        <a:pt x="136" y="196"/>
                      </a:moveTo>
                      <a:cubicBezTo>
                        <a:pt x="113" y="221"/>
                        <a:pt x="72" y="230"/>
                        <a:pt x="76" y="282"/>
                      </a:cubicBezTo>
                      <a:cubicBezTo>
                        <a:pt x="105" y="305"/>
                        <a:pt x="144" y="292"/>
                        <a:pt x="179" y="289"/>
                      </a:cubicBezTo>
                      <a:cubicBezTo>
                        <a:pt x="171" y="251"/>
                        <a:pt x="158" y="220"/>
                        <a:pt x="136" y="196"/>
                      </a:cubicBezTo>
                      <a:close/>
                      <a:moveTo>
                        <a:pt x="371" y="374"/>
                      </a:moveTo>
                      <a:cubicBezTo>
                        <a:pt x="393" y="400"/>
                        <a:pt x="398" y="443"/>
                        <a:pt x="414" y="474"/>
                      </a:cubicBezTo>
                      <a:cubicBezTo>
                        <a:pt x="458" y="458"/>
                        <a:pt x="518" y="416"/>
                        <a:pt x="486" y="356"/>
                      </a:cubicBezTo>
                      <a:cubicBezTo>
                        <a:pt x="452" y="350"/>
                        <a:pt x="380" y="335"/>
                        <a:pt x="371" y="374"/>
                      </a:cubicBezTo>
                      <a:close/>
                      <a:moveTo>
                        <a:pt x="240" y="399"/>
                      </a:moveTo>
                      <a:cubicBezTo>
                        <a:pt x="260" y="433"/>
                        <a:pt x="257" y="489"/>
                        <a:pt x="282" y="517"/>
                      </a:cubicBezTo>
                      <a:cubicBezTo>
                        <a:pt x="318" y="510"/>
                        <a:pt x="355" y="508"/>
                        <a:pt x="386" y="488"/>
                      </a:cubicBezTo>
                      <a:cubicBezTo>
                        <a:pt x="378" y="454"/>
                        <a:pt x="369" y="422"/>
                        <a:pt x="354" y="396"/>
                      </a:cubicBezTo>
                      <a:cubicBezTo>
                        <a:pt x="353" y="380"/>
                        <a:pt x="351" y="365"/>
                        <a:pt x="336" y="364"/>
                      </a:cubicBezTo>
                      <a:cubicBezTo>
                        <a:pt x="310" y="373"/>
                        <a:pt x="254" y="368"/>
                        <a:pt x="240" y="39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9761" name="Freeform 12">
                  <a:extLst>
                    <a:ext uri="{FF2B5EF4-FFF2-40B4-BE49-F238E27FC236}">
                      <a16:creationId xmlns:a16="http://schemas.microsoft.com/office/drawing/2014/main" id="{AFF47AAA-4725-47E3-8354-8538745503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6" y="1245"/>
                  <a:ext cx="12" cy="17"/>
                </a:xfrm>
                <a:custGeom>
                  <a:avLst/>
                  <a:gdLst>
                    <a:gd name="T0" fmla="*/ 0 w 51"/>
                    <a:gd name="T1" fmla="*/ 0 h 73"/>
                    <a:gd name="T2" fmla="*/ 0 w 51"/>
                    <a:gd name="T3" fmla="*/ 0 h 73"/>
                    <a:gd name="T4" fmla="*/ 0 w 51"/>
                    <a:gd name="T5" fmla="*/ 0 h 73"/>
                    <a:gd name="T6" fmla="*/ 0 60000 65536"/>
                    <a:gd name="T7" fmla="*/ 0 60000 65536"/>
                    <a:gd name="T8" fmla="*/ 0 60000 65536"/>
                    <a:gd name="T9" fmla="*/ 0 w 51"/>
                    <a:gd name="T10" fmla="*/ 0 h 73"/>
                    <a:gd name="T11" fmla="*/ 51 w 51"/>
                    <a:gd name="T12" fmla="*/ 73 h 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1" h="73">
                      <a:moveTo>
                        <a:pt x="37" y="0"/>
                      </a:moveTo>
                      <a:cubicBezTo>
                        <a:pt x="50" y="21"/>
                        <a:pt x="31" y="72"/>
                        <a:pt x="1" y="61"/>
                      </a:cubicBezTo>
                      <a:cubicBezTo>
                        <a:pt x="0" y="27"/>
                        <a:pt x="7" y="2"/>
                        <a:pt x="37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9762" name="Freeform 13">
                  <a:extLst>
                    <a:ext uri="{FF2B5EF4-FFF2-40B4-BE49-F238E27FC236}">
                      <a16:creationId xmlns:a16="http://schemas.microsoft.com/office/drawing/2014/main" id="{8910263F-B8B8-44C7-AE1E-096A6F2509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3" y="1277"/>
                  <a:ext cx="12" cy="12"/>
                </a:xfrm>
                <a:custGeom>
                  <a:avLst/>
                  <a:gdLst>
                    <a:gd name="T0" fmla="*/ 0 w 51"/>
                    <a:gd name="T1" fmla="*/ 0 h 51"/>
                    <a:gd name="T2" fmla="*/ 0 w 51"/>
                    <a:gd name="T3" fmla="*/ 0 h 51"/>
                    <a:gd name="T4" fmla="*/ 0 w 51"/>
                    <a:gd name="T5" fmla="*/ 0 h 51"/>
                    <a:gd name="T6" fmla="*/ 0 w 51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1"/>
                    <a:gd name="T13" fmla="*/ 0 h 51"/>
                    <a:gd name="T14" fmla="*/ 51 w 51"/>
                    <a:gd name="T15" fmla="*/ 51 h 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1" h="51">
                      <a:moveTo>
                        <a:pt x="39" y="0"/>
                      </a:moveTo>
                      <a:cubicBezTo>
                        <a:pt x="37" y="11"/>
                        <a:pt x="48" y="9"/>
                        <a:pt x="50" y="18"/>
                      </a:cubicBezTo>
                      <a:cubicBezTo>
                        <a:pt x="42" y="33"/>
                        <a:pt x="36" y="50"/>
                        <a:pt x="10" y="46"/>
                      </a:cubicBezTo>
                      <a:cubicBezTo>
                        <a:pt x="0" y="20"/>
                        <a:pt x="17" y="5"/>
                        <a:pt x="39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9763" name="Freeform 14">
                  <a:extLst>
                    <a:ext uri="{FF2B5EF4-FFF2-40B4-BE49-F238E27FC236}">
                      <a16:creationId xmlns:a16="http://schemas.microsoft.com/office/drawing/2014/main" id="{5CE9A075-DD9E-4BFB-B869-7B0F395662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0" y="1277"/>
                  <a:ext cx="13" cy="14"/>
                </a:xfrm>
                <a:custGeom>
                  <a:avLst/>
                  <a:gdLst>
                    <a:gd name="T0" fmla="*/ 0 w 58"/>
                    <a:gd name="T1" fmla="*/ 0 h 63"/>
                    <a:gd name="T2" fmla="*/ 0 w 58"/>
                    <a:gd name="T3" fmla="*/ 0 h 63"/>
                    <a:gd name="T4" fmla="*/ 0 w 58"/>
                    <a:gd name="T5" fmla="*/ 0 h 63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63"/>
                    <a:gd name="T11" fmla="*/ 58 w 58"/>
                    <a:gd name="T12" fmla="*/ 63 h 6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63">
                      <a:moveTo>
                        <a:pt x="43" y="4"/>
                      </a:moveTo>
                      <a:cubicBezTo>
                        <a:pt x="57" y="22"/>
                        <a:pt x="46" y="52"/>
                        <a:pt x="29" y="62"/>
                      </a:cubicBezTo>
                      <a:cubicBezTo>
                        <a:pt x="0" y="54"/>
                        <a:pt x="17" y="0"/>
                        <a:pt x="43" y="4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9764" name="Freeform 15">
                  <a:extLst>
                    <a:ext uri="{FF2B5EF4-FFF2-40B4-BE49-F238E27FC236}">
                      <a16:creationId xmlns:a16="http://schemas.microsoft.com/office/drawing/2014/main" id="{34EC39FE-9186-4370-80A4-1D9F0BAA32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2" y="965"/>
                  <a:ext cx="341" cy="398"/>
                </a:xfrm>
                <a:custGeom>
                  <a:avLst/>
                  <a:gdLst>
                    <a:gd name="T0" fmla="*/ 0 w 1504"/>
                    <a:gd name="T1" fmla="*/ 0 h 1754"/>
                    <a:gd name="T2" fmla="*/ 0 w 1504"/>
                    <a:gd name="T3" fmla="*/ 0 h 1754"/>
                    <a:gd name="T4" fmla="*/ 0 w 1504"/>
                    <a:gd name="T5" fmla="*/ 0 h 1754"/>
                    <a:gd name="T6" fmla="*/ 0 w 1504"/>
                    <a:gd name="T7" fmla="*/ 0 h 1754"/>
                    <a:gd name="T8" fmla="*/ 0 w 1504"/>
                    <a:gd name="T9" fmla="*/ 0 h 1754"/>
                    <a:gd name="T10" fmla="*/ 0 w 1504"/>
                    <a:gd name="T11" fmla="*/ 0 h 1754"/>
                    <a:gd name="T12" fmla="*/ 0 w 1504"/>
                    <a:gd name="T13" fmla="*/ 0 h 1754"/>
                    <a:gd name="T14" fmla="*/ 0 w 1504"/>
                    <a:gd name="T15" fmla="*/ 0 h 1754"/>
                    <a:gd name="T16" fmla="*/ 0 w 1504"/>
                    <a:gd name="T17" fmla="*/ 0 h 1754"/>
                    <a:gd name="T18" fmla="*/ 0 w 1504"/>
                    <a:gd name="T19" fmla="*/ 0 h 1754"/>
                    <a:gd name="T20" fmla="*/ 0 w 1504"/>
                    <a:gd name="T21" fmla="*/ 0 h 1754"/>
                    <a:gd name="T22" fmla="*/ 0 w 1504"/>
                    <a:gd name="T23" fmla="*/ 0 h 1754"/>
                    <a:gd name="T24" fmla="*/ 0 w 1504"/>
                    <a:gd name="T25" fmla="*/ 0 h 1754"/>
                    <a:gd name="T26" fmla="*/ 0 w 1504"/>
                    <a:gd name="T27" fmla="*/ 0 h 1754"/>
                    <a:gd name="T28" fmla="*/ 0 w 1504"/>
                    <a:gd name="T29" fmla="*/ 0 h 1754"/>
                    <a:gd name="T30" fmla="*/ 0 w 1504"/>
                    <a:gd name="T31" fmla="*/ 0 h 1754"/>
                    <a:gd name="T32" fmla="*/ 0 w 1504"/>
                    <a:gd name="T33" fmla="*/ 0 h 1754"/>
                    <a:gd name="T34" fmla="*/ 0 w 1504"/>
                    <a:gd name="T35" fmla="*/ 0 h 1754"/>
                    <a:gd name="T36" fmla="*/ 0 w 1504"/>
                    <a:gd name="T37" fmla="*/ 0 h 1754"/>
                    <a:gd name="T38" fmla="*/ 0 w 1504"/>
                    <a:gd name="T39" fmla="*/ 0 h 1754"/>
                    <a:gd name="T40" fmla="*/ 0 w 1504"/>
                    <a:gd name="T41" fmla="*/ 0 h 1754"/>
                    <a:gd name="T42" fmla="*/ 0 w 1504"/>
                    <a:gd name="T43" fmla="*/ 0 h 1754"/>
                    <a:gd name="T44" fmla="*/ 0 w 1504"/>
                    <a:gd name="T45" fmla="*/ 0 h 1754"/>
                    <a:gd name="T46" fmla="*/ 0 w 1504"/>
                    <a:gd name="T47" fmla="*/ 0 h 1754"/>
                    <a:gd name="T48" fmla="*/ 0 w 1504"/>
                    <a:gd name="T49" fmla="*/ 0 h 1754"/>
                    <a:gd name="T50" fmla="*/ 0 w 1504"/>
                    <a:gd name="T51" fmla="*/ 0 h 1754"/>
                    <a:gd name="T52" fmla="*/ 0 w 1504"/>
                    <a:gd name="T53" fmla="*/ 0 h 1754"/>
                    <a:gd name="T54" fmla="*/ 0 w 1504"/>
                    <a:gd name="T55" fmla="*/ 0 h 1754"/>
                    <a:gd name="T56" fmla="*/ 0 w 1504"/>
                    <a:gd name="T57" fmla="*/ 0 h 1754"/>
                    <a:gd name="T58" fmla="*/ 0 w 1504"/>
                    <a:gd name="T59" fmla="*/ 0 h 1754"/>
                    <a:gd name="T60" fmla="*/ 0 w 1504"/>
                    <a:gd name="T61" fmla="*/ 0 h 1754"/>
                    <a:gd name="T62" fmla="*/ 0 w 1504"/>
                    <a:gd name="T63" fmla="*/ 0 h 1754"/>
                    <a:gd name="T64" fmla="*/ 0 w 1504"/>
                    <a:gd name="T65" fmla="*/ 0 h 1754"/>
                    <a:gd name="T66" fmla="*/ 0 w 1504"/>
                    <a:gd name="T67" fmla="*/ 0 h 1754"/>
                    <a:gd name="T68" fmla="*/ 0 w 1504"/>
                    <a:gd name="T69" fmla="*/ 0 h 1754"/>
                    <a:gd name="T70" fmla="*/ 0 w 1504"/>
                    <a:gd name="T71" fmla="*/ 0 h 1754"/>
                    <a:gd name="T72" fmla="*/ 0 w 1504"/>
                    <a:gd name="T73" fmla="*/ 0 h 1754"/>
                    <a:gd name="T74" fmla="*/ 0 w 1504"/>
                    <a:gd name="T75" fmla="*/ 0 h 1754"/>
                    <a:gd name="T76" fmla="*/ 0 w 1504"/>
                    <a:gd name="T77" fmla="*/ 0 h 1754"/>
                    <a:gd name="T78" fmla="*/ 0 w 1504"/>
                    <a:gd name="T79" fmla="*/ 0 h 1754"/>
                    <a:gd name="T80" fmla="*/ 0 w 1504"/>
                    <a:gd name="T81" fmla="*/ 0 h 1754"/>
                    <a:gd name="T82" fmla="*/ 0 w 1504"/>
                    <a:gd name="T83" fmla="*/ 0 h 1754"/>
                    <a:gd name="T84" fmla="*/ 0 w 1504"/>
                    <a:gd name="T85" fmla="*/ 0 h 1754"/>
                    <a:gd name="T86" fmla="*/ 0 w 1504"/>
                    <a:gd name="T87" fmla="*/ 0 h 1754"/>
                    <a:gd name="T88" fmla="*/ 0 w 1504"/>
                    <a:gd name="T89" fmla="*/ 0 h 1754"/>
                    <a:gd name="T90" fmla="*/ 0 w 1504"/>
                    <a:gd name="T91" fmla="*/ 0 h 1754"/>
                    <a:gd name="T92" fmla="*/ 0 w 1504"/>
                    <a:gd name="T93" fmla="*/ 0 h 1754"/>
                    <a:gd name="T94" fmla="*/ 0 w 1504"/>
                    <a:gd name="T95" fmla="*/ 0 h 1754"/>
                    <a:gd name="T96" fmla="*/ 0 w 1504"/>
                    <a:gd name="T97" fmla="*/ 0 h 175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504"/>
                    <a:gd name="T148" fmla="*/ 0 h 1754"/>
                    <a:gd name="T149" fmla="*/ 1504 w 1504"/>
                    <a:gd name="T150" fmla="*/ 1754 h 175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504" h="1754">
                      <a:moveTo>
                        <a:pt x="1019" y="48"/>
                      </a:moveTo>
                      <a:cubicBezTo>
                        <a:pt x="1002" y="67"/>
                        <a:pt x="979" y="79"/>
                        <a:pt x="955" y="87"/>
                      </a:cubicBezTo>
                      <a:cubicBezTo>
                        <a:pt x="966" y="101"/>
                        <a:pt x="985" y="88"/>
                        <a:pt x="998" y="84"/>
                      </a:cubicBezTo>
                      <a:cubicBezTo>
                        <a:pt x="1045" y="67"/>
                        <a:pt x="1088" y="37"/>
                        <a:pt x="1140" y="35"/>
                      </a:cubicBezTo>
                      <a:cubicBezTo>
                        <a:pt x="1163" y="33"/>
                        <a:pt x="1186" y="33"/>
                        <a:pt x="1209" y="34"/>
                      </a:cubicBezTo>
                      <a:cubicBezTo>
                        <a:pt x="1243" y="44"/>
                        <a:pt x="1262" y="89"/>
                        <a:pt x="1242" y="119"/>
                      </a:cubicBezTo>
                      <a:cubicBezTo>
                        <a:pt x="1229" y="129"/>
                        <a:pt x="1216" y="140"/>
                        <a:pt x="1208" y="155"/>
                      </a:cubicBezTo>
                      <a:cubicBezTo>
                        <a:pt x="1196" y="161"/>
                        <a:pt x="1185" y="170"/>
                        <a:pt x="1180" y="184"/>
                      </a:cubicBezTo>
                      <a:cubicBezTo>
                        <a:pt x="1167" y="189"/>
                        <a:pt x="1155" y="196"/>
                        <a:pt x="1148" y="209"/>
                      </a:cubicBezTo>
                      <a:cubicBezTo>
                        <a:pt x="1124" y="240"/>
                        <a:pt x="1090" y="263"/>
                        <a:pt x="1068" y="296"/>
                      </a:cubicBezTo>
                      <a:cubicBezTo>
                        <a:pt x="1068" y="308"/>
                        <a:pt x="1088" y="297"/>
                        <a:pt x="1094" y="293"/>
                      </a:cubicBezTo>
                      <a:cubicBezTo>
                        <a:pt x="1108" y="283"/>
                        <a:pt x="1125" y="276"/>
                        <a:pt x="1142" y="277"/>
                      </a:cubicBezTo>
                      <a:cubicBezTo>
                        <a:pt x="1158" y="273"/>
                        <a:pt x="1170" y="262"/>
                        <a:pt x="1186" y="260"/>
                      </a:cubicBezTo>
                      <a:cubicBezTo>
                        <a:pt x="1226" y="251"/>
                        <a:pt x="1268" y="245"/>
                        <a:pt x="1309" y="248"/>
                      </a:cubicBezTo>
                      <a:cubicBezTo>
                        <a:pt x="1329" y="250"/>
                        <a:pt x="1354" y="253"/>
                        <a:pt x="1365" y="272"/>
                      </a:cubicBezTo>
                      <a:cubicBezTo>
                        <a:pt x="1374" y="285"/>
                        <a:pt x="1367" y="303"/>
                        <a:pt x="1354" y="310"/>
                      </a:cubicBezTo>
                      <a:cubicBezTo>
                        <a:pt x="1342" y="318"/>
                        <a:pt x="1326" y="320"/>
                        <a:pt x="1317" y="332"/>
                      </a:cubicBezTo>
                      <a:cubicBezTo>
                        <a:pt x="1309" y="339"/>
                        <a:pt x="1299" y="346"/>
                        <a:pt x="1288" y="344"/>
                      </a:cubicBezTo>
                      <a:cubicBezTo>
                        <a:pt x="1272" y="345"/>
                        <a:pt x="1259" y="357"/>
                        <a:pt x="1242" y="357"/>
                      </a:cubicBezTo>
                      <a:cubicBezTo>
                        <a:pt x="1182" y="365"/>
                        <a:pt x="1121" y="350"/>
                        <a:pt x="1061" y="363"/>
                      </a:cubicBezTo>
                      <a:cubicBezTo>
                        <a:pt x="1053" y="365"/>
                        <a:pt x="1033" y="350"/>
                        <a:pt x="1037" y="364"/>
                      </a:cubicBezTo>
                      <a:cubicBezTo>
                        <a:pt x="1046" y="373"/>
                        <a:pt x="1062" y="374"/>
                        <a:pt x="1070" y="385"/>
                      </a:cubicBezTo>
                      <a:cubicBezTo>
                        <a:pt x="1081" y="396"/>
                        <a:pt x="1095" y="400"/>
                        <a:pt x="1109" y="404"/>
                      </a:cubicBezTo>
                      <a:cubicBezTo>
                        <a:pt x="1124" y="413"/>
                        <a:pt x="1137" y="425"/>
                        <a:pt x="1152" y="434"/>
                      </a:cubicBezTo>
                      <a:cubicBezTo>
                        <a:pt x="1208" y="475"/>
                        <a:pt x="1262" y="520"/>
                        <a:pt x="1304" y="575"/>
                      </a:cubicBezTo>
                      <a:cubicBezTo>
                        <a:pt x="1413" y="680"/>
                        <a:pt x="1448" y="757"/>
                        <a:pt x="1454" y="864"/>
                      </a:cubicBezTo>
                      <a:cubicBezTo>
                        <a:pt x="1461" y="875"/>
                        <a:pt x="1467" y="888"/>
                        <a:pt x="1465" y="901"/>
                      </a:cubicBezTo>
                      <a:cubicBezTo>
                        <a:pt x="1468" y="916"/>
                        <a:pt x="1480" y="927"/>
                        <a:pt x="1481" y="942"/>
                      </a:cubicBezTo>
                      <a:cubicBezTo>
                        <a:pt x="1488" y="982"/>
                        <a:pt x="1481" y="1022"/>
                        <a:pt x="1487" y="1062"/>
                      </a:cubicBezTo>
                      <a:cubicBezTo>
                        <a:pt x="1493" y="1109"/>
                        <a:pt x="1494" y="1157"/>
                        <a:pt x="1484" y="1204"/>
                      </a:cubicBezTo>
                      <a:cubicBezTo>
                        <a:pt x="1480" y="1226"/>
                        <a:pt x="1479" y="1249"/>
                        <a:pt x="1470" y="1270"/>
                      </a:cubicBezTo>
                      <a:cubicBezTo>
                        <a:pt x="1464" y="1284"/>
                        <a:pt x="1452" y="1296"/>
                        <a:pt x="1451" y="1312"/>
                      </a:cubicBezTo>
                      <a:cubicBezTo>
                        <a:pt x="1448" y="1332"/>
                        <a:pt x="1448" y="1353"/>
                        <a:pt x="1437" y="1370"/>
                      </a:cubicBezTo>
                      <a:cubicBezTo>
                        <a:pt x="1420" y="1404"/>
                        <a:pt x="1391" y="1430"/>
                        <a:pt x="1379" y="1466"/>
                      </a:cubicBezTo>
                      <a:cubicBezTo>
                        <a:pt x="1355" y="1477"/>
                        <a:pt x="1340" y="1500"/>
                        <a:pt x="1318" y="1515"/>
                      </a:cubicBezTo>
                      <a:cubicBezTo>
                        <a:pt x="1218" y="1600"/>
                        <a:pt x="1104" y="1673"/>
                        <a:pt x="977" y="1712"/>
                      </a:cubicBezTo>
                      <a:cubicBezTo>
                        <a:pt x="851" y="1753"/>
                        <a:pt x="714" y="1753"/>
                        <a:pt x="587" y="1720"/>
                      </a:cubicBezTo>
                      <a:cubicBezTo>
                        <a:pt x="463" y="1691"/>
                        <a:pt x="347" y="1636"/>
                        <a:pt x="238" y="1572"/>
                      </a:cubicBezTo>
                      <a:cubicBezTo>
                        <a:pt x="212" y="1559"/>
                        <a:pt x="202" y="1527"/>
                        <a:pt x="174" y="1516"/>
                      </a:cubicBezTo>
                      <a:cubicBezTo>
                        <a:pt x="137" y="1464"/>
                        <a:pt x="87" y="1420"/>
                        <a:pt x="62" y="1359"/>
                      </a:cubicBezTo>
                      <a:cubicBezTo>
                        <a:pt x="53" y="1345"/>
                        <a:pt x="57" y="1324"/>
                        <a:pt x="41" y="1314"/>
                      </a:cubicBezTo>
                      <a:cubicBezTo>
                        <a:pt x="11" y="1187"/>
                        <a:pt x="0" y="1121"/>
                        <a:pt x="18" y="1014"/>
                      </a:cubicBezTo>
                      <a:cubicBezTo>
                        <a:pt x="16" y="996"/>
                        <a:pt x="18" y="979"/>
                        <a:pt x="27" y="964"/>
                      </a:cubicBezTo>
                      <a:cubicBezTo>
                        <a:pt x="35" y="942"/>
                        <a:pt x="41" y="919"/>
                        <a:pt x="43" y="896"/>
                      </a:cubicBezTo>
                      <a:cubicBezTo>
                        <a:pt x="58" y="883"/>
                        <a:pt x="66" y="863"/>
                        <a:pt x="68" y="843"/>
                      </a:cubicBezTo>
                      <a:cubicBezTo>
                        <a:pt x="83" y="834"/>
                        <a:pt x="86" y="815"/>
                        <a:pt x="92" y="800"/>
                      </a:cubicBezTo>
                      <a:cubicBezTo>
                        <a:pt x="93" y="789"/>
                        <a:pt x="89" y="768"/>
                        <a:pt x="105" y="768"/>
                      </a:cubicBezTo>
                      <a:cubicBezTo>
                        <a:pt x="121" y="771"/>
                        <a:pt x="128" y="749"/>
                        <a:pt x="134" y="737"/>
                      </a:cubicBezTo>
                      <a:cubicBezTo>
                        <a:pt x="142" y="726"/>
                        <a:pt x="156" y="721"/>
                        <a:pt x="159" y="706"/>
                      </a:cubicBezTo>
                      <a:cubicBezTo>
                        <a:pt x="164" y="692"/>
                        <a:pt x="177" y="685"/>
                        <a:pt x="187" y="676"/>
                      </a:cubicBezTo>
                      <a:cubicBezTo>
                        <a:pt x="200" y="662"/>
                        <a:pt x="205" y="642"/>
                        <a:pt x="218" y="628"/>
                      </a:cubicBezTo>
                      <a:cubicBezTo>
                        <a:pt x="233" y="609"/>
                        <a:pt x="251" y="592"/>
                        <a:pt x="263" y="571"/>
                      </a:cubicBezTo>
                      <a:cubicBezTo>
                        <a:pt x="270" y="561"/>
                        <a:pt x="283" y="560"/>
                        <a:pt x="290" y="550"/>
                      </a:cubicBezTo>
                      <a:cubicBezTo>
                        <a:pt x="299" y="540"/>
                        <a:pt x="307" y="530"/>
                        <a:pt x="319" y="524"/>
                      </a:cubicBezTo>
                      <a:cubicBezTo>
                        <a:pt x="331" y="515"/>
                        <a:pt x="332" y="497"/>
                        <a:pt x="345" y="488"/>
                      </a:cubicBezTo>
                      <a:cubicBezTo>
                        <a:pt x="371" y="469"/>
                        <a:pt x="396" y="449"/>
                        <a:pt x="423" y="431"/>
                      </a:cubicBezTo>
                      <a:cubicBezTo>
                        <a:pt x="473" y="396"/>
                        <a:pt x="529" y="357"/>
                        <a:pt x="591" y="350"/>
                      </a:cubicBezTo>
                      <a:cubicBezTo>
                        <a:pt x="658" y="343"/>
                        <a:pt x="728" y="340"/>
                        <a:pt x="795" y="346"/>
                      </a:cubicBezTo>
                      <a:cubicBezTo>
                        <a:pt x="838" y="351"/>
                        <a:pt x="879" y="362"/>
                        <a:pt x="923" y="360"/>
                      </a:cubicBezTo>
                      <a:cubicBezTo>
                        <a:pt x="938" y="357"/>
                        <a:pt x="1013" y="324"/>
                        <a:pt x="1029" y="325"/>
                      </a:cubicBezTo>
                      <a:cubicBezTo>
                        <a:pt x="1048" y="323"/>
                        <a:pt x="1030" y="380"/>
                        <a:pt x="1041" y="362"/>
                      </a:cubicBezTo>
                      <a:cubicBezTo>
                        <a:pt x="1015" y="358"/>
                        <a:pt x="952" y="378"/>
                        <a:pt x="928" y="381"/>
                      </a:cubicBezTo>
                      <a:cubicBezTo>
                        <a:pt x="913" y="373"/>
                        <a:pt x="897" y="397"/>
                        <a:pt x="882" y="394"/>
                      </a:cubicBezTo>
                      <a:cubicBezTo>
                        <a:pt x="788" y="399"/>
                        <a:pt x="681" y="330"/>
                        <a:pt x="600" y="367"/>
                      </a:cubicBezTo>
                      <a:cubicBezTo>
                        <a:pt x="582" y="355"/>
                        <a:pt x="602" y="296"/>
                        <a:pt x="589" y="279"/>
                      </a:cubicBezTo>
                      <a:cubicBezTo>
                        <a:pt x="576" y="263"/>
                        <a:pt x="564" y="246"/>
                        <a:pt x="547" y="233"/>
                      </a:cubicBezTo>
                      <a:cubicBezTo>
                        <a:pt x="531" y="232"/>
                        <a:pt x="528" y="213"/>
                        <a:pt x="520" y="202"/>
                      </a:cubicBezTo>
                      <a:cubicBezTo>
                        <a:pt x="499" y="169"/>
                        <a:pt x="465" y="147"/>
                        <a:pt x="442" y="115"/>
                      </a:cubicBezTo>
                      <a:cubicBezTo>
                        <a:pt x="439" y="100"/>
                        <a:pt x="444" y="84"/>
                        <a:pt x="453" y="72"/>
                      </a:cubicBezTo>
                      <a:cubicBezTo>
                        <a:pt x="471" y="69"/>
                        <a:pt x="490" y="66"/>
                        <a:pt x="508" y="61"/>
                      </a:cubicBezTo>
                      <a:cubicBezTo>
                        <a:pt x="580" y="44"/>
                        <a:pt x="651" y="20"/>
                        <a:pt x="726" y="16"/>
                      </a:cubicBezTo>
                      <a:cubicBezTo>
                        <a:pt x="741" y="21"/>
                        <a:pt x="741" y="45"/>
                        <a:pt x="759" y="47"/>
                      </a:cubicBezTo>
                      <a:cubicBezTo>
                        <a:pt x="777" y="47"/>
                        <a:pt x="793" y="40"/>
                        <a:pt x="811" y="36"/>
                      </a:cubicBezTo>
                      <a:cubicBezTo>
                        <a:pt x="861" y="21"/>
                        <a:pt x="913" y="0"/>
                        <a:pt x="967" y="8"/>
                      </a:cubicBezTo>
                      <a:cubicBezTo>
                        <a:pt x="990" y="11"/>
                        <a:pt x="1012" y="25"/>
                        <a:pt x="1019" y="48"/>
                      </a:cubicBezTo>
                      <a:close/>
                      <a:moveTo>
                        <a:pt x="748" y="83"/>
                      </a:moveTo>
                      <a:cubicBezTo>
                        <a:pt x="736" y="72"/>
                        <a:pt x="722" y="65"/>
                        <a:pt x="709" y="55"/>
                      </a:cubicBezTo>
                      <a:cubicBezTo>
                        <a:pt x="651" y="59"/>
                        <a:pt x="596" y="83"/>
                        <a:pt x="538" y="87"/>
                      </a:cubicBezTo>
                      <a:cubicBezTo>
                        <a:pt x="533" y="100"/>
                        <a:pt x="506" y="92"/>
                        <a:pt x="508" y="108"/>
                      </a:cubicBezTo>
                      <a:cubicBezTo>
                        <a:pt x="590" y="115"/>
                        <a:pt x="671" y="86"/>
                        <a:pt x="754" y="94"/>
                      </a:cubicBezTo>
                      <a:cubicBezTo>
                        <a:pt x="774" y="97"/>
                        <a:pt x="793" y="103"/>
                        <a:pt x="809" y="115"/>
                      </a:cubicBezTo>
                      <a:cubicBezTo>
                        <a:pt x="813" y="136"/>
                        <a:pt x="809" y="159"/>
                        <a:pt x="823" y="176"/>
                      </a:cubicBezTo>
                      <a:cubicBezTo>
                        <a:pt x="838" y="180"/>
                        <a:pt x="850" y="164"/>
                        <a:pt x="864" y="163"/>
                      </a:cubicBezTo>
                      <a:cubicBezTo>
                        <a:pt x="880" y="157"/>
                        <a:pt x="895" y="144"/>
                        <a:pt x="895" y="126"/>
                      </a:cubicBezTo>
                      <a:cubicBezTo>
                        <a:pt x="899" y="99"/>
                        <a:pt x="924" y="82"/>
                        <a:pt x="946" y="70"/>
                      </a:cubicBezTo>
                      <a:cubicBezTo>
                        <a:pt x="951" y="65"/>
                        <a:pt x="969" y="58"/>
                        <a:pt x="965" y="51"/>
                      </a:cubicBezTo>
                      <a:cubicBezTo>
                        <a:pt x="892" y="54"/>
                        <a:pt x="821" y="77"/>
                        <a:pt x="748" y="83"/>
                      </a:cubicBezTo>
                      <a:close/>
                      <a:moveTo>
                        <a:pt x="1165" y="66"/>
                      </a:moveTo>
                      <a:cubicBezTo>
                        <a:pt x="1141" y="67"/>
                        <a:pt x="1116" y="68"/>
                        <a:pt x="1092" y="73"/>
                      </a:cubicBezTo>
                      <a:cubicBezTo>
                        <a:pt x="1079" y="87"/>
                        <a:pt x="1059" y="86"/>
                        <a:pt x="1042" y="86"/>
                      </a:cubicBezTo>
                      <a:cubicBezTo>
                        <a:pt x="1026" y="90"/>
                        <a:pt x="1014" y="103"/>
                        <a:pt x="998" y="105"/>
                      </a:cubicBezTo>
                      <a:cubicBezTo>
                        <a:pt x="982" y="109"/>
                        <a:pt x="966" y="113"/>
                        <a:pt x="951" y="119"/>
                      </a:cubicBezTo>
                      <a:cubicBezTo>
                        <a:pt x="938" y="118"/>
                        <a:pt x="911" y="115"/>
                        <a:pt x="915" y="136"/>
                      </a:cubicBezTo>
                      <a:cubicBezTo>
                        <a:pt x="924" y="147"/>
                        <a:pt x="938" y="136"/>
                        <a:pt x="949" y="133"/>
                      </a:cubicBezTo>
                      <a:cubicBezTo>
                        <a:pt x="960" y="129"/>
                        <a:pt x="973" y="123"/>
                        <a:pt x="985" y="127"/>
                      </a:cubicBezTo>
                      <a:cubicBezTo>
                        <a:pt x="999" y="135"/>
                        <a:pt x="1003" y="156"/>
                        <a:pt x="1020" y="159"/>
                      </a:cubicBezTo>
                      <a:cubicBezTo>
                        <a:pt x="1050" y="163"/>
                        <a:pt x="1076" y="145"/>
                        <a:pt x="1105" y="146"/>
                      </a:cubicBezTo>
                      <a:cubicBezTo>
                        <a:pt x="1119" y="146"/>
                        <a:pt x="1132" y="143"/>
                        <a:pt x="1143" y="134"/>
                      </a:cubicBezTo>
                      <a:cubicBezTo>
                        <a:pt x="1157" y="125"/>
                        <a:pt x="1173" y="122"/>
                        <a:pt x="1189" y="119"/>
                      </a:cubicBezTo>
                      <a:cubicBezTo>
                        <a:pt x="1203" y="114"/>
                        <a:pt x="1217" y="105"/>
                        <a:pt x="1222" y="91"/>
                      </a:cubicBezTo>
                      <a:cubicBezTo>
                        <a:pt x="1223" y="74"/>
                        <a:pt x="1204" y="65"/>
                        <a:pt x="1189" y="66"/>
                      </a:cubicBezTo>
                      <a:cubicBezTo>
                        <a:pt x="1181" y="65"/>
                        <a:pt x="1173" y="65"/>
                        <a:pt x="1165" y="66"/>
                      </a:cubicBezTo>
                      <a:close/>
                      <a:moveTo>
                        <a:pt x="620" y="137"/>
                      </a:moveTo>
                      <a:cubicBezTo>
                        <a:pt x="590" y="139"/>
                        <a:pt x="558" y="125"/>
                        <a:pt x="529" y="139"/>
                      </a:cubicBezTo>
                      <a:cubicBezTo>
                        <a:pt x="519" y="151"/>
                        <a:pt x="543" y="158"/>
                        <a:pt x="548" y="168"/>
                      </a:cubicBezTo>
                      <a:cubicBezTo>
                        <a:pt x="562" y="182"/>
                        <a:pt x="576" y="196"/>
                        <a:pt x="595" y="205"/>
                      </a:cubicBezTo>
                      <a:cubicBezTo>
                        <a:pt x="593" y="222"/>
                        <a:pt x="615" y="226"/>
                        <a:pt x="624" y="237"/>
                      </a:cubicBezTo>
                      <a:cubicBezTo>
                        <a:pt x="651" y="264"/>
                        <a:pt x="670" y="300"/>
                        <a:pt x="705" y="316"/>
                      </a:cubicBezTo>
                      <a:cubicBezTo>
                        <a:pt x="720" y="322"/>
                        <a:pt x="736" y="324"/>
                        <a:pt x="752" y="322"/>
                      </a:cubicBezTo>
                      <a:cubicBezTo>
                        <a:pt x="716" y="294"/>
                        <a:pt x="695" y="253"/>
                        <a:pt x="663" y="222"/>
                      </a:cubicBezTo>
                      <a:cubicBezTo>
                        <a:pt x="659" y="203"/>
                        <a:pt x="643" y="186"/>
                        <a:pt x="649" y="166"/>
                      </a:cubicBezTo>
                      <a:cubicBezTo>
                        <a:pt x="655" y="150"/>
                        <a:pt x="674" y="145"/>
                        <a:pt x="681" y="130"/>
                      </a:cubicBezTo>
                      <a:cubicBezTo>
                        <a:pt x="660" y="130"/>
                        <a:pt x="640" y="136"/>
                        <a:pt x="620" y="137"/>
                      </a:cubicBezTo>
                      <a:close/>
                      <a:moveTo>
                        <a:pt x="691" y="187"/>
                      </a:moveTo>
                      <a:cubicBezTo>
                        <a:pt x="722" y="200"/>
                        <a:pt x="757" y="194"/>
                        <a:pt x="789" y="187"/>
                      </a:cubicBezTo>
                      <a:cubicBezTo>
                        <a:pt x="803" y="182"/>
                        <a:pt x="787" y="167"/>
                        <a:pt x="791" y="156"/>
                      </a:cubicBezTo>
                      <a:cubicBezTo>
                        <a:pt x="788" y="138"/>
                        <a:pt x="765" y="149"/>
                        <a:pt x="753" y="149"/>
                      </a:cubicBezTo>
                      <a:cubicBezTo>
                        <a:pt x="729" y="155"/>
                        <a:pt x="708" y="169"/>
                        <a:pt x="691" y="187"/>
                      </a:cubicBezTo>
                      <a:close/>
                      <a:moveTo>
                        <a:pt x="930" y="176"/>
                      </a:moveTo>
                      <a:cubicBezTo>
                        <a:pt x="927" y="189"/>
                        <a:pt x="912" y="189"/>
                        <a:pt x="901" y="190"/>
                      </a:cubicBezTo>
                      <a:cubicBezTo>
                        <a:pt x="888" y="192"/>
                        <a:pt x="880" y="204"/>
                        <a:pt x="869" y="209"/>
                      </a:cubicBezTo>
                      <a:cubicBezTo>
                        <a:pt x="830" y="230"/>
                        <a:pt x="786" y="236"/>
                        <a:pt x="743" y="241"/>
                      </a:cubicBezTo>
                      <a:cubicBezTo>
                        <a:pt x="736" y="243"/>
                        <a:pt x="716" y="241"/>
                        <a:pt x="729" y="250"/>
                      </a:cubicBezTo>
                      <a:cubicBezTo>
                        <a:pt x="748" y="270"/>
                        <a:pt x="775" y="286"/>
                        <a:pt x="784" y="314"/>
                      </a:cubicBezTo>
                      <a:cubicBezTo>
                        <a:pt x="783" y="328"/>
                        <a:pt x="792" y="343"/>
                        <a:pt x="807" y="338"/>
                      </a:cubicBezTo>
                      <a:cubicBezTo>
                        <a:pt x="873" y="342"/>
                        <a:pt x="942" y="346"/>
                        <a:pt x="1005" y="323"/>
                      </a:cubicBezTo>
                      <a:cubicBezTo>
                        <a:pt x="1018" y="315"/>
                        <a:pt x="1026" y="301"/>
                        <a:pt x="1038" y="291"/>
                      </a:cubicBezTo>
                      <a:cubicBezTo>
                        <a:pt x="1073" y="254"/>
                        <a:pt x="1109" y="217"/>
                        <a:pt x="1144" y="180"/>
                      </a:cubicBezTo>
                      <a:cubicBezTo>
                        <a:pt x="1089" y="190"/>
                        <a:pt x="1031" y="199"/>
                        <a:pt x="976" y="183"/>
                      </a:cubicBezTo>
                      <a:cubicBezTo>
                        <a:pt x="949" y="201"/>
                        <a:pt x="947" y="237"/>
                        <a:pt x="931" y="263"/>
                      </a:cubicBezTo>
                      <a:cubicBezTo>
                        <a:pt x="920" y="273"/>
                        <a:pt x="915" y="287"/>
                        <a:pt x="910" y="300"/>
                      </a:cubicBezTo>
                      <a:cubicBezTo>
                        <a:pt x="897" y="312"/>
                        <a:pt x="880" y="300"/>
                        <a:pt x="890" y="285"/>
                      </a:cubicBezTo>
                      <a:cubicBezTo>
                        <a:pt x="896" y="266"/>
                        <a:pt x="910" y="251"/>
                        <a:pt x="920" y="233"/>
                      </a:cubicBezTo>
                      <a:cubicBezTo>
                        <a:pt x="922" y="217"/>
                        <a:pt x="932" y="206"/>
                        <a:pt x="941" y="194"/>
                      </a:cubicBezTo>
                      <a:cubicBezTo>
                        <a:pt x="944" y="186"/>
                        <a:pt x="951" y="171"/>
                        <a:pt x="936" y="176"/>
                      </a:cubicBezTo>
                      <a:cubicBezTo>
                        <a:pt x="934" y="176"/>
                        <a:pt x="932" y="176"/>
                        <a:pt x="930" y="176"/>
                      </a:cubicBezTo>
                      <a:close/>
                      <a:moveTo>
                        <a:pt x="1112" y="319"/>
                      </a:moveTo>
                      <a:cubicBezTo>
                        <a:pt x="1148" y="331"/>
                        <a:pt x="1186" y="317"/>
                        <a:pt x="1222" y="311"/>
                      </a:cubicBezTo>
                      <a:cubicBezTo>
                        <a:pt x="1243" y="306"/>
                        <a:pt x="1263" y="301"/>
                        <a:pt x="1284" y="296"/>
                      </a:cubicBezTo>
                      <a:cubicBezTo>
                        <a:pt x="1291" y="295"/>
                        <a:pt x="1312" y="285"/>
                        <a:pt x="1301" y="279"/>
                      </a:cubicBezTo>
                      <a:cubicBezTo>
                        <a:pt x="1242" y="280"/>
                        <a:pt x="1181" y="283"/>
                        <a:pt x="1127" y="309"/>
                      </a:cubicBezTo>
                      <a:cubicBezTo>
                        <a:pt x="1122" y="312"/>
                        <a:pt x="1117" y="315"/>
                        <a:pt x="1112" y="319"/>
                      </a:cubicBezTo>
                      <a:close/>
                      <a:moveTo>
                        <a:pt x="1215" y="533"/>
                      </a:moveTo>
                      <a:cubicBezTo>
                        <a:pt x="1217" y="521"/>
                        <a:pt x="1205" y="515"/>
                        <a:pt x="1197" y="512"/>
                      </a:cubicBezTo>
                      <a:cubicBezTo>
                        <a:pt x="1190" y="498"/>
                        <a:pt x="1176" y="489"/>
                        <a:pt x="1162" y="485"/>
                      </a:cubicBezTo>
                      <a:cubicBezTo>
                        <a:pt x="1147" y="475"/>
                        <a:pt x="1141" y="454"/>
                        <a:pt x="1122" y="450"/>
                      </a:cubicBezTo>
                      <a:cubicBezTo>
                        <a:pt x="1108" y="444"/>
                        <a:pt x="1095" y="435"/>
                        <a:pt x="1082" y="428"/>
                      </a:cubicBezTo>
                      <a:cubicBezTo>
                        <a:pt x="1067" y="423"/>
                        <a:pt x="1056" y="410"/>
                        <a:pt x="1046" y="398"/>
                      </a:cubicBezTo>
                      <a:cubicBezTo>
                        <a:pt x="1037" y="384"/>
                        <a:pt x="1017" y="378"/>
                        <a:pt x="1004" y="391"/>
                      </a:cubicBezTo>
                      <a:cubicBezTo>
                        <a:pt x="994" y="401"/>
                        <a:pt x="981" y="406"/>
                        <a:pt x="967" y="408"/>
                      </a:cubicBezTo>
                      <a:cubicBezTo>
                        <a:pt x="926" y="416"/>
                        <a:pt x="885" y="411"/>
                        <a:pt x="844" y="408"/>
                      </a:cubicBezTo>
                      <a:cubicBezTo>
                        <a:pt x="809" y="405"/>
                        <a:pt x="774" y="404"/>
                        <a:pt x="739" y="400"/>
                      </a:cubicBezTo>
                      <a:cubicBezTo>
                        <a:pt x="694" y="394"/>
                        <a:pt x="650" y="382"/>
                        <a:pt x="609" y="361"/>
                      </a:cubicBezTo>
                      <a:cubicBezTo>
                        <a:pt x="597" y="371"/>
                        <a:pt x="585" y="381"/>
                        <a:pt x="570" y="386"/>
                      </a:cubicBezTo>
                      <a:cubicBezTo>
                        <a:pt x="547" y="416"/>
                        <a:pt x="512" y="436"/>
                        <a:pt x="492" y="468"/>
                      </a:cubicBezTo>
                      <a:cubicBezTo>
                        <a:pt x="475" y="470"/>
                        <a:pt x="465" y="487"/>
                        <a:pt x="450" y="492"/>
                      </a:cubicBezTo>
                      <a:cubicBezTo>
                        <a:pt x="411" y="531"/>
                        <a:pt x="377" y="575"/>
                        <a:pt x="335" y="611"/>
                      </a:cubicBezTo>
                      <a:cubicBezTo>
                        <a:pt x="331" y="632"/>
                        <a:pt x="309" y="640"/>
                        <a:pt x="299" y="657"/>
                      </a:cubicBezTo>
                      <a:cubicBezTo>
                        <a:pt x="276" y="689"/>
                        <a:pt x="256" y="723"/>
                        <a:pt x="231" y="754"/>
                      </a:cubicBezTo>
                      <a:cubicBezTo>
                        <a:pt x="209" y="782"/>
                        <a:pt x="185" y="809"/>
                        <a:pt x="166" y="840"/>
                      </a:cubicBezTo>
                      <a:cubicBezTo>
                        <a:pt x="167" y="852"/>
                        <a:pt x="181" y="861"/>
                        <a:pt x="170" y="873"/>
                      </a:cubicBezTo>
                      <a:cubicBezTo>
                        <a:pt x="161" y="891"/>
                        <a:pt x="148" y="906"/>
                        <a:pt x="135" y="921"/>
                      </a:cubicBezTo>
                      <a:cubicBezTo>
                        <a:pt x="133" y="952"/>
                        <a:pt x="116" y="943"/>
                        <a:pt x="111" y="1010"/>
                      </a:cubicBezTo>
                      <a:cubicBezTo>
                        <a:pt x="100" y="1118"/>
                        <a:pt x="76" y="1181"/>
                        <a:pt x="137" y="1328"/>
                      </a:cubicBezTo>
                      <a:cubicBezTo>
                        <a:pt x="148" y="1339"/>
                        <a:pt x="154" y="1353"/>
                        <a:pt x="160" y="1367"/>
                      </a:cubicBezTo>
                      <a:cubicBezTo>
                        <a:pt x="166" y="1382"/>
                        <a:pt x="180" y="1390"/>
                        <a:pt x="192" y="1398"/>
                      </a:cubicBezTo>
                      <a:cubicBezTo>
                        <a:pt x="196" y="1411"/>
                        <a:pt x="202" y="1424"/>
                        <a:pt x="218" y="1422"/>
                      </a:cubicBezTo>
                      <a:cubicBezTo>
                        <a:pt x="233" y="1428"/>
                        <a:pt x="231" y="1448"/>
                        <a:pt x="237" y="1461"/>
                      </a:cubicBezTo>
                      <a:cubicBezTo>
                        <a:pt x="245" y="1476"/>
                        <a:pt x="263" y="1480"/>
                        <a:pt x="275" y="1489"/>
                      </a:cubicBezTo>
                      <a:cubicBezTo>
                        <a:pt x="297" y="1501"/>
                        <a:pt x="316" y="1517"/>
                        <a:pt x="338" y="1530"/>
                      </a:cubicBezTo>
                      <a:cubicBezTo>
                        <a:pt x="355" y="1539"/>
                        <a:pt x="376" y="1544"/>
                        <a:pt x="390" y="1559"/>
                      </a:cubicBezTo>
                      <a:cubicBezTo>
                        <a:pt x="409" y="1576"/>
                        <a:pt x="435" y="1577"/>
                        <a:pt x="456" y="1590"/>
                      </a:cubicBezTo>
                      <a:cubicBezTo>
                        <a:pt x="466" y="1605"/>
                        <a:pt x="485" y="1597"/>
                        <a:pt x="499" y="1603"/>
                      </a:cubicBezTo>
                      <a:cubicBezTo>
                        <a:pt x="517" y="1621"/>
                        <a:pt x="542" y="1625"/>
                        <a:pt x="565" y="1632"/>
                      </a:cubicBezTo>
                      <a:cubicBezTo>
                        <a:pt x="603" y="1642"/>
                        <a:pt x="642" y="1646"/>
                        <a:pt x="681" y="1648"/>
                      </a:cubicBezTo>
                      <a:cubicBezTo>
                        <a:pt x="701" y="1666"/>
                        <a:pt x="731" y="1663"/>
                        <a:pt x="756" y="1662"/>
                      </a:cubicBezTo>
                      <a:cubicBezTo>
                        <a:pt x="771" y="1657"/>
                        <a:pt x="783" y="1670"/>
                        <a:pt x="796" y="1670"/>
                      </a:cubicBezTo>
                      <a:cubicBezTo>
                        <a:pt x="818" y="1671"/>
                        <a:pt x="839" y="1670"/>
                        <a:pt x="861" y="1666"/>
                      </a:cubicBezTo>
                      <a:cubicBezTo>
                        <a:pt x="881" y="1663"/>
                        <a:pt x="902" y="1661"/>
                        <a:pt x="923" y="1663"/>
                      </a:cubicBezTo>
                      <a:cubicBezTo>
                        <a:pt x="947" y="1662"/>
                        <a:pt x="967" y="1643"/>
                        <a:pt x="992" y="1648"/>
                      </a:cubicBezTo>
                      <a:cubicBezTo>
                        <a:pt x="1042" y="1648"/>
                        <a:pt x="1084" y="1615"/>
                        <a:pt x="1133" y="1609"/>
                      </a:cubicBezTo>
                      <a:cubicBezTo>
                        <a:pt x="1147" y="1592"/>
                        <a:pt x="1169" y="1584"/>
                        <a:pt x="1190" y="1580"/>
                      </a:cubicBezTo>
                      <a:cubicBezTo>
                        <a:pt x="1207" y="1562"/>
                        <a:pt x="1232" y="1553"/>
                        <a:pt x="1253" y="1542"/>
                      </a:cubicBezTo>
                      <a:cubicBezTo>
                        <a:pt x="1262" y="1527"/>
                        <a:pt x="1273" y="1514"/>
                        <a:pt x="1287" y="1504"/>
                      </a:cubicBezTo>
                      <a:cubicBezTo>
                        <a:pt x="1305" y="1489"/>
                        <a:pt x="1325" y="1474"/>
                        <a:pt x="1338" y="1453"/>
                      </a:cubicBezTo>
                      <a:cubicBezTo>
                        <a:pt x="1339" y="1441"/>
                        <a:pt x="1355" y="1437"/>
                        <a:pt x="1355" y="1424"/>
                      </a:cubicBezTo>
                      <a:cubicBezTo>
                        <a:pt x="1361" y="1409"/>
                        <a:pt x="1368" y="1393"/>
                        <a:pt x="1381" y="1384"/>
                      </a:cubicBezTo>
                      <a:cubicBezTo>
                        <a:pt x="1392" y="1372"/>
                        <a:pt x="1389" y="1355"/>
                        <a:pt x="1399" y="1343"/>
                      </a:cubicBezTo>
                      <a:cubicBezTo>
                        <a:pt x="1409" y="1334"/>
                        <a:pt x="1411" y="1323"/>
                        <a:pt x="1413" y="1310"/>
                      </a:cubicBezTo>
                      <a:cubicBezTo>
                        <a:pt x="1422" y="1302"/>
                        <a:pt x="1426" y="1292"/>
                        <a:pt x="1429" y="1279"/>
                      </a:cubicBezTo>
                      <a:cubicBezTo>
                        <a:pt x="1432" y="1261"/>
                        <a:pt x="1439" y="1245"/>
                        <a:pt x="1445" y="1228"/>
                      </a:cubicBezTo>
                      <a:cubicBezTo>
                        <a:pt x="1454" y="1204"/>
                        <a:pt x="1456" y="1178"/>
                        <a:pt x="1460" y="1153"/>
                      </a:cubicBezTo>
                      <a:cubicBezTo>
                        <a:pt x="1468" y="1094"/>
                        <a:pt x="1459" y="1036"/>
                        <a:pt x="1453" y="978"/>
                      </a:cubicBezTo>
                      <a:cubicBezTo>
                        <a:pt x="1452" y="954"/>
                        <a:pt x="1448" y="931"/>
                        <a:pt x="1441" y="909"/>
                      </a:cubicBezTo>
                      <a:cubicBezTo>
                        <a:pt x="1358" y="750"/>
                        <a:pt x="1503" y="872"/>
                        <a:pt x="1309" y="625"/>
                      </a:cubicBezTo>
                      <a:cubicBezTo>
                        <a:pt x="1299" y="615"/>
                        <a:pt x="1287" y="604"/>
                        <a:pt x="1283" y="590"/>
                      </a:cubicBezTo>
                      <a:cubicBezTo>
                        <a:pt x="1263" y="568"/>
                        <a:pt x="1236" y="553"/>
                        <a:pt x="1215" y="53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</p:grpSp>
        </p:grpSp>
      </p:grpSp>
      <p:grpSp>
        <p:nvGrpSpPr>
          <p:cNvPr id="6" name="Group 16">
            <a:extLst>
              <a:ext uri="{FF2B5EF4-FFF2-40B4-BE49-F238E27FC236}">
                <a16:creationId xmlns:a16="http://schemas.microsoft.com/office/drawing/2014/main" id="{2A7BE34E-1025-4AC9-9DB9-4E77C081F1AD}"/>
              </a:ext>
            </a:extLst>
          </p:cNvPr>
          <p:cNvGrpSpPr>
            <a:grpSpLocks/>
          </p:cNvGrpSpPr>
          <p:nvPr/>
        </p:nvGrpSpPr>
        <p:grpSpPr bwMode="auto">
          <a:xfrm>
            <a:off x="1260475" y="5494338"/>
            <a:ext cx="531813" cy="623887"/>
            <a:chOff x="794" y="3461"/>
            <a:chExt cx="335" cy="393"/>
          </a:xfrm>
        </p:grpSpPr>
        <p:grpSp>
          <p:nvGrpSpPr>
            <p:cNvPr id="29745" name="Group 17">
              <a:extLst>
                <a:ext uri="{FF2B5EF4-FFF2-40B4-BE49-F238E27FC236}">
                  <a16:creationId xmlns:a16="http://schemas.microsoft.com/office/drawing/2014/main" id="{1A191595-2F82-4E8C-861D-EEDB3AB628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4" y="3461"/>
              <a:ext cx="335" cy="393"/>
              <a:chOff x="794" y="3461"/>
              <a:chExt cx="335" cy="393"/>
            </a:xfrm>
          </p:grpSpPr>
          <p:grpSp>
            <p:nvGrpSpPr>
              <p:cNvPr id="29746" name="Group 18">
                <a:extLst>
                  <a:ext uri="{FF2B5EF4-FFF2-40B4-BE49-F238E27FC236}">
                    <a16:creationId xmlns:a16="http://schemas.microsoft.com/office/drawing/2014/main" id="{C2A38B68-0B1D-4616-92C8-72761010B1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461"/>
                <a:ext cx="335" cy="393"/>
                <a:chOff x="794" y="3461"/>
                <a:chExt cx="335" cy="393"/>
              </a:xfrm>
            </p:grpSpPr>
            <p:grpSp>
              <p:nvGrpSpPr>
                <p:cNvPr id="29747" name="Group 19">
                  <a:extLst>
                    <a:ext uri="{FF2B5EF4-FFF2-40B4-BE49-F238E27FC236}">
                      <a16:creationId xmlns:a16="http://schemas.microsoft.com/office/drawing/2014/main" id="{E9D00900-B0AB-480E-A8B3-0FEF1E5D0F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05" y="3464"/>
                  <a:ext cx="322" cy="385"/>
                  <a:chOff x="805" y="3464"/>
                  <a:chExt cx="322" cy="385"/>
                </a:xfrm>
              </p:grpSpPr>
              <p:sp>
                <p:nvSpPr>
                  <p:cNvPr id="29753" name="Freeform 20">
                    <a:extLst>
                      <a:ext uri="{FF2B5EF4-FFF2-40B4-BE49-F238E27FC236}">
                        <a16:creationId xmlns:a16="http://schemas.microsoft.com/office/drawing/2014/main" id="{B4905A60-FB51-4850-A9EA-7643CB418E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5" y="3534"/>
                    <a:ext cx="333" cy="316"/>
                  </a:xfrm>
                  <a:custGeom>
                    <a:avLst/>
                    <a:gdLst>
                      <a:gd name="T0" fmla="*/ 0 w 1469"/>
                      <a:gd name="T1" fmla="*/ 0 h 1393"/>
                      <a:gd name="T2" fmla="*/ 0 w 1469"/>
                      <a:gd name="T3" fmla="*/ 0 h 1393"/>
                      <a:gd name="T4" fmla="*/ 0 w 1469"/>
                      <a:gd name="T5" fmla="*/ 0 h 1393"/>
                      <a:gd name="T6" fmla="*/ 0 w 1469"/>
                      <a:gd name="T7" fmla="*/ 0 h 1393"/>
                      <a:gd name="T8" fmla="*/ 0 w 1469"/>
                      <a:gd name="T9" fmla="*/ 0 h 13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69"/>
                      <a:gd name="T16" fmla="*/ 0 h 1393"/>
                      <a:gd name="T17" fmla="*/ 1469 w 1469"/>
                      <a:gd name="T18" fmla="*/ 1393 h 13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69" h="1393">
                        <a:moveTo>
                          <a:pt x="1468" y="731"/>
                        </a:moveTo>
                        <a:cubicBezTo>
                          <a:pt x="1468" y="1111"/>
                          <a:pt x="1164" y="1392"/>
                          <a:pt x="767" y="1392"/>
                        </a:cubicBezTo>
                        <a:cubicBezTo>
                          <a:pt x="371" y="1392"/>
                          <a:pt x="0" y="1080"/>
                          <a:pt x="49" y="704"/>
                        </a:cubicBezTo>
                        <a:cubicBezTo>
                          <a:pt x="95" y="356"/>
                          <a:pt x="368" y="0"/>
                          <a:pt x="764" y="3"/>
                        </a:cubicBezTo>
                        <a:cubicBezTo>
                          <a:pt x="1164" y="6"/>
                          <a:pt x="1462" y="348"/>
                          <a:pt x="1468" y="731"/>
                        </a:cubicBezTo>
                      </a:path>
                    </a:pathLst>
                  </a:custGeom>
                  <a:solidFill>
                    <a:srgbClr val="C17D1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9754" name="Freeform 21">
                    <a:extLst>
                      <a:ext uri="{FF2B5EF4-FFF2-40B4-BE49-F238E27FC236}">
                        <a16:creationId xmlns:a16="http://schemas.microsoft.com/office/drawing/2014/main" id="{5C8810A6-B969-4A54-B7FD-99748FFFF8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3" y="3480"/>
                    <a:ext cx="171" cy="61"/>
                  </a:xfrm>
                  <a:custGeom>
                    <a:avLst/>
                    <a:gdLst>
                      <a:gd name="T0" fmla="*/ 0 w 752"/>
                      <a:gd name="T1" fmla="*/ 0 h 269"/>
                      <a:gd name="T2" fmla="*/ 0 w 752"/>
                      <a:gd name="T3" fmla="*/ 0 h 269"/>
                      <a:gd name="T4" fmla="*/ 0 w 752"/>
                      <a:gd name="T5" fmla="*/ 0 h 269"/>
                      <a:gd name="T6" fmla="*/ 0 w 752"/>
                      <a:gd name="T7" fmla="*/ 0 h 269"/>
                      <a:gd name="T8" fmla="*/ 0 w 752"/>
                      <a:gd name="T9" fmla="*/ 0 h 269"/>
                      <a:gd name="T10" fmla="*/ 0 w 752"/>
                      <a:gd name="T11" fmla="*/ 0 h 269"/>
                      <a:gd name="T12" fmla="*/ 0 w 752"/>
                      <a:gd name="T13" fmla="*/ 0 h 269"/>
                      <a:gd name="T14" fmla="*/ 0 w 752"/>
                      <a:gd name="T15" fmla="*/ 0 h 269"/>
                      <a:gd name="T16" fmla="*/ 0 w 752"/>
                      <a:gd name="T17" fmla="*/ 0 h 269"/>
                      <a:gd name="T18" fmla="*/ 0 w 752"/>
                      <a:gd name="T19" fmla="*/ 0 h 269"/>
                      <a:gd name="T20" fmla="*/ 0 w 752"/>
                      <a:gd name="T21" fmla="*/ 0 h 26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52"/>
                      <a:gd name="T34" fmla="*/ 0 h 269"/>
                      <a:gd name="T35" fmla="*/ 752 w 752"/>
                      <a:gd name="T36" fmla="*/ 269 h 26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52" h="269">
                        <a:moveTo>
                          <a:pt x="205" y="222"/>
                        </a:moveTo>
                        <a:cubicBezTo>
                          <a:pt x="171" y="171"/>
                          <a:pt x="0" y="0"/>
                          <a:pt x="0" y="0"/>
                        </a:cubicBezTo>
                        <a:lnTo>
                          <a:pt x="313" y="23"/>
                        </a:lnTo>
                        <a:lnTo>
                          <a:pt x="244" y="102"/>
                        </a:lnTo>
                        <a:lnTo>
                          <a:pt x="301" y="131"/>
                        </a:lnTo>
                        <a:lnTo>
                          <a:pt x="512" y="63"/>
                        </a:lnTo>
                        <a:lnTo>
                          <a:pt x="608" y="85"/>
                        </a:lnTo>
                        <a:lnTo>
                          <a:pt x="751" y="40"/>
                        </a:lnTo>
                        <a:lnTo>
                          <a:pt x="597" y="222"/>
                        </a:lnTo>
                        <a:lnTo>
                          <a:pt x="500" y="268"/>
                        </a:lnTo>
                        <a:lnTo>
                          <a:pt x="205" y="222"/>
                        </a:lnTo>
                      </a:path>
                    </a:pathLst>
                  </a:custGeom>
                  <a:solidFill>
                    <a:srgbClr val="C17D11"/>
                  </a:solidFill>
                  <a:ln w="828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9755" name="Freeform 22">
                    <a:extLst>
                      <a:ext uri="{FF2B5EF4-FFF2-40B4-BE49-F238E27FC236}">
                        <a16:creationId xmlns:a16="http://schemas.microsoft.com/office/drawing/2014/main" id="{3690CE87-49C1-4E21-98CF-6265A1EC66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7" y="3464"/>
                    <a:ext cx="164" cy="46"/>
                  </a:xfrm>
                  <a:custGeom>
                    <a:avLst/>
                    <a:gdLst>
                      <a:gd name="T0" fmla="*/ 0 w 724"/>
                      <a:gd name="T1" fmla="*/ 0 h 201"/>
                      <a:gd name="T2" fmla="*/ 0 w 724"/>
                      <a:gd name="T3" fmla="*/ 0 h 201"/>
                      <a:gd name="T4" fmla="*/ 0 w 724"/>
                      <a:gd name="T5" fmla="*/ 0 h 201"/>
                      <a:gd name="T6" fmla="*/ 0 w 724"/>
                      <a:gd name="T7" fmla="*/ 0 h 201"/>
                      <a:gd name="T8" fmla="*/ 0 w 724"/>
                      <a:gd name="T9" fmla="*/ 0 h 201"/>
                      <a:gd name="T10" fmla="*/ 0 w 724"/>
                      <a:gd name="T11" fmla="*/ 0 h 201"/>
                      <a:gd name="T12" fmla="*/ 0 w 724"/>
                      <a:gd name="T13" fmla="*/ 0 h 201"/>
                      <a:gd name="T14" fmla="*/ 0 w 724"/>
                      <a:gd name="T15" fmla="*/ 0 h 201"/>
                      <a:gd name="T16" fmla="*/ 0 w 724"/>
                      <a:gd name="T17" fmla="*/ 0 h 201"/>
                      <a:gd name="T18" fmla="*/ 0 w 724"/>
                      <a:gd name="T19" fmla="*/ 0 h 201"/>
                      <a:gd name="T20" fmla="*/ 0 w 724"/>
                      <a:gd name="T21" fmla="*/ 0 h 201"/>
                      <a:gd name="T22" fmla="*/ 0 w 724"/>
                      <a:gd name="T23" fmla="*/ 0 h 201"/>
                      <a:gd name="T24" fmla="*/ 0 w 724"/>
                      <a:gd name="T25" fmla="*/ 0 h 201"/>
                      <a:gd name="T26" fmla="*/ 0 w 724"/>
                      <a:gd name="T27" fmla="*/ 0 h 201"/>
                      <a:gd name="T28" fmla="*/ 0 w 724"/>
                      <a:gd name="T29" fmla="*/ 0 h 201"/>
                      <a:gd name="T30" fmla="*/ 0 w 724"/>
                      <a:gd name="T31" fmla="*/ 0 h 201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24"/>
                      <a:gd name="T49" fmla="*/ 0 h 201"/>
                      <a:gd name="T50" fmla="*/ 724 w 724"/>
                      <a:gd name="T51" fmla="*/ 201 h 201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24" h="201">
                        <a:moveTo>
                          <a:pt x="0" y="63"/>
                        </a:moveTo>
                        <a:lnTo>
                          <a:pt x="199" y="0"/>
                        </a:lnTo>
                        <a:lnTo>
                          <a:pt x="239" y="51"/>
                        </a:lnTo>
                        <a:lnTo>
                          <a:pt x="477" y="13"/>
                        </a:lnTo>
                        <a:lnTo>
                          <a:pt x="426" y="74"/>
                        </a:lnTo>
                        <a:lnTo>
                          <a:pt x="443" y="94"/>
                        </a:lnTo>
                        <a:lnTo>
                          <a:pt x="614" y="23"/>
                        </a:lnTo>
                        <a:lnTo>
                          <a:pt x="699" y="28"/>
                        </a:lnTo>
                        <a:lnTo>
                          <a:pt x="723" y="74"/>
                        </a:lnTo>
                        <a:lnTo>
                          <a:pt x="676" y="125"/>
                        </a:lnTo>
                        <a:lnTo>
                          <a:pt x="546" y="153"/>
                        </a:lnTo>
                        <a:lnTo>
                          <a:pt x="460" y="125"/>
                        </a:lnTo>
                        <a:lnTo>
                          <a:pt x="233" y="200"/>
                        </a:lnTo>
                        <a:lnTo>
                          <a:pt x="182" y="171"/>
                        </a:lnTo>
                        <a:lnTo>
                          <a:pt x="261" y="85"/>
                        </a:lnTo>
                        <a:lnTo>
                          <a:pt x="0" y="63"/>
                        </a:lnTo>
                      </a:path>
                    </a:pathLst>
                  </a:custGeom>
                  <a:solidFill>
                    <a:srgbClr val="8F590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9756" name="Freeform 23">
                    <a:extLst>
                      <a:ext uri="{FF2B5EF4-FFF2-40B4-BE49-F238E27FC236}">
                        <a16:creationId xmlns:a16="http://schemas.microsoft.com/office/drawing/2014/main" id="{30D3D9ED-B623-4259-94E1-C9795DF0AA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25" y="3519"/>
                    <a:ext cx="169" cy="32"/>
                  </a:xfrm>
                  <a:custGeom>
                    <a:avLst/>
                    <a:gdLst>
                      <a:gd name="T0" fmla="*/ 0 w 746"/>
                      <a:gd name="T1" fmla="*/ 0 h 141"/>
                      <a:gd name="T2" fmla="*/ 0 w 746"/>
                      <a:gd name="T3" fmla="*/ 0 h 141"/>
                      <a:gd name="T4" fmla="*/ 0 w 746"/>
                      <a:gd name="T5" fmla="*/ 0 h 141"/>
                      <a:gd name="T6" fmla="*/ 0 w 746"/>
                      <a:gd name="T7" fmla="*/ 0 h 141"/>
                      <a:gd name="T8" fmla="*/ 0 w 746"/>
                      <a:gd name="T9" fmla="*/ 0 h 141"/>
                      <a:gd name="T10" fmla="*/ 0 w 746"/>
                      <a:gd name="T11" fmla="*/ 0 h 141"/>
                      <a:gd name="T12" fmla="*/ 0 w 746"/>
                      <a:gd name="T13" fmla="*/ 0 h 141"/>
                      <a:gd name="T14" fmla="*/ 0 w 746"/>
                      <a:gd name="T15" fmla="*/ 0 h 141"/>
                      <a:gd name="T16" fmla="*/ 0 w 746"/>
                      <a:gd name="T17" fmla="*/ 0 h 14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6"/>
                      <a:gd name="T28" fmla="*/ 0 h 141"/>
                      <a:gd name="T29" fmla="*/ 746 w 746"/>
                      <a:gd name="T30" fmla="*/ 141 h 14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6" h="141">
                        <a:moveTo>
                          <a:pt x="0" y="102"/>
                        </a:moveTo>
                        <a:cubicBezTo>
                          <a:pt x="6" y="94"/>
                          <a:pt x="53" y="53"/>
                          <a:pt x="53" y="53"/>
                        </a:cubicBezTo>
                        <a:lnTo>
                          <a:pt x="368" y="92"/>
                        </a:lnTo>
                        <a:lnTo>
                          <a:pt x="664" y="0"/>
                        </a:lnTo>
                        <a:lnTo>
                          <a:pt x="745" y="15"/>
                        </a:lnTo>
                        <a:lnTo>
                          <a:pt x="729" y="62"/>
                        </a:lnTo>
                        <a:lnTo>
                          <a:pt x="444" y="93"/>
                        </a:lnTo>
                        <a:lnTo>
                          <a:pt x="346" y="140"/>
                        </a:lnTo>
                        <a:lnTo>
                          <a:pt x="0" y="102"/>
                        </a:lnTo>
                      </a:path>
                    </a:pathLst>
                  </a:custGeom>
                  <a:solidFill>
                    <a:srgbClr val="EDD400"/>
                  </a:solidFill>
                  <a:ln w="504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</p:grpSp>
            <p:sp>
              <p:nvSpPr>
                <p:cNvPr id="29748" name="Freeform 24">
                  <a:extLst>
                    <a:ext uri="{FF2B5EF4-FFF2-40B4-BE49-F238E27FC236}">
                      <a16:creationId xmlns:a16="http://schemas.microsoft.com/office/drawing/2014/main" id="{C954B8AE-5ED7-4B73-BF07-274898A53C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1" y="3593"/>
                  <a:ext cx="126" cy="152"/>
                </a:xfrm>
                <a:custGeom>
                  <a:avLst/>
                  <a:gdLst>
                    <a:gd name="T0" fmla="*/ 0 w 555"/>
                    <a:gd name="T1" fmla="*/ 0 h 672"/>
                    <a:gd name="T2" fmla="*/ 0 w 555"/>
                    <a:gd name="T3" fmla="*/ 0 h 672"/>
                    <a:gd name="T4" fmla="*/ 0 w 555"/>
                    <a:gd name="T5" fmla="*/ 0 h 672"/>
                    <a:gd name="T6" fmla="*/ 0 w 555"/>
                    <a:gd name="T7" fmla="*/ 0 h 672"/>
                    <a:gd name="T8" fmla="*/ 0 w 555"/>
                    <a:gd name="T9" fmla="*/ 0 h 672"/>
                    <a:gd name="T10" fmla="*/ 0 w 555"/>
                    <a:gd name="T11" fmla="*/ 0 h 672"/>
                    <a:gd name="T12" fmla="*/ 0 w 555"/>
                    <a:gd name="T13" fmla="*/ 0 h 672"/>
                    <a:gd name="T14" fmla="*/ 0 w 555"/>
                    <a:gd name="T15" fmla="*/ 0 h 672"/>
                    <a:gd name="T16" fmla="*/ 0 w 555"/>
                    <a:gd name="T17" fmla="*/ 0 h 672"/>
                    <a:gd name="T18" fmla="*/ 0 w 555"/>
                    <a:gd name="T19" fmla="*/ 0 h 672"/>
                    <a:gd name="T20" fmla="*/ 0 w 555"/>
                    <a:gd name="T21" fmla="*/ 0 h 672"/>
                    <a:gd name="T22" fmla="*/ 0 w 555"/>
                    <a:gd name="T23" fmla="*/ 0 h 672"/>
                    <a:gd name="T24" fmla="*/ 0 w 555"/>
                    <a:gd name="T25" fmla="*/ 0 h 672"/>
                    <a:gd name="T26" fmla="*/ 0 w 555"/>
                    <a:gd name="T27" fmla="*/ 0 h 672"/>
                    <a:gd name="T28" fmla="*/ 0 w 555"/>
                    <a:gd name="T29" fmla="*/ 0 h 672"/>
                    <a:gd name="T30" fmla="*/ 0 w 555"/>
                    <a:gd name="T31" fmla="*/ 0 h 672"/>
                    <a:gd name="T32" fmla="*/ 0 w 555"/>
                    <a:gd name="T33" fmla="*/ 0 h 672"/>
                    <a:gd name="T34" fmla="*/ 0 w 555"/>
                    <a:gd name="T35" fmla="*/ 0 h 672"/>
                    <a:gd name="T36" fmla="*/ 0 w 555"/>
                    <a:gd name="T37" fmla="*/ 0 h 672"/>
                    <a:gd name="T38" fmla="*/ 0 w 555"/>
                    <a:gd name="T39" fmla="*/ 0 h 672"/>
                    <a:gd name="T40" fmla="*/ 0 w 555"/>
                    <a:gd name="T41" fmla="*/ 0 h 672"/>
                    <a:gd name="T42" fmla="*/ 0 w 555"/>
                    <a:gd name="T43" fmla="*/ 0 h 672"/>
                    <a:gd name="T44" fmla="*/ 0 w 555"/>
                    <a:gd name="T45" fmla="*/ 0 h 672"/>
                    <a:gd name="T46" fmla="*/ 0 w 555"/>
                    <a:gd name="T47" fmla="*/ 0 h 672"/>
                    <a:gd name="T48" fmla="*/ 0 w 555"/>
                    <a:gd name="T49" fmla="*/ 0 h 672"/>
                    <a:gd name="T50" fmla="*/ 0 w 555"/>
                    <a:gd name="T51" fmla="*/ 0 h 672"/>
                    <a:gd name="T52" fmla="*/ 0 w 555"/>
                    <a:gd name="T53" fmla="*/ 0 h 672"/>
                    <a:gd name="T54" fmla="*/ 0 w 555"/>
                    <a:gd name="T55" fmla="*/ 0 h 672"/>
                    <a:gd name="T56" fmla="*/ 0 w 555"/>
                    <a:gd name="T57" fmla="*/ 0 h 672"/>
                    <a:gd name="T58" fmla="*/ 0 w 555"/>
                    <a:gd name="T59" fmla="*/ 0 h 672"/>
                    <a:gd name="T60" fmla="*/ 0 w 555"/>
                    <a:gd name="T61" fmla="*/ 0 h 672"/>
                    <a:gd name="T62" fmla="*/ 0 w 555"/>
                    <a:gd name="T63" fmla="*/ 0 h 672"/>
                    <a:gd name="T64" fmla="*/ 0 w 555"/>
                    <a:gd name="T65" fmla="*/ 0 h 672"/>
                    <a:gd name="T66" fmla="*/ 0 w 555"/>
                    <a:gd name="T67" fmla="*/ 0 h 672"/>
                    <a:gd name="T68" fmla="*/ 0 w 555"/>
                    <a:gd name="T69" fmla="*/ 0 h 672"/>
                    <a:gd name="T70" fmla="*/ 0 w 555"/>
                    <a:gd name="T71" fmla="*/ 0 h 672"/>
                    <a:gd name="T72" fmla="*/ 0 w 555"/>
                    <a:gd name="T73" fmla="*/ 0 h 672"/>
                    <a:gd name="T74" fmla="*/ 0 w 555"/>
                    <a:gd name="T75" fmla="*/ 0 h 672"/>
                    <a:gd name="T76" fmla="*/ 0 w 555"/>
                    <a:gd name="T77" fmla="*/ 0 h 672"/>
                    <a:gd name="T78" fmla="*/ 0 w 555"/>
                    <a:gd name="T79" fmla="*/ 0 h 672"/>
                    <a:gd name="T80" fmla="*/ 0 w 555"/>
                    <a:gd name="T81" fmla="*/ 0 h 672"/>
                    <a:gd name="T82" fmla="*/ 0 w 555"/>
                    <a:gd name="T83" fmla="*/ 0 h 672"/>
                    <a:gd name="T84" fmla="*/ 0 w 555"/>
                    <a:gd name="T85" fmla="*/ 0 h 672"/>
                    <a:gd name="T86" fmla="*/ 0 w 555"/>
                    <a:gd name="T87" fmla="*/ 0 h 672"/>
                    <a:gd name="T88" fmla="*/ 0 w 555"/>
                    <a:gd name="T89" fmla="*/ 0 h 672"/>
                    <a:gd name="T90" fmla="*/ 0 w 555"/>
                    <a:gd name="T91" fmla="*/ 0 h 672"/>
                    <a:gd name="T92" fmla="*/ 0 w 555"/>
                    <a:gd name="T93" fmla="*/ 0 h 672"/>
                    <a:gd name="T94" fmla="*/ 0 w 555"/>
                    <a:gd name="T95" fmla="*/ 0 h 672"/>
                    <a:gd name="T96" fmla="*/ 0 w 555"/>
                    <a:gd name="T97" fmla="*/ 0 h 672"/>
                    <a:gd name="T98" fmla="*/ 0 w 555"/>
                    <a:gd name="T99" fmla="*/ 0 h 672"/>
                    <a:gd name="T100" fmla="*/ 0 w 555"/>
                    <a:gd name="T101" fmla="*/ 0 h 672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555"/>
                    <a:gd name="T154" fmla="*/ 0 h 672"/>
                    <a:gd name="T155" fmla="*/ 555 w 555"/>
                    <a:gd name="T156" fmla="*/ 672 h 672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555" h="672">
                      <a:moveTo>
                        <a:pt x="232" y="0"/>
                      </a:moveTo>
                      <a:cubicBezTo>
                        <a:pt x="243" y="32"/>
                        <a:pt x="254" y="64"/>
                        <a:pt x="272" y="89"/>
                      </a:cubicBezTo>
                      <a:cubicBezTo>
                        <a:pt x="351" y="78"/>
                        <a:pt x="388" y="82"/>
                        <a:pt x="461" y="100"/>
                      </a:cubicBezTo>
                      <a:cubicBezTo>
                        <a:pt x="460" y="121"/>
                        <a:pt x="485" y="116"/>
                        <a:pt x="489" y="132"/>
                      </a:cubicBezTo>
                      <a:cubicBezTo>
                        <a:pt x="496" y="159"/>
                        <a:pt x="475" y="158"/>
                        <a:pt x="468" y="171"/>
                      </a:cubicBezTo>
                      <a:cubicBezTo>
                        <a:pt x="388" y="185"/>
                        <a:pt x="373" y="102"/>
                        <a:pt x="286" y="139"/>
                      </a:cubicBezTo>
                      <a:cubicBezTo>
                        <a:pt x="303" y="175"/>
                        <a:pt x="310" y="222"/>
                        <a:pt x="332" y="253"/>
                      </a:cubicBezTo>
                      <a:cubicBezTo>
                        <a:pt x="389" y="246"/>
                        <a:pt x="456" y="258"/>
                        <a:pt x="496" y="282"/>
                      </a:cubicBezTo>
                      <a:cubicBezTo>
                        <a:pt x="525" y="299"/>
                        <a:pt x="554" y="317"/>
                        <a:pt x="546" y="364"/>
                      </a:cubicBezTo>
                      <a:cubicBezTo>
                        <a:pt x="544" y="379"/>
                        <a:pt x="540" y="406"/>
                        <a:pt x="532" y="424"/>
                      </a:cubicBezTo>
                      <a:cubicBezTo>
                        <a:pt x="530" y="429"/>
                        <a:pt x="522" y="429"/>
                        <a:pt x="518" y="435"/>
                      </a:cubicBezTo>
                      <a:cubicBezTo>
                        <a:pt x="510" y="445"/>
                        <a:pt x="507" y="462"/>
                        <a:pt x="503" y="467"/>
                      </a:cubicBezTo>
                      <a:cubicBezTo>
                        <a:pt x="490" y="483"/>
                        <a:pt x="471" y="482"/>
                        <a:pt x="461" y="506"/>
                      </a:cubicBezTo>
                      <a:cubicBezTo>
                        <a:pt x="440" y="503"/>
                        <a:pt x="441" y="520"/>
                        <a:pt x="429" y="524"/>
                      </a:cubicBezTo>
                      <a:cubicBezTo>
                        <a:pt x="433" y="543"/>
                        <a:pt x="438" y="574"/>
                        <a:pt x="453" y="592"/>
                      </a:cubicBezTo>
                      <a:cubicBezTo>
                        <a:pt x="446" y="619"/>
                        <a:pt x="471" y="641"/>
                        <a:pt x="439" y="649"/>
                      </a:cubicBezTo>
                      <a:cubicBezTo>
                        <a:pt x="413" y="627"/>
                        <a:pt x="416" y="575"/>
                        <a:pt x="400" y="542"/>
                      </a:cubicBezTo>
                      <a:cubicBezTo>
                        <a:pt x="360" y="546"/>
                        <a:pt x="328" y="559"/>
                        <a:pt x="297" y="563"/>
                      </a:cubicBezTo>
                      <a:cubicBezTo>
                        <a:pt x="294" y="606"/>
                        <a:pt x="333" y="633"/>
                        <a:pt x="314" y="671"/>
                      </a:cubicBezTo>
                      <a:cubicBezTo>
                        <a:pt x="261" y="671"/>
                        <a:pt x="290" y="587"/>
                        <a:pt x="257" y="563"/>
                      </a:cubicBezTo>
                      <a:cubicBezTo>
                        <a:pt x="180" y="568"/>
                        <a:pt x="119" y="563"/>
                        <a:pt x="76" y="528"/>
                      </a:cubicBezTo>
                      <a:cubicBezTo>
                        <a:pt x="63" y="503"/>
                        <a:pt x="68" y="473"/>
                        <a:pt x="93" y="467"/>
                      </a:cubicBezTo>
                      <a:cubicBezTo>
                        <a:pt x="139" y="457"/>
                        <a:pt x="202" y="552"/>
                        <a:pt x="250" y="517"/>
                      </a:cubicBezTo>
                      <a:cubicBezTo>
                        <a:pt x="235" y="476"/>
                        <a:pt x="233" y="422"/>
                        <a:pt x="211" y="389"/>
                      </a:cubicBezTo>
                      <a:cubicBezTo>
                        <a:pt x="105" y="409"/>
                        <a:pt x="0" y="346"/>
                        <a:pt x="36" y="225"/>
                      </a:cubicBezTo>
                      <a:cubicBezTo>
                        <a:pt x="57" y="211"/>
                        <a:pt x="67" y="186"/>
                        <a:pt x="86" y="171"/>
                      </a:cubicBezTo>
                      <a:cubicBezTo>
                        <a:pt x="98" y="162"/>
                        <a:pt x="115" y="164"/>
                        <a:pt x="122" y="150"/>
                      </a:cubicBezTo>
                      <a:cubicBezTo>
                        <a:pt x="123" y="101"/>
                        <a:pt x="70" y="76"/>
                        <a:pt x="90" y="32"/>
                      </a:cubicBezTo>
                      <a:cubicBezTo>
                        <a:pt x="134" y="41"/>
                        <a:pt x="121" y="106"/>
                        <a:pt x="147" y="132"/>
                      </a:cubicBezTo>
                      <a:cubicBezTo>
                        <a:pt x="185" y="128"/>
                        <a:pt x="207" y="108"/>
                        <a:pt x="240" y="100"/>
                      </a:cubicBezTo>
                      <a:cubicBezTo>
                        <a:pt x="235" y="63"/>
                        <a:pt x="196" y="39"/>
                        <a:pt x="215" y="0"/>
                      </a:cubicBezTo>
                      <a:cubicBezTo>
                        <a:pt x="221" y="0"/>
                        <a:pt x="227" y="0"/>
                        <a:pt x="232" y="0"/>
                      </a:cubicBezTo>
                      <a:close/>
                      <a:moveTo>
                        <a:pt x="165" y="182"/>
                      </a:moveTo>
                      <a:cubicBezTo>
                        <a:pt x="175" y="220"/>
                        <a:pt x="189" y="255"/>
                        <a:pt x="211" y="282"/>
                      </a:cubicBezTo>
                      <a:cubicBezTo>
                        <a:pt x="244" y="270"/>
                        <a:pt x="272" y="272"/>
                        <a:pt x="304" y="257"/>
                      </a:cubicBezTo>
                      <a:cubicBezTo>
                        <a:pt x="296" y="216"/>
                        <a:pt x="270" y="193"/>
                        <a:pt x="265" y="150"/>
                      </a:cubicBezTo>
                      <a:cubicBezTo>
                        <a:pt x="219" y="148"/>
                        <a:pt x="195" y="168"/>
                        <a:pt x="165" y="182"/>
                      </a:cubicBezTo>
                      <a:close/>
                      <a:moveTo>
                        <a:pt x="136" y="196"/>
                      </a:moveTo>
                      <a:cubicBezTo>
                        <a:pt x="113" y="221"/>
                        <a:pt x="72" y="230"/>
                        <a:pt x="76" y="282"/>
                      </a:cubicBezTo>
                      <a:cubicBezTo>
                        <a:pt x="105" y="305"/>
                        <a:pt x="144" y="292"/>
                        <a:pt x="179" y="289"/>
                      </a:cubicBezTo>
                      <a:cubicBezTo>
                        <a:pt x="171" y="251"/>
                        <a:pt x="158" y="220"/>
                        <a:pt x="136" y="196"/>
                      </a:cubicBezTo>
                      <a:close/>
                      <a:moveTo>
                        <a:pt x="371" y="374"/>
                      </a:moveTo>
                      <a:cubicBezTo>
                        <a:pt x="393" y="400"/>
                        <a:pt x="398" y="443"/>
                        <a:pt x="414" y="474"/>
                      </a:cubicBezTo>
                      <a:cubicBezTo>
                        <a:pt x="458" y="458"/>
                        <a:pt x="518" y="416"/>
                        <a:pt x="486" y="356"/>
                      </a:cubicBezTo>
                      <a:cubicBezTo>
                        <a:pt x="452" y="350"/>
                        <a:pt x="380" y="335"/>
                        <a:pt x="371" y="374"/>
                      </a:cubicBezTo>
                      <a:close/>
                      <a:moveTo>
                        <a:pt x="240" y="399"/>
                      </a:moveTo>
                      <a:cubicBezTo>
                        <a:pt x="260" y="433"/>
                        <a:pt x="257" y="489"/>
                        <a:pt x="282" y="517"/>
                      </a:cubicBezTo>
                      <a:cubicBezTo>
                        <a:pt x="318" y="510"/>
                        <a:pt x="355" y="508"/>
                        <a:pt x="386" y="488"/>
                      </a:cubicBezTo>
                      <a:cubicBezTo>
                        <a:pt x="378" y="454"/>
                        <a:pt x="369" y="422"/>
                        <a:pt x="354" y="396"/>
                      </a:cubicBezTo>
                      <a:cubicBezTo>
                        <a:pt x="353" y="380"/>
                        <a:pt x="351" y="365"/>
                        <a:pt x="336" y="364"/>
                      </a:cubicBezTo>
                      <a:cubicBezTo>
                        <a:pt x="310" y="373"/>
                        <a:pt x="254" y="368"/>
                        <a:pt x="240" y="39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9749" name="Freeform 25">
                  <a:extLst>
                    <a:ext uri="{FF2B5EF4-FFF2-40B4-BE49-F238E27FC236}">
                      <a16:creationId xmlns:a16="http://schemas.microsoft.com/office/drawing/2014/main" id="{A76AF1C7-2554-4AB0-B732-A4D31FCE04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6" y="3739"/>
                  <a:ext cx="12" cy="17"/>
                </a:xfrm>
                <a:custGeom>
                  <a:avLst/>
                  <a:gdLst>
                    <a:gd name="T0" fmla="*/ 0 w 51"/>
                    <a:gd name="T1" fmla="*/ 0 h 73"/>
                    <a:gd name="T2" fmla="*/ 0 w 51"/>
                    <a:gd name="T3" fmla="*/ 0 h 73"/>
                    <a:gd name="T4" fmla="*/ 0 w 51"/>
                    <a:gd name="T5" fmla="*/ 0 h 73"/>
                    <a:gd name="T6" fmla="*/ 0 60000 65536"/>
                    <a:gd name="T7" fmla="*/ 0 60000 65536"/>
                    <a:gd name="T8" fmla="*/ 0 60000 65536"/>
                    <a:gd name="T9" fmla="*/ 0 w 51"/>
                    <a:gd name="T10" fmla="*/ 0 h 73"/>
                    <a:gd name="T11" fmla="*/ 51 w 51"/>
                    <a:gd name="T12" fmla="*/ 73 h 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1" h="73">
                      <a:moveTo>
                        <a:pt x="37" y="0"/>
                      </a:moveTo>
                      <a:cubicBezTo>
                        <a:pt x="50" y="21"/>
                        <a:pt x="31" y="72"/>
                        <a:pt x="1" y="61"/>
                      </a:cubicBezTo>
                      <a:cubicBezTo>
                        <a:pt x="0" y="27"/>
                        <a:pt x="7" y="2"/>
                        <a:pt x="37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9750" name="Freeform 26">
                  <a:extLst>
                    <a:ext uri="{FF2B5EF4-FFF2-40B4-BE49-F238E27FC236}">
                      <a16:creationId xmlns:a16="http://schemas.microsoft.com/office/drawing/2014/main" id="{22429C82-527A-4FD9-8BF6-528CAC615D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3" y="3771"/>
                  <a:ext cx="12" cy="12"/>
                </a:xfrm>
                <a:custGeom>
                  <a:avLst/>
                  <a:gdLst>
                    <a:gd name="T0" fmla="*/ 0 w 51"/>
                    <a:gd name="T1" fmla="*/ 0 h 51"/>
                    <a:gd name="T2" fmla="*/ 0 w 51"/>
                    <a:gd name="T3" fmla="*/ 0 h 51"/>
                    <a:gd name="T4" fmla="*/ 0 w 51"/>
                    <a:gd name="T5" fmla="*/ 0 h 51"/>
                    <a:gd name="T6" fmla="*/ 0 w 51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1"/>
                    <a:gd name="T13" fmla="*/ 0 h 51"/>
                    <a:gd name="T14" fmla="*/ 51 w 51"/>
                    <a:gd name="T15" fmla="*/ 51 h 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1" h="51">
                      <a:moveTo>
                        <a:pt x="39" y="0"/>
                      </a:moveTo>
                      <a:cubicBezTo>
                        <a:pt x="37" y="11"/>
                        <a:pt x="48" y="9"/>
                        <a:pt x="50" y="18"/>
                      </a:cubicBezTo>
                      <a:cubicBezTo>
                        <a:pt x="42" y="33"/>
                        <a:pt x="36" y="50"/>
                        <a:pt x="10" y="46"/>
                      </a:cubicBezTo>
                      <a:cubicBezTo>
                        <a:pt x="0" y="20"/>
                        <a:pt x="17" y="5"/>
                        <a:pt x="39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9751" name="Freeform 27">
                  <a:extLst>
                    <a:ext uri="{FF2B5EF4-FFF2-40B4-BE49-F238E27FC236}">
                      <a16:creationId xmlns:a16="http://schemas.microsoft.com/office/drawing/2014/main" id="{23BFE242-731A-4F6E-A884-CFA998E1F7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0" y="3771"/>
                  <a:ext cx="13" cy="14"/>
                </a:xfrm>
                <a:custGeom>
                  <a:avLst/>
                  <a:gdLst>
                    <a:gd name="T0" fmla="*/ 0 w 58"/>
                    <a:gd name="T1" fmla="*/ 0 h 63"/>
                    <a:gd name="T2" fmla="*/ 0 w 58"/>
                    <a:gd name="T3" fmla="*/ 0 h 63"/>
                    <a:gd name="T4" fmla="*/ 0 w 58"/>
                    <a:gd name="T5" fmla="*/ 0 h 63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63"/>
                    <a:gd name="T11" fmla="*/ 58 w 58"/>
                    <a:gd name="T12" fmla="*/ 63 h 6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63">
                      <a:moveTo>
                        <a:pt x="43" y="4"/>
                      </a:moveTo>
                      <a:cubicBezTo>
                        <a:pt x="57" y="22"/>
                        <a:pt x="46" y="52"/>
                        <a:pt x="29" y="62"/>
                      </a:cubicBezTo>
                      <a:cubicBezTo>
                        <a:pt x="0" y="54"/>
                        <a:pt x="17" y="0"/>
                        <a:pt x="43" y="4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9752" name="Freeform 28">
                  <a:extLst>
                    <a:ext uri="{FF2B5EF4-FFF2-40B4-BE49-F238E27FC236}">
                      <a16:creationId xmlns:a16="http://schemas.microsoft.com/office/drawing/2014/main" id="{604F4EB1-FB98-472B-B0EF-E11F4B91AA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2" y="3460"/>
                  <a:ext cx="341" cy="398"/>
                </a:xfrm>
                <a:custGeom>
                  <a:avLst/>
                  <a:gdLst>
                    <a:gd name="T0" fmla="*/ 0 w 1504"/>
                    <a:gd name="T1" fmla="*/ 0 h 1754"/>
                    <a:gd name="T2" fmla="*/ 0 w 1504"/>
                    <a:gd name="T3" fmla="*/ 0 h 1754"/>
                    <a:gd name="T4" fmla="*/ 0 w 1504"/>
                    <a:gd name="T5" fmla="*/ 0 h 1754"/>
                    <a:gd name="T6" fmla="*/ 0 w 1504"/>
                    <a:gd name="T7" fmla="*/ 0 h 1754"/>
                    <a:gd name="T8" fmla="*/ 0 w 1504"/>
                    <a:gd name="T9" fmla="*/ 0 h 1754"/>
                    <a:gd name="T10" fmla="*/ 0 w 1504"/>
                    <a:gd name="T11" fmla="*/ 0 h 1754"/>
                    <a:gd name="T12" fmla="*/ 0 w 1504"/>
                    <a:gd name="T13" fmla="*/ 0 h 1754"/>
                    <a:gd name="T14" fmla="*/ 0 w 1504"/>
                    <a:gd name="T15" fmla="*/ 0 h 1754"/>
                    <a:gd name="T16" fmla="*/ 0 w 1504"/>
                    <a:gd name="T17" fmla="*/ 0 h 1754"/>
                    <a:gd name="T18" fmla="*/ 0 w 1504"/>
                    <a:gd name="T19" fmla="*/ 0 h 1754"/>
                    <a:gd name="T20" fmla="*/ 0 w 1504"/>
                    <a:gd name="T21" fmla="*/ 0 h 1754"/>
                    <a:gd name="T22" fmla="*/ 0 w 1504"/>
                    <a:gd name="T23" fmla="*/ 0 h 1754"/>
                    <a:gd name="T24" fmla="*/ 0 w 1504"/>
                    <a:gd name="T25" fmla="*/ 0 h 1754"/>
                    <a:gd name="T26" fmla="*/ 0 w 1504"/>
                    <a:gd name="T27" fmla="*/ 0 h 1754"/>
                    <a:gd name="T28" fmla="*/ 0 w 1504"/>
                    <a:gd name="T29" fmla="*/ 0 h 1754"/>
                    <a:gd name="T30" fmla="*/ 0 w 1504"/>
                    <a:gd name="T31" fmla="*/ 0 h 1754"/>
                    <a:gd name="T32" fmla="*/ 0 w 1504"/>
                    <a:gd name="T33" fmla="*/ 0 h 1754"/>
                    <a:gd name="T34" fmla="*/ 0 w 1504"/>
                    <a:gd name="T35" fmla="*/ 0 h 1754"/>
                    <a:gd name="T36" fmla="*/ 0 w 1504"/>
                    <a:gd name="T37" fmla="*/ 0 h 1754"/>
                    <a:gd name="T38" fmla="*/ 0 w 1504"/>
                    <a:gd name="T39" fmla="*/ 0 h 1754"/>
                    <a:gd name="T40" fmla="*/ 0 w 1504"/>
                    <a:gd name="T41" fmla="*/ 0 h 1754"/>
                    <a:gd name="T42" fmla="*/ 0 w 1504"/>
                    <a:gd name="T43" fmla="*/ 0 h 1754"/>
                    <a:gd name="T44" fmla="*/ 0 w 1504"/>
                    <a:gd name="T45" fmla="*/ 0 h 1754"/>
                    <a:gd name="T46" fmla="*/ 0 w 1504"/>
                    <a:gd name="T47" fmla="*/ 0 h 1754"/>
                    <a:gd name="T48" fmla="*/ 0 w 1504"/>
                    <a:gd name="T49" fmla="*/ 0 h 1754"/>
                    <a:gd name="T50" fmla="*/ 0 w 1504"/>
                    <a:gd name="T51" fmla="*/ 0 h 1754"/>
                    <a:gd name="T52" fmla="*/ 0 w 1504"/>
                    <a:gd name="T53" fmla="*/ 0 h 1754"/>
                    <a:gd name="T54" fmla="*/ 0 w 1504"/>
                    <a:gd name="T55" fmla="*/ 0 h 1754"/>
                    <a:gd name="T56" fmla="*/ 0 w 1504"/>
                    <a:gd name="T57" fmla="*/ 0 h 1754"/>
                    <a:gd name="T58" fmla="*/ 0 w 1504"/>
                    <a:gd name="T59" fmla="*/ 0 h 1754"/>
                    <a:gd name="T60" fmla="*/ 0 w 1504"/>
                    <a:gd name="T61" fmla="*/ 0 h 1754"/>
                    <a:gd name="T62" fmla="*/ 0 w 1504"/>
                    <a:gd name="T63" fmla="*/ 0 h 1754"/>
                    <a:gd name="T64" fmla="*/ 0 w 1504"/>
                    <a:gd name="T65" fmla="*/ 0 h 1754"/>
                    <a:gd name="T66" fmla="*/ 0 w 1504"/>
                    <a:gd name="T67" fmla="*/ 0 h 1754"/>
                    <a:gd name="T68" fmla="*/ 0 w 1504"/>
                    <a:gd name="T69" fmla="*/ 0 h 1754"/>
                    <a:gd name="T70" fmla="*/ 0 w 1504"/>
                    <a:gd name="T71" fmla="*/ 0 h 1754"/>
                    <a:gd name="T72" fmla="*/ 0 w 1504"/>
                    <a:gd name="T73" fmla="*/ 0 h 1754"/>
                    <a:gd name="T74" fmla="*/ 0 w 1504"/>
                    <a:gd name="T75" fmla="*/ 0 h 1754"/>
                    <a:gd name="T76" fmla="*/ 0 w 1504"/>
                    <a:gd name="T77" fmla="*/ 0 h 1754"/>
                    <a:gd name="T78" fmla="*/ 0 w 1504"/>
                    <a:gd name="T79" fmla="*/ 0 h 1754"/>
                    <a:gd name="T80" fmla="*/ 0 w 1504"/>
                    <a:gd name="T81" fmla="*/ 0 h 1754"/>
                    <a:gd name="T82" fmla="*/ 0 w 1504"/>
                    <a:gd name="T83" fmla="*/ 0 h 1754"/>
                    <a:gd name="T84" fmla="*/ 0 w 1504"/>
                    <a:gd name="T85" fmla="*/ 0 h 1754"/>
                    <a:gd name="T86" fmla="*/ 0 w 1504"/>
                    <a:gd name="T87" fmla="*/ 0 h 1754"/>
                    <a:gd name="T88" fmla="*/ 0 w 1504"/>
                    <a:gd name="T89" fmla="*/ 0 h 1754"/>
                    <a:gd name="T90" fmla="*/ 0 w 1504"/>
                    <a:gd name="T91" fmla="*/ 0 h 1754"/>
                    <a:gd name="T92" fmla="*/ 0 w 1504"/>
                    <a:gd name="T93" fmla="*/ 0 h 1754"/>
                    <a:gd name="T94" fmla="*/ 0 w 1504"/>
                    <a:gd name="T95" fmla="*/ 0 h 1754"/>
                    <a:gd name="T96" fmla="*/ 0 w 1504"/>
                    <a:gd name="T97" fmla="*/ 0 h 175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504"/>
                    <a:gd name="T148" fmla="*/ 0 h 1754"/>
                    <a:gd name="T149" fmla="*/ 1504 w 1504"/>
                    <a:gd name="T150" fmla="*/ 1754 h 175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504" h="1754">
                      <a:moveTo>
                        <a:pt x="1019" y="48"/>
                      </a:moveTo>
                      <a:cubicBezTo>
                        <a:pt x="1002" y="67"/>
                        <a:pt x="979" y="79"/>
                        <a:pt x="955" y="87"/>
                      </a:cubicBezTo>
                      <a:cubicBezTo>
                        <a:pt x="966" y="101"/>
                        <a:pt x="985" y="88"/>
                        <a:pt x="998" y="84"/>
                      </a:cubicBezTo>
                      <a:cubicBezTo>
                        <a:pt x="1045" y="67"/>
                        <a:pt x="1088" y="37"/>
                        <a:pt x="1140" y="35"/>
                      </a:cubicBezTo>
                      <a:cubicBezTo>
                        <a:pt x="1163" y="33"/>
                        <a:pt x="1186" y="33"/>
                        <a:pt x="1209" y="34"/>
                      </a:cubicBezTo>
                      <a:cubicBezTo>
                        <a:pt x="1243" y="44"/>
                        <a:pt x="1262" y="89"/>
                        <a:pt x="1242" y="119"/>
                      </a:cubicBezTo>
                      <a:cubicBezTo>
                        <a:pt x="1229" y="129"/>
                        <a:pt x="1216" y="140"/>
                        <a:pt x="1208" y="155"/>
                      </a:cubicBezTo>
                      <a:cubicBezTo>
                        <a:pt x="1196" y="161"/>
                        <a:pt x="1185" y="170"/>
                        <a:pt x="1180" y="184"/>
                      </a:cubicBezTo>
                      <a:cubicBezTo>
                        <a:pt x="1167" y="189"/>
                        <a:pt x="1155" y="196"/>
                        <a:pt x="1148" y="209"/>
                      </a:cubicBezTo>
                      <a:cubicBezTo>
                        <a:pt x="1124" y="240"/>
                        <a:pt x="1090" y="263"/>
                        <a:pt x="1068" y="296"/>
                      </a:cubicBezTo>
                      <a:cubicBezTo>
                        <a:pt x="1068" y="308"/>
                        <a:pt x="1088" y="297"/>
                        <a:pt x="1094" y="293"/>
                      </a:cubicBezTo>
                      <a:cubicBezTo>
                        <a:pt x="1108" y="283"/>
                        <a:pt x="1125" y="276"/>
                        <a:pt x="1142" y="277"/>
                      </a:cubicBezTo>
                      <a:cubicBezTo>
                        <a:pt x="1158" y="273"/>
                        <a:pt x="1170" y="262"/>
                        <a:pt x="1186" y="260"/>
                      </a:cubicBezTo>
                      <a:cubicBezTo>
                        <a:pt x="1226" y="251"/>
                        <a:pt x="1268" y="245"/>
                        <a:pt x="1309" y="248"/>
                      </a:cubicBezTo>
                      <a:cubicBezTo>
                        <a:pt x="1329" y="250"/>
                        <a:pt x="1354" y="253"/>
                        <a:pt x="1365" y="272"/>
                      </a:cubicBezTo>
                      <a:cubicBezTo>
                        <a:pt x="1374" y="285"/>
                        <a:pt x="1367" y="303"/>
                        <a:pt x="1354" y="310"/>
                      </a:cubicBezTo>
                      <a:cubicBezTo>
                        <a:pt x="1342" y="318"/>
                        <a:pt x="1326" y="320"/>
                        <a:pt x="1317" y="332"/>
                      </a:cubicBezTo>
                      <a:cubicBezTo>
                        <a:pt x="1309" y="339"/>
                        <a:pt x="1299" y="346"/>
                        <a:pt x="1288" y="344"/>
                      </a:cubicBezTo>
                      <a:cubicBezTo>
                        <a:pt x="1272" y="345"/>
                        <a:pt x="1259" y="357"/>
                        <a:pt x="1242" y="357"/>
                      </a:cubicBezTo>
                      <a:cubicBezTo>
                        <a:pt x="1182" y="365"/>
                        <a:pt x="1121" y="350"/>
                        <a:pt x="1061" y="363"/>
                      </a:cubicBezTo>
                      <a:cubicBezTo>
                        <a:pt x="1053" y="365"/>
                        <a:pt x="1033" y="350"/>
                        <a:pt x="1037" y="364"/>
                      </a:cubicBezTo>
                      <a:cubicBezTo>
                        <a:pt x="1046" y="373"/>
                        <a:pt x="1062" y="374"/>
                        <a:pt x="1070" y="385"/>
                      </a:cubicBezTo>
                      <a:cubicBezTo>
                        <a:pt x="1081" y="396"/>
                        <a:pt x="1095" y="400"/>
                        <a:pt x="1109" y="404"/>
                      </a:cubicBezTo>
                      <a:cubicBezTo>
                        <a:pt x="1124" y="413"/>
                        <a:pt x="1137" y="425"/>
                        <a:pt x="1152" y="434"/>
                      </a:cubicBezTo>
                      <a:cubicBezTo>
                        <a:pt x="1208" y="475"/>
                        <a:pt x="1262" y="520"/>
                        <a:pt x="1304" y="575"/>
                      </a:cubicBezTo>
                      <a:cubicBezTo>
                        <a:pt x="1413" y="680"/>
                        <a:pt x="1448" y="757"/>
                        <a:pt x="1454" y="864"/>
                      </a:cubicBezTo>
                      <a:cubicBezTo>
                        <a:pt x="1461" y="875"/>
                        <a:pt x="1467" y="888"/>
                        <a:pt x="1465" y="901"/>
                      </a:cubicBezTo>
                      <a:cubicBezTo>
                        <a:pt x="1468" y="916"/>
                        <a:pt x="1480" y="927"/>
                        <a:pt x="1481" y="942"/>
                      </a:cubicBezTo>
                      <a:cubicBezTo>
                        <a:pt x="1488" y="982"/>
                        <a:pt x="1481" y="1022"/>
                        <a:pt x="1487" y="1062"/>
                      </a:cubicBezTo>
                      <a:cubicBezTo>
                        <a:pt x="1493" y="1109"/>
                        <a:pt x="1494" y="1157"/>
                        <a:pt x="1484" y="1204"/>
                      </a:cubicBezTo>
                      <a:cubicBezTo>
                        <a:pt x="1480" y="1226"/>
                        <a:pt x="1479" y="1249"/>
                        <a:pt x="1470" y="1270"/>
                      </a:cubicBezTo>
                      <a:cubicBezTo>
                        <a:pt x="1464" y="1284"/>
                        <a:pt x="1452" y="1296"/>
                        <a:pt x="1451" y="1312"/>
                      </a:cubicBezTo>
                      <a:cubicBezTo>
                        <a:pt x="1448" y="1332"/>
                        <a:pt x="1448" y="1353"/>
                        <a:pt x="1437" y="1370"/>
                      </a:cubicBezTo>
                      <a:cubicBezTo>
                        <a:pt x="1420" y="1404"/>
                        <a:pt x="1391" y="1430"/>
                        <a:pt x="1379" y="1466"/>
                      </a:cubicBezTo>
                      <a:cubicBezTo>
                        <a:pt x="1355" y="1477"/>
                        <a:pt x="1340" y="1500"/>
                        <a:pt x="1318" y="1515"/>
                      </a:cubicBezTo>
                      <a:cubicBezTo>
                        <a:pt x="1218" y="1600"/>
                        <a:pt x="1104" y="1673"/>
                        <a:pt x="977" y="1712"/>
                      </a:cubicBezTo>
                      <a:cubicBezTo>
                        <a:pt x="851" y="1753"/>
                        <a:pt x="714" y="1753"/>
                        <a:pt x="587" y="1720"/>
                      </a:cubicBezTo>
                      <a:cubicBezTo>
                        <a:pt x="463" y="1691"/>
                        <a:pt x="347" y="1636"/>
                        <a:pt x="238" y="1572"/>
                      </a:cubicBezTo>
                      <a:cubicBezTo>
                        <a:pt x="212" y="1559"/>
                        <a:pt x="202" y="1527"/>
                        <a:pt x="174" y="1516"/>
                      </a:cubicBezTo>
                      <a:cubicBezTo>
                        <a:pt x="137" y="1464"/>
                        <a:pt x="87" y="1420"/>
                        <a:pt x="62" y="1359"/>
                      </a:cubicBezTo>
                      <a:cubicBezTo>
                        <a:pt x="53" y="1345"/>
                        <a:pt x="57" y="1324"/>
                        <a:pt x="41" y="1314"/>
                      </a:cubicBezTo>
                      <a:cubicBezTo>
                        <a:pt x="11" y="1187"/>
                        <a:pt x="0" y="1121"/>
                        <a:pt x="18" y="1014"/>
                      </a:cubicBezTo>
                      <a:cubicBezTo>
                        <a:pt x="16" y="996"/>
                        <a:pt x="18" y="979"/>
                        <a:pt x="27" y="964"/>
                      </a:cubicBezTo>
                      <a:cubicBezTo>
                        <a:pt x="35" y="942"/>
                        <a:pt x="41" y="919"/>
                        <a:pt x="43" y="896"/>
                      </a:cubicBezTo>
                      <a:cubicBezTo>
                        <a:pt x="58" y="883"/>
                        <a:pt x="66" y="863"/>
                        <a:pt x="68" y="843"/>
                      </a:cubicBezTo>
                      <a:cubicBezTo>
                        <a:pt x="83" y="834"/>
                        <a:pt x="86" y="815"/>
                        <a:pt x="92" y="800"/>
                      </a:cubicBezTo>
                      <a:cubicBezTo>
                        <a:pt x="93" y="789"/>
                        <a:pt x="89" y="768"/>
                        <a:pt x="105" y="768"/>
                      </a:cubicBezTo>
                      <a:cubicBezTo>
                        <a:pt x="121" y="771"/>
                        <a:pt x="128" y="749"/>
                        <a:pt x="134" y="737"/>
                      </a:cubicBezTo>
                      <a:cubicBezTo>
                        <a:pt x="142" y="726"/>
                        <a:pt x="156" y="721"/>
                        <a:pt x="159" y="706"/>
                      </a:cubicBezTo>
                      <a:cubicBezTo>
                        <a:pt x="164" y="692"/>
                        <a:pt x="177" y="685"/>
                        <a:pt x="187" y="676"/>
                      </a:cubicBezTo>
                      <a:cubicBezTo>
                        <a:pt x="200" y="662"/>
                        <a:pt x="205" y="642"/>
                        <a:pt x="218" y="628"/>
                      </a:cubicBezTo>
                      <a:cubicBezTo>
                        <a:pt x="233" y="609"/>
                        <a:pt x="251" y="592"/>
                        <a:pt x="263" y="571"/>
                      </a:cubicBezTo>
                      <a:cubicBezTo>
                        <a:pt x="270" y="561"/>
                        <a:pt x="283" y="560"/>
                        <a:pt x="290" y="550"/>
                      </a:cubicBezTo>
                      <a:cubicBezTo>
                        <a:pt x="299" y="540"/>
                        <a:pt x="307" y="530"/>
                        <a:pt x="319" y="524"/>
                      </a:cubicBezTo>
                      <a:cubicBezTo>
                        <a:pt x="331" y="515"/>
                        <a:pt x="332" y="497"/>
                        <a:pt x="345" y="488"/>
                      </a:cubicBezTo>
                      <a:cubicBezTo>
                        <a:pt x="371" y="469"/>
                        <a:pt x="396" y="449"/>
                        <a:pt x="423" y="431"/>
                      </a:cubicBezTo>
                      <a:cubicBezTo>
                        <a:pt x="473" y="396"/>
                        <a:pt x="529" y="357"/>
                        <a:pt x="591" y="350"/>
                      </a:cubicBezTo>
                      <a:cubicBezTo>
                        <a:pt x="658" y="343"/>
                        <a:pt x="728" y="340"/>
                        <a:pt x="795" y="346"/>
                      </a:cubicBezTo>
                      <a:cubicBezTo>
                        <a:pt x="838" y="351"/>
                        <a:pt x="879" y="362"/>
                        <a:pt x="923" y="360"/>
                      </a:cubicBezTo>
                      <a:cubicBezTo>
                        <a:pt x="938" y="357"/>
                        <a:pt x="1013" y="324"/>
                        <a:pt x="1029" y="325"/>
                      </a:cubicBezTo>
                      <a:cubicBezTo>
                        <a:pt x="1048" y="323"/>
                        <a:pt x="1030" y="380"/>
                        <a:pt x="1041" y="362"/>
                      </a:cubicBezTo>
                      <a:cubicBezTo>
                        <a:pt x="1015" y="358"/>
                        <a:pt x="952" y="378"/>
                        <a:pt x="928" y="381"/>
                      </a:cubicBezTo>
                      <a:cubicBezTo>
                        <a:pt x="913" y="373"/>
                        <a:pt x="897" y="397"/>
                        <a:pt x="882" y="394"/>
                      </a:cubicBezTo>
                      <a:cubicBezTo>
                        <a:pt x="788" y="399"/>
                        <a:pt x="681" y="330"/>
                        <a:pt x="600" y="367"/>
                      </a:cubicBezTo>
                      <a:cubicBezTo>
                        <a:pt x="582" y="355"/>
                        <a:pt x="602" y="296"/>
                        <a:pt x="589" y="279"/>
                      </a:cubicBezTo>
                      <a:cubicBezTo>
                        <a:pt x="576" y="263"/>
                        <a:pt x="564" y="246"/>
                        <a:pt x="547" y="233"/>
                      </a:cubicBezTo>
                      <a:cubicBezTo>
                        <a:pt x="531" y="232"/>
                        <a:pt x="528" y="213"/>
                        <a:pt x="520" y="202"/>
                      </a:cubicBezTo>
                      <a:cubicBezTo>
                        <a:pt x="499" y="169"/>
                        <a:pt x="465" y="147"/>
                        <a:pt x="442" y="115"/>
                      </a:cubicBezTo>
                      <a:cubicBezTo>
                        <a:pt x="439" y="100"/>
                        <a:pt x="444" y="84"/>
                        <a:pt x="453" y="72"/>
                      </a:cubicBezTo>
                      <a:cubicBezTo>
                        <a:pt x="471" y="69"/>
                        <a:pt x="490" y="66"/>
                        <a:pt x="508" y="61"/>
                      </a:cubicBezTo>
                      <a:cubicBezTo>
                        <a:pt x="580" y="44"/>
                        <a:pt x="651" y="20"/>
                        <a:pt x="726" y="16"/>
                      </a:cubicBezTo>
                      <a:cubicBezTo>
                        <a:pt x="741" y="21"/>
                        <a:pt x="741" y="45"/>
                        <a:pt x="759" y="47"/>
                      </a:cubicBezTo>
                      <a:cubicBezTo>
                        <a:pt x="777" y="47"/>
                        <a:pt x="793" y="40"/>
                        <a:pt x="811" y="36"/>
                      </a:cubicBezTo>
                      <a:cubicBezTo>
                        <a:pt x="861" y="21"/>
                        <a:pt x="913" y="0"/>
                        <a:pt x="967" y="8"/>
                      </a:cubicBezTo>
                      <a:cubicBezTo>
                        <a:pt x="990" y="11"/>
                        <a:pt x="1012" y="25"/>
                        <a:pt x="1019" y="48"/>
                      </a:cubicBezTo>
                      <a:close/>
                      <a:moveTo>
                        <a:pt x="748" y="83"/>
                      </a:moveTo>
                      <a:cubicBezTo>
                        <a:pt x="736" y="72"/>
                        <a:pt x="722" y="65"/>
                        <a:pt x="709" y="55"/>
                      </a:cubicBezTo>
                      <a:cubicBezTo>
                        <a:pt x="651" y="59"/>
                        <a:pt x="596" y="83"/>
                        <a:pt x="538" y="87"/>
                      </a:cubicBezTo>
                      <a:cubicBezTo>
                        <a:pt x="533" y="100"/>
                        <a:pt x="506" y="92"/>
                        <a:pt x="508" y="108"/>
                      </a:cubicBezTo>
                      <a:cubicBezTo>
                        <a:pt x="590" y="115"/>
                        <a:pt x="671" y="86"/>
                        <a:pt x="754" y="94"/>
                      </a:cubicBezTo>
                      <a:cubicBezTo>
                        <a:pt x="774" y="97"/>
                        <a:pt x="793" y="103"/>
                        <a:pt x="809" y="115"/>
                      </a:cubicBezTo>
                      <a:cubicBezTo>
                        <a:pt x="813" y="136"/>
                        <a:pt x="809" y="159"/>
                        <a:pt x="823" y="176"/>
                      </a:cubicBezTo>
                      <a:cubicBezTo>
                        <a:pt x="838" y="180"/>
                        <a:pt x="850" y="164"/>
                        <a:pt x="864" y="163"/>
                      </a:cubicBezTo>
                      <a:cubicBezTo>
                        <a:pt x="880" y="157"/>
                        <a:pt x="895" y="144"/>
                        <a:pt x="895" y="126"/>
                      </a:cubicBezTo>
                      <a:cubicBezTo>
                        <a:pt x="899" y="99"/>
                        <a:pt x="924" y="82"/>
                        <a:pt x="946" y="70"/>
                      </a:cubicBezTo>
                      <a:cubicBezTo>
                        <a:pt x="951" y="65"/>
                        <a:pt x="969" y="58"/>
                        <a:pt x="965" y="51"/>
                      </a:cubicBezTo>
                      <a:cubicBezTo>
                        <a:pt x="892" y="54"/>
                        <a:pt x="821" y="77"/>
                        <a:pt x="748" y="83"/>
                      </a:cubicBezTo>
                      <a:close/>
                      <a:moveTo>
                        <a:pt x="1165" y="66"/>
                      </a:moveTo>
                      <a:cubicBezTo>
                        <a:pt x="1141" y="67"/>
                        <a:pt x="1116" y="68"/>
                        <a:pt x="1092" y="73"/>
                      </a:cubicBezTo>
                      <a:cubicBezTo>
                        <a:pt x="1079" y="87"/>
                        <a:pt x="1059" y="86"/>
                        <a:pt x="1042" y="86"/>
                      </a:cubicBezTo>
                      <a:cubicBezTo>
                        <a:pt x="1026" y="90"/>
                        <a:pt x="1014" y="103"/>
                        <a:pt x="998" y="105"/>
                      </a:cubicBezTo>
                      <a:cubicBezTo>
                        <a:pt x="982" y="109"/>
                        <a:pt x="966" y="113"/>
                        <a:pt x="951" y="119"/>
                      </a:cubicBezTo>
                      <a:cubicBezTo>
                        <a:pt x="938" y="118"/>
                        <a:pt x="911" y="115"/>
                        <a:pt x="915" y="136"/>
                      </a:cubicBezTo>
                      <a:cubicBezTo>
                        <a:pt x="924" y="147"/>
                        <a:pt x="938" y="136"/>
                        <a:pt x="949" y="133"/>
                      </a:cubicBezTo>
                      <a:cubicBezTo>
                        <a:pt x="960" y="129"/>
                        <a:pt x="973" y="123"/>
                        <a:pt x="985" y="127"/>
                      </a:cubicBezTo>
                      <a:cubicBezTo>
                        <a:pt x="999" y="135"/>
                        <a:pt x="1003" y="156"/>
                        <a:pt x="1020" y="159"/>
                      </a:cubicBezTo>
                      <a:cubicBezTo>
                        <a:pt x="1050" y="163"/>
                        <a:pt x="1076" y="145"/>
                        <a:pt x="1105" y="146"/>
                      </a:cubicBezTo>
                      <a:cubicBezTo>
                        <a:pt x="1119" y="146"/>
                        <a:pt x="1132" y="143"/>
                        <a:pt x="1143" y="134"/>
                      </a:cubicBezTo>
                      <a:cubicBezTo>
                        <a:pt x="1157" y="125"/>
                        <a:pt x="1173" y="122"/>
                        <a:pt x="1189" y="119"/>
                      </a:cubicBezTo>
                      <a:cubicBezTo>
                        <a:pt x="1203" y="114"/>
                        <a:pt x="1217" y="105"/>
                        <a:pt x="1222" y="91"/>
                      </a:cubicBezTo>
                      <a:cubicBezTo>
                        <a:pt x="1223" y="74"/>
                        <a:pt x="1204" y="65"/>
                        <a:pt x="1189" y="66"/>
                      </a:cubicBezTo>
                      <a:cubicBezTo>
                        <a:pt x="1181" y="65"/>
                        <a:pt x="1173" y="65"/>
                        <a:pt x="1165" y="66"/>
                      </a:cubicBezTo>
                      <a:close/>
                      <a:moveTo>
                        <a:pt x="620" y="137"/>
                      </a:moveTo>
                      <a:cubicBezTo>
                        <a:pt x="590" y="139"/>
                        <a:pt x="558" y="125"/>
                        <a:pt x="529" y="139"/>
                      </a:cubicBezTo>
                      <a:cubicBezTo>
                        <a:pt x="519" y="151"/>
                        <a:pt x="543" y="158"/>
                        <a:pt x="548" y="168"/>
                      </a:cubicBezTo>
                      <a:cubicBezTo>
                        <a:pt x="562" y="182"/>
                        <a:pt x="576" y="196"/>
                        <a:pt x="595" y="205"/>
                      </a:cubicBezTo>
                      <a:cubicBezTo>
                        <a:pt x="593" y="222"/>
                        <a:pt x="615" y="226"/>
                        <a:pt x="624" y="237"/>
                      </a:cubicBezTo>
                      <a:cubicBezTo>
                        <a:pt x="651" y="264"/>
                        <a:pt x="670" y="300"/>
                        <a:pt x="705" y="316"/>
                      </a:cubicBezTo>
                      <a:cubicBezTo>
                        <a:pt x="720" y="322"/>
                        <a:pt x="736" y="324"/>
                        <a:pt x="752" y="322"/>
                      </a:cubicBezTo>
                      <a:cubicBezTo>
                        <a:pt x="716" y="294"/>
                        <a:pt x="695" y="253"/>
                        <a:pt x="663" y="222"/>
                      </a:cubicBezTo>
                      <a:cubicBezTo>
                        <a:pt x="659" y="203"/>
                        <a:pt x="643" y="186"/>
                        <a:pt x="649" y="166"/>
                      </a:cubicBezTo>
                      <a:cubicBezTo>
                        <a:pt x="655" y="150"/>
                        <a:pt x="674" y="145"/>
                        <a:pt x="681" y="130"/>
                      </a:cubicBezTo>
                      <a:cubicBezTo>
                        <a:pt x="660" y="130"/>
                        <a:pt x="640" y="136"/>
                        <a:pt x="620" y="137"/>
                      </a:cubicBezTo>
                      <a:close/>
                      <a:moveTo>
                        <a:pt x="691" y="187"/>
                      </a:moveTo>
                      <a:cubicBezTo>
                        <a:pt x="722" y="200"/>
                        <a:pt x="757" y="194"/>
                        <a:pt x="789" y="187"/>
                      </a:cubicBezTo>
                      <a:cubicBezTo>
                        <a:pt x="803" y="182"/>
                        <a:pt x="787" y="167"/>
                        <a:pt x="791" y="156"/>
                      </a:cubicBezTo>
                      <a:cubicBezTo>
                        <a:pt x="788" y="138"/>
                        <a:pt x="765" y="149"/>
                        <a:pt x="753" y="149"/>
                      </a:cubicBezTo>
                      <a:cubicBezTo>
                        <a:pt x="729" y="155"/>
                        <a:pt x="708" y="169"/>
                        <a:pt x="691" y="187"/>
                      </a:cubicBezTo>
                      <a:close/>
                      <a:moveTo>
                        <a:pt x="930" y="176"/>
                      </a:moveTo>
                      <a:cubicBezTo>
                        <a:pt x="927" y="189"/>
                        <a:pt x="912" y="189"/>
                        <a:pt x="901" y="190"/>
                      </a:cubicBezTo>
                      <a:cubicBezTo>
                        <a:pt x="888" y="192"/>
                        <a:pt x="880" y="204"/>
                        <a:pt x="869" y="209"/>
                      </a:cubicBezTo>
                      <a:cubicBezTo>
                        <a:pt x="830" y="230"/>
                        <a:pt x="786" y="236"/>
                        <a:pt x="743" y="241"/>
                      </a:cubicBezTo>
                      <a:cubicBezTo>
                        <a:pt x="736" y="243"/>
                        <a:pt x="716" y="241"/>
                        <a:pt x="729" y="250"/>
                      </a:cubicBezTo>
                      <a:cubicBezTo>
                        <a:pt x="748" y="270"/>
                        <a:pt x="775" y="286"/>
                        <a:pt x="784" y="314"/>
                      </a:cubicBezTo>
                      <a:cubicBezTo>
                        <a:pt x="783" y="328"/>
                        <a:pt x="792" y="343"/>
                        <a:pt x="807" y="338"/>
                      </a:cubicBezTo>
                      <a:cubicBezTo>
                        <a:pt x="873" y="342"/>
                        <a:pt x="942" y="346"/>
                        <a:pt x="1005" y="323"/>
                      </a:cubicBezTo>
                      <a:cubicBezTo>
                        <a:pt x="1018" y="315"/>
                        <a:pt x="1026" y="301"/>
                        <a:pt x="1038" y="291"/>
                      </a:cubicBezTo>
                      <a:cubicBezTo>
                        <a:pt x="1073" y="254"/>
                        <a:pt x="1109" y="217"/>
                        <a:pt x="1144" y="180"/>
                      </a:cubicBezTo>
                      <a:cubicBezTo>
                        <a:pt x="1089" y="190"/>
                        <a:pt x="1031" y="199"/>
                        <a:pt x="976" y="183"/>
                      </a:cubicBezTo>
                      <a:cubicBezTo>
                        <a:pt x="949" y="201"/>
                        <a:pt x="947" y="237"/>
                        <a:pt x="931" y="263"/>
                      </a:cubicBezTo>
                      <a:cubicBezTo>
                        <a:pt x="920" y="273"/>
                        <a:pt x="915" y="287"/>
                        <a:pt x="910" y="300"/>
                      </a:cubicBezTo>
                      <a:cubicBezTo>
                        <a:pt x="897" y="312"/>
                        <a:pt x="880" y="300"/>
                        <a:pt x="890" y="285"/>
                      </a:cubicBezTo>
                      <a:cubicBezTo>
                        <a:pt x="896" y="266"/>
                        <a:pt x="910" y="251"/>
                        <a:pt x="920" y="233"/>
                      </a:cubicBezTo>
                      <a:cubicBezTo>
                        <a:pt x="922" y="217"/>
                        <a:pt x="932" y="206"/>
                        <a:pt x="941" y="194"/>
                      </a:cubicBezTo>
                      <a:cubicBezTo>
                        <a:pt x="944" y="186"/>
                        <a:pt x="951" y="171"/>
                        <a:pt x="936" y="176"/>
                      </a:cubicBezTo>
                      <a:cubicBezTo>
                        <a:pt x="934" y="176"/>
                        <a:pt x="932" y="176"/>
                        <a:pt x="930" y="176"/>
                      </a:cubicBezTo>
                      <a:close/>
                      <a:moveTo>
                        <a:pt x="1112" y="319"/>
                      </a:moveTo>
                      <a:cubicBezTo>
                        <a:pt x="1148" y="331"/>
                        <a:pt x="1186" y="317"/>
                        <a:pt x="1222" y="311"/>
                      </a:cubicBezTo>
                      <a:cubicBezTo>
                        <a:pt x="1243" y="306"/>
                        <a:pt x="1263" y="301"/>
                        <a:pt x="1284" y="296"/>
                      </a:cubicBezTo>
                      <a:cubicBezTo>
                        <a:pt x="1291" y="295"/>
                        <a:pt x="1312" y="285"/>
                        <a:pt x="1301" y="279"/>
                      </a:cubicBezTo>
                      <a:cubicBezTo>
                        <a:pt x="1242" y="280"/>
                        <a:pt x="1181" y="283"/>
                        <a:pt x="1127" y="309"/>
                      </a:cubicBezTo>
                      <a:cubicBezTo>
                        <a:pt x="1122" y="312"/>
                        <a:pt x="1117" y="315"/>
                        <a:pt x="1112" y="319"/>
                      </a:cubicBezTo>
                      <a:close/>
                      <a:moveTo>
                        <a:pt x="1215" y="533"/>
                      </a:moveTo>
                      <a:cubicBezTo>
                        <a:pt x="1217" y="521"/>
                        <a:pt x="1205" y="515"/>
                        <a:pt x="1197" y="512"/>
                      </a:cubicBezTo>
                      <a:cubicBezTo>
                        <a:pt x="1190" y="498"/>
                        <a:pt x="1176" y="489"/>
                        <a:pt x="1162" y="485"/>
                      </a:cubicBezTo>
                      <a:cubicBezTo>
                        <a:pt x="1147" y="475"/>
                        <a:pt x="1141" y="454"/>
                        <a:pt x="1122" y="450"/>
                      </a:cubicBezTo>
                      <a:cubicBezTo>
                        <a:pt x="1108" y="444"/>
                        <a:pt x="1095" y="435"/>
                        <a:pt x="1082" y="428"/>
                      </a:cubicBezTo>
                      <a:cubicBezTo>
                        <a:pt x="1067" y="423"/>
                        <a:pt x="1056" y="410"/>
                        <a:pt x="1046" y="398"/>
                      </a:cubicBezTo>
                      <a:cubicBezTo>
                        <a:pt x="1037" y="384"/>
                        <a:pt x="1017" y="378"/>
                        <a:pt x="1004" y="391"/>
                      </a:cubicBezTo>
                      <a:cubicBezTo>
                        <a:pt x="994" y="401"/>
                        <a:pt x="981" y="406"/>
                        <a:pt x="967" y="408"/>
                      </a:cubicBezTo>
                      <a:cubicBezTo>
                        <a:pt x="926" y="416"/>
                        <a:pt x="885" y="411"/>
                        <a:pt x="844" y="408"/>
                      </a:cubicBezTo>
                      <a:cubicBezTo>
                        <a:pt x="809" y="405"/>
                        <a:pt x="774" y="404"/>
                        <a:pt x="739" y="400"/>
                      </a:cubicBezTo>
                      <a:cubicBezTo>
                        <a:pt x="694" y="394"/>
                        <a:pt x="650" y="382"/>
                        <a:pt x="609" y="361"/>
                      </a:cubicBezTo>
                      <a:cubicBezTo>
                        <a:pt x="597" y="371"/>
                        <a:pt x="585" y="381"/>
                        <a:pt x="570" y="386"/>
                      </a:cubicBezTo>
                      <a:cubicBezTo>
                        <a:pt x="547" y="416"/>
                        <a:pt x="512" y="436"/>
                        <a:pt x="492" y="468"/>
                      </a:cubicBezTo>
                      <a:cubicBezTo>
                        <a:pt x="475" y="470"/>
                        <a:pt x="465" y="487"/>
                        <a:pt x="450" y="492"/>
                      </a:cubicBezTo>
                      <a:cubicBezTo>
                        <a:pt x="411" y="531"/>
                        <a:pt x="377" y="575"/>
                        <a:pt x="335" y="611"/>
                      </a:cubicBezTo>
                      <a:cubicBezTo>
                        <a:pt x="331" y="632"/>
                        <a:pt x="309" y="640"/>
                        <a:pt x="299" y="657"/>
                      </a:cubicBezTo>
                      <a:cubicBezTo>
                        <a:pt x="276" y="689"/>
                        <a:pt x="256" y="723"/>
                        <a:pt x="231" y="754"/>
                      </a:cubicBezTo>
                      <a:cubicBezTo>
                        <a:pt x="209" y="782"/>
                        <a:pt x="185" y="809"/>
                        <a:pt x="166" y="840"/>
                      </a:cubicBezTo>
                      <a:cubicBezTo>
                        <a:pt x="167" y="852"/>
                        <a:pt x="181" y="861"/>
                        <a:pt x="170" y="873"/>
                      </a:cubicBezTo>
                      <a:cubicBezTo>
                        <a:pt x="161" y="891"/>
                        <a:pt x="148" y="906"/>
                        <a:pt x="135" y="921"/>
                      </a:cubicBezTo>
                      <a:cubicBezTo>
                        <a:pt x="133" y="952"/>
                        <a:pt x="116" y="943"/>
                        <a:pt x="111" y="1010"/>
                      </a:cubicBezTo>
                      <a:cubicBezTo>
                        <a:pt x="100" y="1118"/>
                        <a:pt x="76" y="1181"/>
                        <a:pt x="137" y="1328"/>
                      </a:cubicBezTo>
                      <a:cubicBezTo>
                        <a:pt x="148" y="1339"/>
                        <a:pt x="154" y="1353"/>
                        <a:pt x="160" y="1367"/>
                      </a:cubicBezTo>
                      <a:cubicBezTo>
                        <a:pt x="166" y="1382"/>
                        <a:pt x="180" y="1390"/>
                        <a:pt x="192" y="1398"/>
                      </a:cubicBezTo>
                      <a:cubicBezTo>
                        <a:pt x="196" y="1411"/>
                        <a:pt x="202" y="1424"/>
                        <a:pt x="218" y="1422"/>
                      </a:cubicBezTo>
                      <a:cubicBezTo>
                        <a:pt x="233" y="1428"/>
                        <a:pt x="231" y="1448"/>
                        <a:pt x="237" y="1461"/>
                      </a:cubicBezTo>
                      <a:cubicBezTo>
                        <a:pt x="245" y="1476"/>
                        <a:pt x="263" y="1480"/>
                        <a:pt x="275" y="1489"/>
                      </a:cubicBezTo>
                      <a:cubicBezTo>
                        <a:pt x="297" y="1501"/>
                        <a:pt x="316" y="1517"/>
                        <a:pt x="338" y="1530"/>
                      </a:cubicBezTo>
                      <a:cubicBezTo>
                        <a:pt x="355" y="1539"/>
                        <a:pt x="376" y="1544"/>
                        <a:pt x="390" y="1559"/>
                      </a:cubicBezTo>
                      <a:cubicBezTo>
                        <a:pt x="409" y="1576"/>
                        <a:pt x="435" y="1577"/>
                        <a:pt x="456" y="1590"/>
                      </a:cubicBezTo>
                      <a:cubicBezTo>
                        <a:pt x="466" y="1605"/>
                        <a:pt x="485" y="1597"/>
                        <a:pt x="499" y="1603"/>
                      </a:cubicBezTo>
                      <a:cubicBezTo>
                        <a:pt x="517" y="1621"/>
                        <a:pt x="542" y="1625"/>
                        <a:pt x="565" y="1632"/>
                      </a:cubicBezTo>
                      <a:cubicBezTo>
                        <a:pt x="603" y="1642"/>
                        <a:pt x="642" y="1646"/>
                        <a:pt x="681" y="1648"/>
                      </a:cubicBezTo>
                      <a:cubicBezTo>
                        <a:pt x="701" y="1666"/>
                        <a:pt x="731" y="1663"/>
                        <a:pt x="756" y="1662"/>
                      </a:cubicBezTo>
                      <a:cubicBezTo>
                        <a:pt x="771" y="1657"/>
                        <a:pt x="783" y="1670"/>
                        <a:pt x="796" y="1670"/>
                      </a:cubicBezTo>
                      <a:cubicBezTo>
                        <a:pt x="818" y="1671"/>
                        <a:pt x="839" y="1670"/>
                        <a:pt x="861" y="1666"/>
                      </a:cubicBezTo>
                      <a:cubicBezTo>
                        <a:pt x="881" y="1663"/>
                        <a:pt x="902" y="1661"/>
                        <a:pt x="923" y="1663"/>
                      </a:cubicBezTo>
                      <a:cubicBezTo>
                        <a:pt x="947" y="1662"/>
                        <a:pt x="967" y="1643"/>
                        <a:pt x="992" y="1648"/>
                      </a:cubicBezTo>
                      <a:cubicBezTo>
                        <a:pt x="1042" y="1648"/>
                        <a:pt x="1084" y="1615"/>
                        <a:pt x="1133" y="1609"/>
                      </a:cubicBezTo>
                      <a:cubicBezTo>
                        <a:pt x="1147" y="1592"/>
                        <a:pt x="1169" y="1584"/>
                        <a:pt x="1190" y="1580"/>
                      </a:cubicBezTo>
                      <a:cubicBezTo>
                        <a:pt x="1207" y="1562"/>
                        <a:pt x="1232" y="1553"/>
                        <a:pt x="1253" y="1542"/>
                      </a:cubicBezTo>
                      <a:cubicBezTo>
                        <a:pt x="1262" y="1527"/>
                        <a:pt x="1273" y="1514"/>
                        <a:pt x="1287" y="1504"/>
                      </a:cubicBezTo>
                      <a:cubicBezTo>
                        <a:pt x="1305" y="1489"/>
                        <a:pt x="1325" y="1474"/>
                        <a:pt x="1338" y="1453"/>
                      </a:cubicBezTo>
                      <a:cubicBezTo>
                        <a:pt x="1339" y="1441"/>
                        <a:pt x="1355" y="1437"/>
                        <a:pt x="1355" y="1424"/>
                      </a:cubicBezTo>
                      <a:cubicBezTo>
                        <a:pt x="1361" y="1409"/>
                        <a:pt x="1368" y="1393"/>
                        <a:pt x="1381" y="1384"/>
                      </a:cubicBezTo>
                      <a:cubicBezTo>
                        <a:pt x="1392" y="1372"/>
                        <a:pt x="1389" y="1355"/>
                        <a:pt x="1399" y="1343"/>
                      </a:cubicBezTo>
                      <a:cubicBezTo>
                        <a:pt x="1409" y="1334"/>
                        <a:pt x="1411" y="1323"/>
                        <a:pt x="1413" y="1310"/>
                      </a:cubicBezTo>
                      <a:cubicBezTo>
                        <a:pt x="1422" y="1302"/>
                        <a:pt x="1426" y="1292"/>
                        <a:pt x="1429" y="1279"/>
                      </a:cubicBezTo>
                      <a:cubicBezTo>
                        <a:pt x="1432" y="1261"/>
                        <a:pt x="1439" y="1245"/>
                        <a:pt x="1445" y="1228"/>
                      </a:cubicBezTo>
                      <a:cubicBezTo>
                        <a:pt x="1454" y="1204"/>
                        <a:pt x="1456" y="1178"/>
                        <a:pt x="1460" y="1153"/>
                      </a:cubicBezTo>
                      <a:cubicBezTo>
                        <a:pt x="1468" y="1094"/>
                        <a:pt x="1459" y="1036"/>
                        <a:pt x="1453" y="978"/>
                      </a:cubicBezTo>
                      <a:cubicBezTo>
                        <a:pt x="1452" y="954"/>
                        <a:pt x="1448" y="931"/>
                        <a:pt x="1441" y="909"/>
                      </a:cubicBezTo>
                      <a:cubicBezTo>
                        <a:pt x="1358" y="750"/>
                        <a:pt x="1503" y="872"/>
                        <a:pt x="1309" y="625"/>
                      </a:cubicBezTo>
                      <a:cubicBezTo>
                        <a:pt x="1299" y="615"/>
                        <a:pt x="1287" y="604"/>
                        <a:pt x="1283" y="590"/>
                      </a:cubicBezTo>
                      <a:cubicBezTo>
                        <a:pt x="1263" y="568"/>
                        <a:pt x="1236" y="553"/>
                        <a:pt x="1215" y="53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</p:grpSp>
        </p:grpSp>
      </p:grpSp>
      <p:grpSp>
        <p:nvGrpSpPr>
          <p:cNvPr id="10" name="Group 29">
            <a:extLst>
              <a:ext uri="{FF2B5EF4-FFF2-40B4-BE49-F238E27FC236}">
                <a16:creationId xmlns:a16="http://schemas.microsoft.com/office/drawing/2014/main" id="{D78221CA-17D4-49CD-8B92-43BF9282EEB5}"/>
              </a:ext>
            </a:extLst>
          </p:cNvPr>
          <p:cNvGrpSpPr>
            <a:grpSpLocks/>
          </p:cNvGrpSpPr>
          <p:nvPr/>
        </p:nvGrpSpPr>
        <p:grpSpPr bwMode="auto">
          <a:xfrm>
            <a:off x="1266825" y="4500563"/>
            <a:ext cx="531813" cy="623887"/>
            <a:chOff x="798" y="2835"/>
            <a:chExt cx="335" cy="393"/>
          </a:xfrm>
        </p:grpSpPr>
        <p:grpSp>
          <p:nvGrpSpPr>
            <p:cNvPr id="29733" name="Group 30">
              <a:extLst>
                <a:ext uri="{FF2B5EF4-FFF2-40B4-BE49-F238E27FC236}">
                  <a16:creationId xmlns:a16="http://schemas.microsoft.com/office/drawing/2014/main" id="{73577255-37E4-4AC1-AF8B-DC9057BCBB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8" y="2835"/>
              <a:ext cx="335" cy="393"/>
              <a:chOff x="798" y="2835"/>
              <a:chExt cx="335" cy="393"/>
            </a:xfrm>
          </p:grpSpPr>
          <p:grpSp>
            <p:nvGrpSpPr>
              <p:cNvPr id="29734" name="Group 31">
                <a:extLst>
                  <a:ext uri="{FF2B5EF4-FFF2-40B4-BE49-F238E27FC236}">
                    <a16:creationId xmlns:a16="http://schemas.microsoft.com/office/drawing/2014/main" id="{CF76E391-EE1A-4973-813F-3CE6E75855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8" y="2835"/>
                <a:ext cx="335" cy="393"/>
                <a:chOff x="798" y="2835"/>
                <a:chExt cx="335" cy="393"/>
              </a:xfrm>
            </p:grpSpPr>
            <p:grpSp>
              <p:nvGrpSpPr>
                <p:cNvPr id="29735" name="Group 32">
                  <a:extLst>
                    <a:ext uri="{FF2B5EF4-FFF2-40B4-BE49-F238E27FC236}">
                      <a16:creationId xmlns:a16="http://schemas.microsoft.com/office/drawing/2014/main" id="{FA80C3F5-DE25-453B-A407-ABF9E9595BB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09" y="2837"/>
                  <a:ext cx="322" cy="385"/>
                  <a:chOff x="809" y="2837"/>
                  <a:chExt cx="322" cy="385"/>
                </a:xfrm>
              </p:grpSpPr>
              <p:sp>
                <p:nvSpPr>
                  <p:cNvPr id="29741" name="Freeform 33">
                    <a:extLst>
                      <a:ext uri="{FF2B5EF4-FFF2-40B4-BE49-F238E27FC236}">
                        <a16:creationId xmlns:a16="http://schemas.microsoft.com/office/drawing/2014/main" id="{B4BE3816-CB90-46D5-A3A6-3F723D1547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9" y="2908"/>
                    <a:ext cx="333" cy="316"/>
                  </a:xfrm>
                  <a:custGeom>
                    <a:avLst/>
                    <a:gdLst>
                      <a:gd name="T0" fmla="*/ 0 w 1469"/>
                      <a:gd name="T1" fmla="*/ 0 h 1393"/>
                      <a:gd name="T2" fmla="*/ 0 w 1469"/>
                      <a:gd name="T3" fmla="*/ 0 h 1393"/>
                      <a:gd name="T4" fmla="*/ 0 w 1469"/>
                      <a:gd name="T5" fmla="*/ 0 h 1393"/>
                      <a:gd name="T6" fmla="*/ 0 w 1469"/>
                      <a:gd name="T7" fmla="*/ 0 h 1393"/>
                      <a:gd name="T8" fmla="*/ 0 w 1469"/>
                      <a:gd name="T9" fmla="*/ 0 h 13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69"/>
                      <a:gd name="T16" fmla="*/ 0 h 1393"/>
                      <a:gd name="T17" fmla="*/ 1469 w 1469"/>
                      <a:gd name="T18" fmla="*/ 1393 h 13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69" h="1393">
                        <a:moveTo>
                          <a:pt x="1468" y="731"/>
                        </a:moveTo>
                        <a:cubicBezTo>
                          <a:pt x="1468" y="1111"/>
                          <a:pt x="1164" y="1392"/>
                          <a:pt x="767" y="1392"/>
                        </a:cubicBezTo>
                        <a:cubicBezTo>
                          <a:pt x="371" y="1392"/>
                          <a:pt x="0" y="1080"/>
                          <a:pt x="49" y="704"/>
                        </a:cubicBezTo>
                        <a:cubicBezTo>
                          <a:pt x="95" y="356"/>
                          <a:pt x="368" y="0"/>
                          <a:pt x="764" y="3"/>
                        </a:cubicBezTo>
                        <a:cubicBezTo>
                          <a:pt x="1164" y="6"/>
                          <a:pt x="1462" y="348"/>
                          <a:pt x="1468" y="731"/>
                        </a:cubicBezTo>
                      </a:path>
                    </a:pathLst>
                  </a:custGeom>
                  <a:solidFill>
                    <a:srgbClr val="C17D1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9742" name="Freeform 34">
                    <a:extLst>
                      <a:ext uri="{FF2B5EF4-FFF2-40B4-BE49-F238E27FC236}">
                        <a16:creationId xmlns:a16="http://schemas.microsoft.com/office/drawing/2014/main" id="{346DB1F1-644A-4074-9AD5-C2A8D7EE52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7" y="2853"/>
                    <a:ext cx="171" cy="61"/>
                  </a:xfrm>
                  <a:custGeom>
                    <a:avLst/>
                    <a:gdLst>
                      <a:gd name="T0" fmla="*/ 0 w 752"/>
                      <a:gd name="T1" fmla="*/ 0 h 269"/>
                      <a:gd name="T2" fmla="*/ 0 w 752"/>
                      <a:gd name="T3" fmla="*/ 0 h 269"/>
                      <a:gd name="T4" fmla="*/ 0 w 752"/>
                      <a:gd name="T5" fmla="*/ 0 h 269"/>
                      <a:gd name="T6" fmla="*/ 0 w 752"/>
                      <a:gd name="T7" fmla="*/ 0 h 269"/>
                      <a:gd name="T8" fmla="*/ 0 w 752"/>
                      <a:gd name="T9" fmla="*/ 0 h 269"/>
                      <a:gd name="T10" fmla="*/ 0 w 752"/>
                      <a:gd name="T11" fmla="*/ 0 h 269"/>
                      <a:gd name="T12" fmla="*/ 0 w 752"/>
                      <a:gd name="T13" fmla="*/ 0 h 269"/>
                      <a:gd name="T14" fmla="*/ 0 w 752"/>
                      <a:gd name="T15" fmla="*/ 0 h 269"/>
                      <a:gd name="T16" fmla="*/ 0 w 752"/>
                      <a:gd name="T17" fmla="*/ 0 h 269"/>
                      <a:gd name="T18" fmla="*/ 0 w 752"/>
                      <a:gd name="T19" fmla="*/ 0 h 269"/>
                      <a:gd name="T20" fmla="*/ 0 w 752"/>
                      <a:gd name="T21" fmla="*/ 0 h 26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52"/>
                      <a:gd name="T34" fmla="*/ 0 h 269"/>
                      <a:gd name="T35" fmla="*/ 752 w 752"/>
                      <a:gd name="T36" fmla="*/ 269 h 26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52" h="269">
                        <a:moveTo>
                          <a:pt x="205" y="222"/>
                        </a:moveTo>
                        <a:cubicBezTo>
                          <a:pt x="171" y="171"/>
                          <a:pt x="0" y="0"/>
                          <a:pt x="0" y="0"/>
                        </a:cubicBezTo>
                        <a:lnTo>
                          <a:pt x="313" y="23"/>
                        </a:lnTo>
                        <a:lnTo>
                          <a:pt x="244" y="102"/>
                        </a:lnTo>
                        <a:lnTo>
                          <a:pt x="301" y="131"/>
                        </a:lnTo>
                        <a:lnTo>
                          <a:pt x="512" y="63"/>
                        </a:lnTo>
                        <a:lnTo>
                          <a:pt x="608" y="85"/>
                        </a:lnTo>
                        <a:lnTo>
                          <a:pt x="751" y="40"/>
                        </a:lnTo>
                        <a:lnTo>
                          <a:pt x="597" y="222"/>
                        </a:lnTo>
                        <a:lnTo>
                          <a:pt x="500" y="268"/>
                        </a:lnTo>
                        <a:lnTo>
                          <a:pt x="205" y="222"/>
                        </a:lnTo>
                      </a:path>
                    </a:pathLst>
                  </a:custGeom>
                  <a:solidFill>
                    <a:srgbClr val="C17D11"/>
                  </a:solidFill>
                  <a:ln w="828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9743" name="Freeform 35">
                    <a:extLst>
                      <a:ext uri="{FF2B5EF4-FFF2-40B4-BE49-F238E27FC236}">
                        <a16:creationId xmlns:a16="http://schemas.microsoft.com/office/drawing/2014/main" id="{AD59E013-E063-4F80-B4AE-BB6B21501FA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1" y="2837"/>
                    <a:ext cx="164" cy="46"/>
                  </a:xfrm>
                  <a:custGeom>
                    <a:avLst/>
                    <a:gdLst>
                      <a:gd name="T0" fmla="*/ 0 w 724"/>
                      <a:gd name="T1" fmla="*/ 0 h 201"/>
                      <a:gd name="T2" fmla="*/ 0 w 724"/>
                      <a:gd name="T3" fmla="*/ 0 h 201"/>
                      <a:gd name="T4" fmla="*/ 0 w 724"/>
                      <a:gd name="T5" fmla="*/ 0 h 201"/>
                      <a:gd name="T6" fmla="*/ 0 w 724"/>
                      <a:gd name="T7" fmla="*/ 0 h 201"/>
                      <a:gd name="T8" fmla="*/ 0 w 724"/>
                      <a:gd name="T9" fmla="*/ 0 h 201"/>
                      <a:gd name="T10" fmla="*/ 0 w 724"/>
                      <a:gd name="T11" fmla="*/ 0 h 201"/>
                      <a:gd name="T12" fmla="*/ 0 w 724"/>
                      <a:gd name="T13" fmla="*/ 0 h 201"/>
                      <a:gd name="T14" fmla="*/ 0 w 724"/>
                      <a:gd name="T15" fmla="*/ 0 h 201"/>
                      <a:gd name="T16" fmla="*/ 0 w 724"/>
                      <a:gd name="T17" fmla="*/ 0 h 201"/>
                      <a:gd name="T18" fmla="*/ 0 w 724"/>
                      <a:gd name="T19" fmla="*/ 0 h 201"/>
                      <a:gd name="T20" fmla="*/ 0 w 724"/>
                      <a:gd name="T21" fmla="*/ 0 h 201"/>
                      <a:gd name="T22" fmla="*/ 0 w 724"/>
                      <a:gd name="T23" fmla="*/ 0 h 201"/>
                      <a:gd name="T24" fmla="*/ 0 w 724"/>
                      <a:gd name="T25" fmla="*/ 0 h 201"/>
                      <a:gd name="T26" fmla="*/ 0 w 724"/>
                      <a:gd name="T27" fmla="*/ 0 h 201"/>
                      <a:gd name="T28" fmla="*/ 0 w 724"/>
                      <a:gd name="T29" fmla="*/ 0 h 201"/>
                      <a:gd name="T30" fmla="*/ 0 w 724"/>
                      <a:gd name="T31" fmla="*/ 0 h 201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24"/>
                      <a:gd name="T49" fmla="*/ 0 h 201"/>
                      <a:gd name="T50" fmla="*/ 724 w 724"/>
                      <a:gd name="T51" fmla="*/ 201 h 201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24" h="201">
                        <a:moveTo>
                          <a:pt x="0" y="63"/>
                        </a:moveTo>
                        <a:lnTo>
                          <a:pt x="199" y="0"/>
                        </a:lnTo>
                        <a:lnTo>
                          <a:pt x="239" y="51"/>
                        </a:lnTo>
                        <a:lnTo>
                          <a:pt x="477" y="13"/>
                        </a:lnTo>
                        <a:lnTo>
                          <a:pt x="426" y="74"/>
                        </a:lnTo>
                        <a:lnTo>
                          <a:pt x="443" y="94"/>
                        </a:lnTo>
                        <a:lnTo>
                          <a:pt x="614" y="23"/>
                        </a:lnTo>
                        <a:lnTo>
                          <a:pt x="699" y="28"/>
                        </a:lnTo>
                        <a:lnTo>
                          <a:pt x="723" y="74"/>
                        </a:lnTo>
                        <a:lnTo>
                          <a:pt x="676" y="125"/>
                        </a:lnTo>
                        <a:lnTo>
                          <a:pt x="546" y="153"/>
                        </a:lnTo>
                        <a:lnTo>
                          <a:pt x="460" y="125"/>
                        </a:lnTo>
                        <a:lnTo>
                          <a:pt x="233" y="200"/>
                        </a:lnTo>
                        <a:lnTo>
                          <a:pt x="182" y="171"/>
                        </a:lnTo>
                        <a:lnTo>
                          <a:pt x="261" y="85"/>
                        </a:lnTo>
                        <a:lnTo>
                          <a:pt x="0" y="63"/>
                        </a:lnTo>
                      </a:path>
                    </a:pathLst>
                  </a:custGeom>
                  <a:solidFill>
                    <a:srgbClr val="8F590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9744" name="Freeform 36">
                    <a:extLst>
                      <a:ext uri="{FF2B5EF4-FFF2-40B4-BE49-F238E27FC236}">
                        <a16:creationId xmlns:a16="http://schemas.microsoft.com/office/drawing/2014/main" id="{5C29AA7D-9AAE-4E72-B802-34672D63051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29" y="2892"/>
                    <a:ext cx="169" cy="32"/>
                  </a:xfrm>
                  <a:custGeom>
                    <a:avLst/>
                    <a:gdLst>
                      <a:gd name="T0" fmla="*/ 0 w 746"/>
                      <a:gd name="T1" fmla="*/ 0 h 141"/>
                      <a:gd name="T2" fmla="*/ 0 w 746"/>
                      <a:gd name="T3" fmla="*/ 0 h 141"/>
                      <a:gd name="T4" fmla="*/ 0 w 746"/>
                      <a:gd name="T5" fmla="*/ 0 h 141"/>
                      <a:gd name="T6" fmla="*/ 0 w 746"/>
                      <a:gd name="T7" fmla="*/ 0 h 141"/>
                      <a:gd name="T8" fmla="*/ 0 w 746"/>
                      <a:gd name="T9" fmla="*/ 0 h 141"/>
                      <a:gd name="T10" fmla="*/ 0 w 746"/>
                      <a:gd name="T11" fmla="*/ 0 h 141"/>
                      <a:gd name="T12" fmla="*/ 0 w 746"/>
                      <a:gd name="T13" fmla="*/ 0 h 141"/>
                      <a:gd name="T14" fmla="*/ 0 w 746"/>
                      <a:gd name="T15" fmla="*/ 0 h 141"/>
                      <a:gd name="T16" fmla="*/ 0 w 746"/>
                      <a:gd name="T17" fmla="*/ 0 h 14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6"/>
                      <a:gd name="T28" fmla="*/ 0 h 141"/>
                      <a:gd name="T29" fmla="*/ 746 w 746"/>
                      <a:gd name="T30" fmla="*/ 141 h 14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6" h="141">
                        <a:moveTo>
                          <a:pt x="0" y="102"/>
                        </a:moveTo>
                        <a:cubicBezTo>
                          <a:pt x="6" y="94"/>
                          <a:pt x="53" y="53"/>
                          <a:pt x="53" y="53"/>
                        </a:cubicBezTo>
                        <a:lnTo>
                          <a:pt x="368" y="92"/>
                        </a:lnTo>
                        <a:lnTo>
                          <a:pt x="664" y="0"/>
                        </a:lnTo>
                        <a:lnTo>
                          <a:pt x="745" y="15"/>
                        </a:lnTo>
                        <a:lnTo>
                          <a:pt x="729" y="62"/>
                        </a:lnTo>
                        <a:lnTo>
                          <a:pt x="444" y="93"/>
                        </a:lnTo>
                        <a:lnTo>
                          <a:pt x="346" y="140"/>
                        </a:lnTo>
                        <a:lnTo>
                          <a:pt x="0" y="102"/>
                        </a:lnTo>
                      </a:path>
                    </a:pathLst>
                  </a:custGeom>
                  <a:solidFill>
                    <a:srgbClr val="EDD400"/>
                  </a:solidFill>
                  <a:ln w="504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</p:grpSp>
            <p:sp>
              <p:nvSpPr>
                <p:cNvPr id="29736" name="Freeform 37">
                  <a:extLst>
                    <a:ext uri="{FF2B5EF4-FFF2-40B4-BE49-F238E27FC236}">
                      <a16:creationId xmlns:a16="http://schemas.microsoft.com/office/drawing/2014/main" id="{53528CCF-3780-4430-8599-E587DF7480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5" y="2966"/>
                  <a:ext cx="126" cy="152"/>
                </a:xfrm>
                <a:custGeom>
                  <a:avLst/>
                  <a:gdLst>
                    <a:gd name="T0" fmla="*/ 0 w 555"/>
                    <a:gd name="T1" fmla="*/ 0 h 672"/>
                    <a:gd name="T2" fmla="*/ 0 w 555"/>
                    <a:gd name="T3" fmla="*/ 0 h 672"/>
                    <a:gd name="T4" fmla="*/ 0 w 555"/>
                    <a:gd name="T5" fmla="*/ 0 h 672"/>
                    <a:gd name="T6" fmla="*/ 0 w 555"/>
                    <a:gd name="T7" fmla="*/ 0 h 672"/>
                    <a:gd name="T8" fmla="*/ 0 w 555"/>
                    <a:gd name="T9" fmla="*/ 0 h 672"/>
                    <a:gd name="T10" fmla="*/ 0 w 555"/>
                    <a:gd name="T11" fmla="*/ 0 h 672"/>
                    <a:gd name="T12" fmla="*/ 0 w 555"/>
                    <a:gd name="T13" fmla="*/ 0 h 672"/>
                    <a:gd name="T14" fmla="*/ 0 w 555"/>
                    <a:gd name="T15" fmla="*/ 0 h 672"/>
                    <a:gd name="T16" fmla="*/ 0 w 555"/>
                    <a:gd name="T17" fmla="*/ 0 h 672"/>
                    <a:gd name="T18" fmla="*/ 0 w 555"/>
                    <a:gd name="T19" fmla="*/ 0 h 672"/>
                    <a:gd name="T20" fmla="*/ 0 w 555"/>
                    <a:gd name="T21" fmla="*/ 0 h 672"/>
                    <a:gd name="T22" fmla="*/ 0 w 555"/>
                    <a:gd name="T23" fmla="*/ 0 h 672"/>
                    <a:gd name="T24" fmla="*/ 0 w 555"/>
                    <a:gd name="T25" fmla="*/ 0 h 672"/>
                    <a:gd name="T26" fmla="*/ 0 w 555"/>
                    <a:gd name="T27" fmla="*/ 0 h 672"/>
                    <a:gd name="T28" fmla="*/ 0 w 555"/>
                    <a:gd name="T29" fmla="*/ 0 h 672"/>
                    <a:gd name="T30" fmla="*/ 0 w 555"/>
                    <a:gd name="T31" fmla="*/ 0 h 672"/>
                    <a:gd name="T32" fmla="*/ 0 w 555"/>
                    <a:gd name="T33" fmla="*/ 0 h 672"/>
                    <a:gd name="T34" fmla="*/ 0 w 555"/>
                    <a:gd name="T35" fmla="*/ 0 h 672"/>
                    <a:gd name="T36" fmla="*/ 0 w 555"/>
                    <a:gd name="T37" fmla="*/ 0 h 672"/>
                    <a:gd name="T38" fmla="*/ 0 w 555"/>
                    <a:gd name="T39" fmla="*/ 0 h 672"/>
                    <a:gd name="T40" fmla="*/ 0 w 555"/>
                    <a:gd name="T41" fmla="*/ 0 h 672"/>
                    <a:gd name="T42" fmla="*/ 0 w 555"/>
                    <a:gd name="T43" fmla="*/ 0 h 672"/>
                    <a:gd name="T44" fmla="*/ 0 w 555"/>
                    <a:gd name="T45" fmla="*/ 0 h 672"/>
                    <a:gd name="T46" fmla="*/ 0 w 555"/>
                    <a:gd name="T47" fmla="*/ 0 h 672"/>
                    <a:gd name="T48" fmla="*/ 0 w 555"/>
                    <a:gd name="T49" fmla="*/ 0 h 672"/>
                    <a:gd name="T50" fmla="*/ 0 w 555"/>
                    <a:gd name="T51" fmla="*/ 0 h 672"/>
                    <a:gd name="T52" fmla="*/ 0 w 555"/>
                    <a:gd name="T53" fmla="*/ 0 h 672"/>
                    <a:gd name="T54" fmla="*/ 0 w 555"/>
                    <a:gd name="T55" fmla="*/ 0 h 672"/>
                    <a:gd name="T56" fmla="*/ 0 w 555"/>
                    <a:gd name="T57" fmla="*/ 0 h 672"/>
                    <a:gd name="T58" fmla="*/ 0 w 555"/>
                    <a:gd name="T59" fmla="*/ 0 h 672"/>
                    <a:gd name="T60" fmla="*/ 0 w 555"/>
                    <a:gd name="T61" fmla="*/ 0 h 672"/>
                    <a:gd name="T62" fmla="*/ 0 w 555"/>
                    <a:gd name="T63" fmla="*/ 0 h 672"/>
                    <a:gd name="T64" fmla="*/ 0 w 555"/>
                    <a:gd name="T65" fmla="*/ 0 h 672"/>
                    <a:gd name="T66" fmla="*/ 0 w 555"/>
                    <a:gd name="T67" fmla="*/ 0 h 672"/>
                    <a:gd name="T68" fmla="*/ 0 w 555"/>
                    <a:gd name="T69" fmla="*/ 0 h 672"/>
                    <a:gd name="T70" fmla="*/ 0 w 555"/>
                    <a:gd name="T71" fmla="*/ 0 h 672"/>
                    <a:gd name="T72" fmla="*/ 0 w 555"/>
                    <a:gd name="T73" fmla="*/ 0 h 672"/>
                    <a:gd name="T74" fmla="*/ 0 w 555"/>
                    <a:gd name="T75" fmla="*/ 0 h 672"/>
                    <a:gd name="T76" fmla="*/ 0 w 555"/>
                    <a:gd name="T77" fmla="*/ 0 h 672"/>
                    <a:gd name="T78" fmla="*/ 0 w 555"/>
                    <a:gd name="T79" fmla="*/ 0 h 672"/>
                    <a:gd name="T80" fmla="*/ 0 w 555"/>
                    <a:gd name="T81" fmla="*/ 0 h 672"/>
                    <a:gd name="T82" fmla="*/ 0 w 555"/>
                    <a:gd name="T83" fmla="*/ 0 h 672"/>
                    <a:gd name="T84" fmla="*/ 0 w 555"/>
                    <a:gd name="T85" fmla="*/ 0 h 672"/>
                    <a:gd name="T86" fmla="*/ 0 w 555"/>
                    <a:gd name="T87" fmla="*/ 0 h 672"/>
                    <a:gd name="T88" fmla="*/ 0 w 555"/>
                    <a:gd name="T89" fmla="*/ 0 h 672"/>
                    <a:gd name="T90" fmla="*/ 0 w 555"/>
                    <a:gd name="T91" fmla="*/ 0 h 672"/>
                    <a:gd name="T92" fmla="*/ 0 w 555"/>
                    <a:gd name="T93" fmla="*/ 0 h 672"/>
                    <a:gd name="T94" fmla="*/ 0 w 555"/>
                    <a:gd name="T95" fmla="*/ 0 h 672"/>
                    <a:gd name="T96" fmla="*/ 0 w 555"/>
                    <a:gd name="T97" fmla="*/ 0 h 672"/>
                    <a:gd name="T98" fmla="*/ 0 w 555"/>
                    <a:gd name="T99" fmla="*/ 0 h 672"/>
                    <a:gd name="T100" fmla="*/ 0 w 555"/>
                    <a:gd name="T101" fmla="*/ 0 h 672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555"/>
                    <a:gd name="T154" fmla="*/ 0 h 672"/>
                    <a:gd name="T155" fmla="*/ 555 w 555"/>
                    <a:gd name="T156" fmla="*/ 672 h 672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555" h="672">
                      <a:moveTo>
                        <a:pt x="232" y="0"/>
                      </a:moveTo>
                      <a:cubicBezTo>
                        <a:pt x="243" y="32"/>
                        <a:pt x="254" y="64"/>
                        <a:pt x="272" y="89"/>
                      </a:cubicBezTo>
                      <a:cubicBezTo>
                        <a:pt x="351" y="78"/>
                        <a:pt x="388" y="82"/>
                        <a:pt x="461" y="100"/>
                      </a:cubicBezTo>
                      <a:cubicBezTo>
                        <a:pt x="460" y="121"/>
                        <a:pt x="485" y="116"/>
                        <a:pt x="489" y="132"/>
                      </a:cubicBezTo>
                      <a:cubicBezTo>
                        <a:pt x="496" y="159"/>
                        <a:pt x="475" y="158"/>
                        <a:pt x="468" y="171"/>
                      </a:cubicBezTo>
                      <a:cubicBezTo>
                        <a:pt x="388" y="185"/>
                        <a:pt x="373" y="102"/>
                        <a:pt x="286" y="139"/>
                      </a:cubicBezTo>
                      <a:cubicBezTo>
                        <a:pt x="303" y="175"/>
                        <a:pt x="310" y="222"/>
                        <a:pt x="332" y="253"/>
                      </a:cubicBezTo>
                      <a:cubicBezTo>
                        <a:pt x="389" y="246"/>
                        <a:pt x="456" y="258"/>
                        <a:pt x="496" y="282"/>
                      </a:cubicBezTo>
                      <a:cubicBezTo>
                        <a:pt x="525" y="299"/>
                        <a:pt x="554" y="317"/>
                        <a:pt x="546" y="364"/>
                      </a:cubicBezTo>
                      <a:cubicBezTo>
                        <a:pt x="544" y="379"/>
                        <a:pt x="540" y="406"/>
                        <a:pt x="532" y="424"/>
                      </a:cubicBezTo>
                      <a:cubicBezTo>
                        <a:pt x="530" y="429"/>
                        <a:pt x="522" y="429"/>
                        <a:pt x="518" y="435"/>
                      </a:cubicBezTo>
                      <a:cubicBezTo>
                        <a:pt x="510" y="445"/>
                        <a:pt x="507" y="462"/>
                        <a:pt x="503" y="467"/>
                      </a:cubicBezTo>
                      <a:cubicBezTo>
                        <a:pt x="490" y="483"/>
                        <a:pt x="471" y="482"/>
                        <a:pt x="461" y="506"/>
                      </a:cubicBezTo>
                      <a:cubicBezTo>
                        <a:pt x="440" y="503"/>
                        <a:pt x="441" y="520"/>
                        <a:pt x="429" y="524"/>
                      </a:cubicBezTo>
                      <a:cubicBezTo>
                        <a:pt x="433" y="543"/>
                        <a:pt x="438" y="574"/>
                        <a:pt x="453" y="592"/>
                      </a:cubicBezTo>
                      <a:cubicBezTo>
                        <a:pt x="446" y="619"/>
                        <a:pt x="471" y="641"/>
                        <a:pt x="439" y="649"/>
                      </a:cubicBezTo>
                      <a:cubicBezTo>
                        <a:pt x="413" y="627"/>
                        <a:pt x="416" y="575"/>
                        <a:pt x="400" y="542"/>
                      </a:cubicBezTo>
                      <a:cubicBezTo>
                        <a:pt x="360" y="546"/>
                        <a:pt x="328" y="559"/>
                        <a:pt x="297" y="563"/>
                      </a:cubicBezTo>
                      <a:cubicBezTo>
                        <a:pt x="294" y="606"/>
                        <a:pt x="333" y="633"/>
                        <a:pt x="314" y="671"/>
                      </a:cubicBezTo>
                      <a:cubicBezTo>
                        <a:pt x="261" y="671"/>
                        <a:pt x="290" y="587"/>
                        <a:pt x="257" y="563"/>
                      </a:cubicBezTo>
                      <a:cubicBezTo>
                        <a:pt x="180" y="568"/>
                        <a:pt x="119" y="563"/>
                        <a:pt x="76" y="528"/>
                      </a:cubicBezTo>
                      <a:cubicBezTo>
                        <a:pt x="63" y="503"/>
                        <a:pt x="68" y="473"/>
                        <a:pt x="93" y="467"/>
                      </a:cubicBezTo>
                      <a:cubicBezTo>
                        <a:pt x="139" y="457"/>
                        <a:pt x="202" y="552"/>
                        <a:pt x="250" y="517"/>
                      </a:cubicBezTo>
                      <a:cubicBezTo>
                        <a:pt x="235" y="476"/>
                        <a:pt x="233" y="422"/>
                        <a:pt x="211" y="389"/>
                      </a:cubicBezTo>
                      <a:cubicBezTo>
                        <a:pt x="105" y="409"/>
                        <a:pt x="0" y="346"/>
                        <a:pt x="36" y="225"/>
                      </a:cubicBezTo>
                      <a:cubicBezTo>
                        <a:pt x="57" y="211"/>
                        <a:pt x="67" y="186"/>
                        <a:pt x="86" y="171"/>
                      </a:cubicBezTo>
                      <a:cubicBezTo>
                        <a:pt x="98" y="162"/>
                        <a:pt x="115" y="164"/>
                        <a:pt x="122" y="150"/>
                      </a:cubicBezTo>
                      <a:cubicBezTo>
                        <a:pt x="123" y="101"/>
                        <a:pt x="70" y="76"/>
                        <a:pt x="90" y="32"/>
                      </a:cubicBezTo>
                      <a:cubicBezTo>
                        <a:pt x="134" y="41"/>
                        <a:pt x="121" y="106"/>
                        <a:pt x="147" y="132"/>
                      </a:cubicBezTo>
                      <a:cubicBezTo>
                        <a:pt x="185" y="128"/>
                        <a:pt x="207" y="108"/>
                        <a:pt x="240" y="100"/>
                      </a:cubicBezTo>
                      <a:cubicBezTo>
                        <a:pt x="235" y="63"/>
                        <a:pt x="196" y="39"/>
                        <a:pt x="215" y="0"/>
                      </a:cubicBezTo>
                      <a:cubicBezTo>
                        <a:pt x="221" y="0"/>
                        <a:pt x="227" y="0"/>
                        <a:pt x="232" y="0"/>
                      </a:cubicBezTo>
                      <a:close/>
                      <a:moveTo>
                        <a:pt x="165" y="182"/>
                      </a:moveTo>
                      <a:cubicBezTo>
                        <a:pt x="175" y="220"/>
                        <a:pt x="189" y="255"/>
                        <a:pt x="211" y="282"/>
                      </a:cubicBezTo>
                      <a:cubicBezTo>
                        <a:pt x="244" y="270"/>
                        <a:pt x="272" y="272"/>
                        <a:pt x="304" y="257"/>
                      </a:cubicBezTo>
                      <a:cubicBezTo>
                        <a:pt x="296" y="216"/>
                        <a:pt x="270" y="193"/>
                        <a:pt x="265" y="150"/>
                      </a:cubicBezTo>
                      <a:cubicBezTo>
                        <a:pt x="219" y="148"/>
                        <a:pt x="195" y="168"/>
                        <a:pt x="165" y="182"/>
                      </a:cubicBezTo>
                      <a:close/>
                      <a:moveTo>
                        <a:pt x="136" y="196"/>
                      </a:moveTo>
                      <a:cubicBezTo>
                        <a:pt x="113" y="221"/>
                        <a:pt x="72" y="230"/>
                        <a:pt x="76" y="282"/>
                      </a:cubicBezTo>
                      <a:cubicBezTo>
                        <a:pt x="105" y="305"/>
                        <a:pt x="144" y="292"/>
                        <a:pt x="179" y="289"/>
                      </a:cubicBezTo>
                      <a:cubicBezTo>
                        <a:pt x="171" y="251"/>
                        <a:pt x="158" y="220"/>
                        <a:pt x="136" y="196"/>
                      </a:cubicBezTo>
                      <a:close/>
                      <a:moveTo>
                        <a:pt x="371" y="374"/>
                      </a:moveTo>
                      <a:cubicBezTo>
                        <a:pt x="393" y="400"/>
                        <a:pt x="398" y="443"/>
                        <a:pt x="414" y="474"/>
                      </a:cubicBezTo>
                      <a:cubicBezTo>
                        <a:pt x="458" y="458"/>
                        <a:pt x="518" y="416"/>
                        <a:pt x="486" y="356"/>
                      </a:cubicBezTo>
                      <a:cubicBezTo>
                        <a:pt x="452" y="350"/>
                        <a:pt x="380" y="335"/>
                        <a:pt x="371" y="374"/>
                      </a:cubicBezTo>
                      <a:close/>
                      <a:moveTo>
                        <a:pt x="240" y="399"/>
                      </a:moveTo>
                      <a:cubicBezTo>
                        <a:pt x="260" y="433"/>
                        <a:pt x="257" y="489"/>
                        <a:pt x="282" y="517"/>
                      </a:cubicBezTo>
                      <a:cubicBezTo>
                        <a:pt x="318" y="510"/>
                        <a:pt x="355" y="508"/>
                        <a:pt x="386" y="488"/>
                      </a:cubicBezTo>
                      <a:cubicBezTo>
                        <a:pt x="378" y="454"/>
                        <a:pt x="369" y="422"/>
                        <a:pt x="354" y="396"/>
                      </a:cubicBezTo>
                      <a:cubicBezTo>
                        <a:pt x="353" y="380"/>
                        <a:pt x="351" y="365"/>
                        <a:pt x="336" y="364"/>
                      </a:cubicBezTo>
                      <a:cubicBezTo>
                        <a:pt x="310" y="373"/>
                        <a:pt x="254" y="368"/>
                        <a:pt x="240" y="39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9737" name="Freeform 38">
                  <a:extLst>
                    <a:ext uri="{FF2B5EF4-FFF2-40B4-BE49-F238E27FC236}">
                      <a16:creationId xmlns:a16="http://schemas.microsoft.com/office/drawing/2014/main" id="{F384C4CC-F4D0-4AF9-8775-B43EC50811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0" y="3112"/>
                  <a:ext cx="12" cy="17"/>
                </a:xfrm>
                <a:custGeom>
                  <a:avLst/>
                  <a:gdLst>
                    <a:gd name="T0" fmla="*/ 0 w 51"/>
                    <a:gd name="T1" fmla="*/ 0 h 73"/>
                    <a:gd name="T2" fmla="*/ 0 w 51"/>
                    <a:gd name="T3" fmla="*/ 0 h 73"/>
                    <a:gd name="T4" fmla="*/ 0 w 51"/>
                    <a:gd name="T5" fmla="*/ 0 h 73"/>
                    <a:gd name="T6" fmla="*/ 0 60000 65536"/>
                    <a:gd name="T7" fmla="*/ 0 60000 65536"/>
                    <a:gd name="T8" fmla="*/ 0 60000 65536"/>
                    <a:gd name="T9" fmla="*/ 0 w 51"/>
                    <a:gd name="T10" fmla="*/ 0 h 73"/>
                    <a:gd name="T11" fmla="*/ 51 w 51"/>
                    <a:gd name="T12" fmla="*/ 73 h 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1" h="73">
                      <a:moveTo>
                        <a:pt x="37" y="0"/>
                      </a:moveTo>
                      <a:cubicBezTo>
                        <a:pt x="50" y="21"/>
                        <a:pt x="31" y="72"/>
                        <a:pt x="1" y="61"/>
                      </a:cubicBezTo>
                      <a:cubicBezTo>
                        <a:pt x="0" y="27"/>
                        <a:pt x="7" y="2"/>
                        <a:pt x="37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9738" name="Freeform 39">
                  <a:extLst>
                    <a:ext uri="{FF2B5EF4-FFF2-40B4-BE49-F238E27FC236}">
                      <a16:creationId xmlns:a16="http://schemas.microsoft.com/office/drawing/2014/main" id="{59E2F149-77B3-4FCF-894F-1D312A9B52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7" y="3145"/>
                  <a:ext cx="12" cy="12"/>
                </a:xfrm>
                <a:custGeom>
                  <a:avLst/>
                  <a:gdLst>
                    <a:gd name="T0" fmla="*/ 0 w 51"/>
                    <a:gd name="T1" fmla="*/ 0 h 51"/>
                    <a:gd name="T2" fmla="*/ 0 w 51"/>
                    <a:gd name="T3" fmla="*/ 0 h 51"/>
                    <a:gd name="T4" fmla="*/ 0 w 51"/>
                    <a:gd name="T5" fmla="*/ 0 h 51"/>
                    <a:gd name="T6" fmla="*/ 0 w 51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1"/>
                    <a:gd name="T13" fmla="*/ 0 h 51"/>
                    <a:gd name="T14" fmla="*/ 51 w 51"/>
                    <a:gd name="T15" fmla="*/ 51 h 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1" h="51">
                      <a:moveTo>
                        <a:pt x="39" y="0"/>
                      </a:moveTo>
                      <a:cubicBezTo>
                        <a:pt x="37" y="11"/>
                        <a:pt x="48" y="9"/>
                        <a:pt x="50" y="18"/>
                      </a:cubicBezTo>
                      <a:cubicBezTo>
                        <a:pt x="42" y="33"/>
                        <a:pt x="36" y="50"/>
                        <a:pt x="10" y="46"/>
                      </a:cubicBezTo>
                      <a:cubicBezTo>
                        <a:pt x="0" y="20"/>
                        <a:pt x="17" y="5"/>
                        <a:pt x="39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9739" name="Freeform 40">
                  <a:extLst>
                    <a:ext uri="{FF2B5EF4-FFF2-40B4-BE49-F238E27FC236}">
                      <a16:creationId xmlns:a16="http://schemas.microsoft.com/office/drawing/2014/main" id="{3D05416F-E916-46CE-A293-04B0B17AA1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4" y="3145"/>
                  <a:ext cx="13" cy="14"/>
                </a:xfrm>
                <a:custGeom>
                  <a:avLst/>
                  <a:gdLst>
                    <a:gd name="T0" fmla="*/ 0 w 58"/>
                    <a:gd name="T1" fmla="*/ 0 h 63"/>
                    <a:gd name="T2" fmla="*/ 0 w 58"/>
                    <a:gd name="T3" fmla="*/ 0 h 63"/>
                    <a:gd name="T4" fmla="*/ 0 w 58"/>
                    <a:gd name="T5" fmla="*/ 0 h 63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63"/>
                    <a:gd name="T11" fmla="*/ 58 w 58"/>
                    <a:gd name="T12" fmla="*/ 63 h 6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63">
                      <a:moveTo>
                        <a:pt x="43" y="4"/>
                      </a:moveTo>
                      <a:cubicBezTo>
                        <a:pt x="57" y="22"/>
                        <a:pt x="46" y="52"/>
                        <a:pt x="29" y="62"/>
                      </a:cubicBezTo>
                      <a:cubicBezTo>
                        <a:pt x="0" y="54"/>
                        <a:pt x="17" y="0"/>
                        <a:pt x="43" y="4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9740" name="Freeform 41">
                  <a:extLst>
                    <a:ext uri="{FF2B5EF4-FFF2-40B4-BE49-F238E27FC236}">
                      <a16:creationId xmlns:a16="http://schemas.microsoft.com/office/drawing/2014/main" id="{BD033729-78E6-4A3D-B5CC-79507666AD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6" y="2833"/>
                  <a:ext cx="341" cy="398"/>
                </a:xfrm>
                <a:custGeom>
                  <a:avLst/>
                  <a:gdLst>
                    <a:gd name="T0" fmla="*/ 0 w 1504"/>
                    <a:gd name="T1" fmla="*/ 0 h 1754"/>
                    <a:gd name="T2" fmla="*/ 0 w 1504"/>
                    <a:gd name="T3" fmla="*/ 0 h 1754"/>
                    <a:gd name="T4" fmla="*/ 0 w 1504"/>
                    <a:gd name="T5" fmla="*/ 0 h 1754"/>
                    <a:gd name="T6" fmla="*/ 0 w 1504"/>
                    <a:gd name="T7" fmla="*/ 0 h 1754"/>
                    <a:gd name="T8" fmla="*/ 0 w 1504"/>
                    <a:gd name="T9" fmla="*/ 0 h 1754"/>
                    <a:gd name="T10" fmla="*/ 0 w 1504"/>
                    <a:gd name="T11" fmla="*/ 0 h 1754"/>
                    <a:gd name="T12" fmla="*/ 0 w 1504"/>
                    <a:gd name="T13" fmla="*/ 0 h 1754"/>
                    <a:gd name="T14" fmla="*/ 0 w 1504"/>
                    <a:gd name="T15" fmla="*/ 0 h 1754"/>
                    <a:gd name="T16" fmla="*/ 0 w 1504"/>
                    <a:gd name="T17" fmla="*/ 0 h 1754"/>
                    <a:gd name="T18" fmla="*/ 0 w 1504"/>
                    <a:gd name="T19" fmla="*/ 0 h 1754"/>
                    <a:gd name="T20" fmla="*/ 0 w 1504"/>
                    <a:gd name="T21" fmla="*/ 0 h 1754"/>
                    <a:gd name="T22" fmla="*/ 0 w 1504"/>
                    <a:gd name="T23" fmla="*/ 0 h 1754"/>
                    <a:gd name="T24" fmla="*/ 0 w 1504"/>
                    <a:gd name="T25" fmla="*/ 0 h 1754"/>
                    <a:gd name="T26" fmla="*/ 0 w 1504"/>
                    <a:gd name="T27" fmla="*/ 0 h 1754"/>
                    <a:gd name="T28" fmla="*/ 0 w 1504"/>
                    <a:gd name="T29" fmla="*/ 0 h 1754"/>
                    <a:gd name="T30" fmla="*/ 0 w 1504"/>
                    <a:gd name="T31" fmla="*/ 0 h 1754"/>
                    <a:gd name="T32" fmla="*/ 0 w 1504"/>
                    <a:gd name="T33" fmla="*/ 0 h 1754"/>
                    <a:gd name="T34" fmla="*/ 0 w 1504"/>
                    <a:gd name="T35" fmla="*/ 0 h 1754"/>
                    <a:gd name="T36" fmla="*/ 0 w 1504"/>
                    <a:gd name="T37" fmla="*/ 0 h 1754"/>
                    <a:gd name="T38" fmla="*/ 0 w 1504"/>
                    <a:gd name="T39" fmla="*/ 0 h 1754"/>
                    <a:gd name="T40" fmla="*/ 0 w 1504"/>
                    <a:gd name="T41" fmla="*/ 0 h 1754"/>
                    <a:gd name="T42" fmla="*/ 0 w 1504"/>
                    <a:gd name="T43" fmla="*/ 0 h 1754"/>
                    <a:gd name="T44" fmla="*/ 0 w 1504"/>
                    <a:gd name="T45" fmla="*/ 0 h 1754"/>
                    <a:gd name="T46" fmla="*/ 0 w 1504"/>
                    <a:gd name="T47" fmla="*/ 0 h 1754"/>
                    <a:gd name="T48" fmla="*/ 0 w 1504"/>
                    <a:gd name="T49" fmla="*/ 0 h 1754"/>
                    <a:gd name="T50" fmla="*/ 0 w 1504"/>
                    <a:gd name="T51" fmla="*/ 0 h 1754"/>
                    <a:gd name="T52" fmla="*/ 0 w 1504"/>
                    <a:gd name="T53" fmla="*/ 0 h 1754"/>
                    <a:gd name="T54" fmla="*/ 0 w 1504"/>
                    <a:gd name="T55" fmla="*/ 0 h 1754"/>
                    <a:gd name="T56" fmla="*/ 0 w 1504"/>
                    <a:gd name="T57" fmla="*/ 0 h 1754"/>
                    <a:gd name="T58" fmla="*/ 0 w 1504"/>
                    <a:gd name="T59" fmla="*/ 0 h 1754"/>
                    <a:gd name="T60" fmla="*/ 0 w 1504"/>
                    <a:gd name="T61" fmla="*/ 0 h 1754"/>
                    <a:gd name="T62" fmla="*/ 0 w 1504"/>
                    <a:gd name="T63" fmla="*/ 0 h 1754"/>
                    <a:gd name="T64" fmla="*/ 0 w 1504"/>
                    <a:gd name="T65" fmla="*/ 0 h 1754"/>
                    <a:gd name="T66" fmla="*/ 0 w 1504"/>
                    <a:gd name="T67" fmla="*/ 0 h 1754"/>
                    <a:gd name="T68" fmla="*/ 0 w 1504"/>
                    <a:gd name="T69" fmla="*/ 0 h 1754"/>
                    <a:gd name="T70" fmla="*/ 0 w 1504"/>
                    <a:gd name="T71" fmla="*/ 0 h 1754"/>
                    <a:gd name="T72" fmla="*/ 0 w 1504"/>
                    <a:gd name="T73" fmla="*/ 0 h 1754"/>
                    <a:gd name="T74" fmla="*/ 0 w 1504"/>
                    <a:gd name="T75" fmla="*/ 0 h 1754"/>
                    <a:gd name="T76" fmla="*/ 0 w 1504"/>
                    <a:gd name="T77" fmla="*/ 0 h 1754"/>
                    <a:gd name="T78" fmla="*/ 0 w 1504"/>
                    <a:gd name="T79" fmla="*/ 0 h 1754"/>
                    <a:gd name="T80" fmla="*/ 0 w 1504"/>
                    <a:gd name="T81" fmla="*/ 0 h 1754"/>
                    <a:gd name="T82" fmla="*/ 0 w 1504"/>
                    <a:gd name="T83" fmla="*/ 0 h 1754"/>
                    <a:gd name="T84" fmla="*/ 0 w 1504"/>
                    <a:gd name="T85" fmla="*/ 0 h 1754"/>
                    <a:gd name="T86" fmla="*/ 0 w 1504"/>
                    <a:gd name="T87" fmla="*/ 0 h 1754"/>
                    <a:gd name="T88" fmla="*/ 0 w 1504"/>
                    <a:gd name="T89" fmla="*/ 0 h 1754"/>
                    <a:gd name="T90" fmla="*/ 0 w 1504"/>
                    <a:gd name="T91" fmla="*/ 0 h 1754"/>
                    <a:gd name="T92" fmla="*/ 0 w 1504"/>
                    <a:gd name="T93" fmla="*/ 0 h 1754"/>
                    <a:gd name="T94" fmla="*/ 0 w 1504"/>
                    <a:gd name="T95" fmla="*/ 0 h 1754"/>
                    <a:gd name="T96" fmla="*/ 0 w 1504"/>
                    <a:gd name="T97" fmla="*/ 0 h 175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504"/>
                    <a:gd name="T148" fmla="*/ 0 h 1754"/>
                    <a:gd name="T149" fmla="*/ 1504 w 1504"/>
                    <a:gd name="T150" fmla="*/ 1754 h 175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504" h="1754">
                      <a:moveTo>
                        <a:pt x="1019" y="48"/>
                      </a:moveTo>
                      <a:cubicBezTo>
                        <a:pt x="1002" y="67"/>
                        <a:pt x="979" y="79"/>
                        <a:pt x="955" y="87"/>
                      </a:cubicBezTo>
                      <a:cubicBezTo>
                        <a:pt x="966" y="101"/>
                        <a:pt x="985" y="88"/>
                        <a:pt x="998" y="84"/>
                      </a:cubicBezTo>
                      <a:cubicBezTo>
                        <a:pt x="1045" y="67"/>
                        <a:pt x="1088" y="37"/>
                        <a:pt x="1140" y="35"/>
                      </a:cubicBezTo>
                      <a:cubicBezTo>
                        <a:pt x="1163" y="33"/>
                        <a:pt x="1186" y="33"/>
                        <a:pt x="1209" y="34"/>
                      </a:cubicBezTo>
                      <a:cubicBezTo>
                        <a:pt x="1243" y="44"/>
                        <a:pt x="1262" y="89"/>
                        <a:pt x="1242" y="119"/>
                      </a:cubicBezTo>
                      <a:cubicBezTo>
                        <a:pt x="1229" y="129"/>
                        <a:pt x="1216" y="140"/>
                        <a:pt x="1208" y="155"/>
                      </a:cubicBezTo>
                      <a:cubicBezTo>
                        <a:pt x="1196" y="161"/>
                        <a:pt x="1185" y="170"/>
                        <a:pt x="1180" y="184"/>
                      </a:cubicBezTo>
                      <a:cubicBezTo>
                        <a:pt x="1167" y="189"/>
                        <a:pt x="1155" y="196"/>
                        <a:pt x="1148" y="209"/>
                      </a:cubicBezTo>
                      <a:cubicBezTo>
                        <a:pt x="1124" y="240"/>
                        <a:pt x="1090" y="263"/>
                        <a:pt x="1068" y="296"/>
                      </a:cubicBezTo>
                      <a:cubicBezTo>
                        <a:pt x="1068" y="308"/>
                        <a:pt x="1088" y="297"/>
                        <a:pt x="1094" y="293"/>
                      </a:cubicBezTo>
                      <a:cubicBezTo>
                        <a:pt x="1108" y="283"/>
                        <a:pt x="1125" y="276"/>
                        <a:pt x="1142" y="277"/>
                      </a:cubicBezTo>
                      <a:cubicBezTo>
                        <a:pt x="1158" y="273"/>
                        <a:pt x="1170" y="262"/>
                        <a:pt x="1186" y="260"/>
                      </a:cubicBezTo>
                      <a:cubicBezTo>
                        <a:pt x="1226" y="251"/>
                        <a:pt x="1268" y="245"/>
                        <a:pt x="1309" y="248"/>
                      </a:cubicBezTo>
                      <a:cubicBezTo>
                        <a:pt x="1329" y="250"/>
                        <a:pt x="1354" y="253"/>
                        <a:pt x="1365" y="272"/>
                      </a:cubicBezTo>
                      <a:cubicBezTo>
                        <a:pt x="1374" y="285"/>
                        <a:pt x="1367" y="303"/>
                        <a:pt x="1354" y="310"/>
                      </a:cubicBezTo>
                      <a:cubicBezTo>
                        <a:pt x="1342" y="318"/>
                        <a:pt x="1326" y="320"/>
                        <a:pt x="1317" y="332"/>
                      </a:cubicBezTo>
                      <a:cubicBezTo>
                        <a:pt x="1309" y="339"/>
                        <a:pt x="1299" y="346"/>
                        <a:pt x="1288" y="344"/>
                      </a:cubicBezTo>
                      <a:cubicBezTo>
                        <a:pt x="1272" y="345"/>
                        <a:pt x="1259" y="357"/>
                        <a:pt x="1242" y="357"/>
                      </a:cubicBezTo>
                      <a:cubicBezTo>
                        <a:pt x="1182" y="365"/>
                        <a:pt x="1121" y="350"/>
                        <a:pt x="1061" y="363"/>
                      </a:cubicBezTo>
                      <a:cubicBezTo>
                        <a:pt x="1053" y="365"/>
                        <a:pt x="1033" y="350"/>
                        <a:pt x="1037" y="364"/>
                      </a:cubicBezTo>
                      <a:cubicBezTo>
                        <a:pt x="1046" y="373"/>
                        <a:pt x="1062" y="374"/>
                        <a:pt x="1070" y="385"/>
                      </a:cubicBezTo>
                      <a:cubicBezTo>
                        <a:pt x="1081" y="396"/>
                        <a:pt x="1095" y="400"/>
                        <a:pt x="1109" y="404"/>
                      </a:cubicBezTo>
                      <a:cubicBezTo>
                        <a:pt x="1124" y="413"/>
                        <a:pt x="1137" y="425"/>
                        <a:pt x="1152" y="434"/>
                      </a:cubicBezTo>
                      <a:cubicBezTo>
                        <a:pt x="1208" y="475"/>
                        <a:pt x="1262" y="520"/>
                        <a:pt x="1304" y="575"/>
                      </a:cubicBezTo>
                      <a:cubicBezTo>
                        <a:pt x="1413" y="680"/>
                        <a:pt x="1448" y="757"/>
                        <a:pt x="1454" y="864"/>
                      </a:cubicBezTo>
                      <a:cubicBezTo>
                        <a:pt x="1461" y="875"/>
                        <a:pt x="1467" y="888"/>
                        <a:pt x="1465" y="901"/>
                      </a:cubicBezTo>
                      <a:cubicBezTo>
                        <a:pt x="1468" y="916"/>
                        <a:pt x="1480" y="927"/>
                        <a:pt x="1481" y="942"/>
                      </a:cubicBezTo>
                      <a:cubicBezTo>
                        <a:pt x="1488" y="982"/>
                        <a:pt x="1481" y="1022"/>
                        <a:pt x="1487" y="1062"/>
                      </a:cubicBezTo>
                      <a:cubicBezTo>
                        <a:pt x="1493" y="1109"/>
                        <a:pt x="1494" y="1157"/>
                        <a:pt x="1484" y="1204"/>
                      </a:cubicBezTo>
                      <a:cubicBezTo>
                        <a:pt x="1480" y="1226"/>
                        <a:pt x="1479" y="1249"/>
                        <a:pt x="1470" y="1270"/>
                      </a:cubicBezTo>
                      <a:cubicBezTo>
                        <a:pt x="1464" y="1284"/>
                        <a:pt x="1452" y="1296"/>
                        <a:pt x="1451" y="1312"/>
                      </a:cubicBezTo>
                      <a:cubicBezTo>
                        <a:pt x="1448" y="1332"/>
                        <a:pt x="1448" y="1353"/>
                        <a:pt x="1437" y="1370"/>
                      </a:cubicBezTo>
                      <a:cubicBezTo>
                        <a:pt x="1420" y="1404"/>
                        <a:pt x="1391" y="1430"/>
                        <a:pt x="1379" y="1466"/>
                      </a:cubicBezTo>
                      <a:cubicBezTo>
                        <a:pt x="1355" y="1477"/>
                        <a:pt x="1340" y="1500"/>
                        <a:pt x="1318" y="1515"/>
                      </a:cubicBezTo>
                      <a:cubicBezTo>
                        <a:pt x="1218" y="1600"/>
                        <a:pt x="1104" y="1673"/>
                        <a:pt x="977" y="1712"/>
                      </a:cubicBezTo>
                      <a:cubicBezTo>
                        <a:pt x="851" y="1753"/>
                        <a:pt x="714" y="1753"/>
                        <a:pt x="587" y="1720"/>
                      </a:cubicBezTo>
                      <a:cubicBezTo>
                        <a:pt x="463" y="1691"/>
                        <a:pt x="347" y="1636"/>
                        <a:pt x="238" y="1572"/>
                      </a:cubicBezTo>
                      <a:cubicBezTo>
                        <a:pt x="212" y="1559"/>
                        <a:pt x="202" y="1527"/>
                        <a:pt x="174" y="1516"/>
                      </a:cubicBezTo>
                      <a:cubicBezTo>
                        <a:pt x="137" y="1464"/>
                        <a:pt x="87" y="1420"/>
                        <a:pt x="62" y="1359"/>
                      </a:cubicBezTo>
                      <a:cubicBezTo>
                        <a:pt x="53" y="1345"/>
                        <a:pt x="57" y="1324"/>
                        <a:pt x="41" y="1314"/>
                      </a:cubicBezTo>
                      <a:cubicBezTo>
                        <a:pt x="11" y="1187"/>
                        <a:pt x="0" y="1121"/>
                        <a:pt x="18" y="1014"/>
                      </a:cubicBezTo>
                      <a:cubicBezTo>
                        <a:pt x="16" y="996"/>
                        <a:pt x="18" y="979"/>
                        <a:pt x="27" y="964"/>
                      </a:cubicBezTo>
                      <a:cubicBezTo>
                        <a:pt x="35" y="942"/>
                        <a:pt x="41" y="919"/>
                        <a:pt x="43" y="896"/>
                      </a:cubicBezTo>
                      <a:cubicBezTo>
                        <a:pt x="58" y="883"/>
                        <a:pt x="66" y="863"/>
                        <a:pt x="68" y="843"/>
                      </a:cubicBezTo>
                      <a:cubicBezTo>
                        <a:pt x="83" y="834"/>
                        <a:pt x="86" y="815"/>
                        <a:pt x="92" y="800"/>
                      </a:cubicBezTo>
                      <a:cubicBezTo>
                        <a:pt x="93" y="789"/>
                        <a:pt x="89" y="768"/>
                        <a:pt x="105" y="768"/>
                      </a:cubicBezTo>
                      <a:cubicBezTo>
                        <a:pt x="121" y="771"/>
                        <a:pt x="128" y="749"/>
                        <a:pt x="134" y="737"/>
                      </a:cubicBezTo>
                      <a:cubicBezTo>
                        <a:pt x="142" y="726"/>
                        <a:pt x="156" y="721"/>
                        <a:pt x="159" y="706"/>
                      </a:cubicBezTo>
                      <a:cubicBezTo>
                        <a:pt x="164" y="692"/>
                        <a:pt x="177" y="685"/>
                        <a:pt x="187" y="676"/>
                      </a:cubicBezTo>
                      <a:cubicBezTo>
                        <a:pt x="200" y="662"/>
                        <a:pt x="205" y="642"/>
                        <a:pt x="218" y="628"/>
                      </a:cubicBezTo>
                      <a:cubicBezTo>
                        <a:pt x="233" y="609"/>
                        <a:pt x="251" y="592"/>
                        <a:pt x="263" y="571"/>
                      </a:cubicBezTo>
                      <a:cubicBezTo>
                        <a:pt x="270" y="561"/>
                        <a:pt x="283" y="560"/>
                        <a:pt x="290" y="550"/>
                      </a:cubicBezTo>
                      <a:cubicBezTo>
                        <a:pt x="299" y="540"/>
                        <a:pt x="307" y="530"/>
                        <a:pt x="319" y="524"/>
                      </a:cubicBezTo>
                      <a:cubicBezTo>
                        <a:pt x="331" y="515"/>
                        <a:pt x="332" y="497"/>
                        <a:pt x="345" y="488"/>
                      </a:cubicBezTo>
                      <a:cubicBezTo>
                        <a:pt x="371" y="469"/>
                        <a:pt x="396" y="449"/>
                        <a:pt x="423" y="431"/>
                      </a:cubicBezTo>
                      <a:cubicBezTo>
                        <a:pt x="473" y="396"/>
                        <a:pt x="529" y="357"/>
                        <a:pt x="591" y="350"/>
                      </a:cubicBezTo>
                      <a:cubicBezTo>
                        <a:pt x="658" y="343"/>
                        <a:pt x="728" y="340"/>
                        <a:pt x="795" y="346"/>
                      </a:cubicBezTo>
                      <a:cubicBezTo>
                        <a:pt x="838" y="351"/>
                        <a:pt x="879" y="362"/>
                        <a:pt x="923" y="360"/>
                      </a:cubicBezTo>
                      <a:cubicBezTo>
                        <a:pt x="938" y="357"/>
                        <a:pt x="1013" y="324"/>
                        <a:pt x="1029" y="325"/>
                      </a:cubicBezTo>
                      <a:cubicBezTo>
                        <a:pt x="1048" y="323"/>
                        <a:pt x="1030" y="380"/>
                        <a:pt x="1041" y="362"/>
                      </a:cubicBezTo>
                      <a:cubicBezTo>
                        <a:pt x="1015" y="358"/>
                        <a:pt x="952" y="378"/>
                        <a:pt x="928" y="381"/>
                      </a:cubicBezTo>
                      <a:cubicBezTo>
                        <a:pt x="913" y="373"/>
                        <a:pt x="897" y="397"/>
                        <a:pt x="882" y="394"/>
                      </a:cubicBezTo>
                      <a:cubicBezTo>
                        <a:pt x="788" y="399"/>
                        <a:pt x="681" y="330"/>
                        <a:pt x="600" y="367"/>
                      </a:cubicBezTo>
                      <a:cubicBezTo>
                        <a:pt x="582" y="355"/>
                        <a:pt x="602" y="296"/>
                        <a:pt x="589" y="279"/>
                      </a:cubicBezTo>
                      <a:cubicBezTo>
                        <a:pt x="576" y="263"/>
                        <a:pt x="564" y="246"/>
                        <a:pt x="547" y="233"/>
                      </a:cubicBezTo>
                      <a:cubicBezTo>
                        <a:pt x="531" y="232"/>
                        <a:pt x="528" y="213"/>
                        <a:pt x="520" y="202"/>
                      </a:cubicBezTo>
                      <a:cubicBezTo>
                        <a:pt x="499" y="169"/>
                        <a:pt x="465" y="147"/>
                        <a:pt x="442" y="115"/>
                      </a:cubicBezTo>
                      <a:cubicBezTo>
                        <a:pt x="439" y="100"/>
                        <a:pt x="444" y="84"/>
                        <a:pt x="453" y="72"/>
                      </a:cubicBezTo>
                      <a:cubicBezTo>
                        <a:pt x="471" y="69"/>
                        <a:pt x="490" y="66"/>
                        <a:pt x="508" y="61"/>
                      </a:cubicBezTo>
                      <a:cubicBezTo>
                        <a:pt x="580" y="44"/>
                        <a:pt x="651" y="20"/>
                        <a:pt x="726" y="16"/>
                      </a:cubicBezTo>
                      <a:cubicBezTo>
                        <a:pt x="741" y="21"/>
                        <a:pt x="741" y="45"/>
                        <a:pt x="759" y="47"/>
                      </a:cubicBezTo>
                      <a:cubicBezTo>
                        <a:pt x="777" y="47"/>
                        <a:pt x="793" y="40"/>
                        <a:pt x="811" y="36"/>
                      </a:cubicBezTo>
                      <a:cubicBezTo>
                        <a:pt x="861" y="21"/>
                        <a:pt x="913" y="0"/>
                        <a:pt x="967" y="8"/>
                      </a:cubicBezTo>
                      <a:cubicBezTo>
                        <a:pt x="990" y="11"/>
                        <a:pt x="1012" y="25"/>
                        <a:pt x="1019" y="48"/>
                      </a:cubicBezTo>
                      <a:close/>
                      <a:moveTo>
                        <a:pt x="748" y="83"/>
                      </a:moveTo>
                      <a:cubicBezTo>
                        <a:pt x="736" y="72"/>
                        <a:pt x="722" y="65"/>
                        <a:pt x="709" y="55"/>
                      </a:cubicBezTo>
                      <a:cubicBezTo>
                        <a:pt x="651" y="59"/>
                        <a:pt x="596" y="83"/>
                        <a:pt x="538" y="87"/>
                      </a:cubicBezTo>
                      <a:cubicBezTo>
                        <a:pt x="533" y="100"/>
                        <a:pt x="506" y="92"/>
                        <a:pt x="508" y="108"/>
                      </a:cubicBezTo>
                      <a:cubicBezTo>
                        <a:pt x="590" y="115"/>
                        <a:pt x="671" y="86"/>
                        <a:pt x="754" y="94"/>
                      </a:cubicBezTo>
                      <a:cubicBezTo>
                        <a:pt x="774" y="97"/>
                        <a:pt x="793" y="103"/>
                        <a:pt x="809" y="115"/>
                      </a:cubicBezTo>
                      <a:cubicBezTo>
                        <a:pt x="813" y="136"/>
                        <a:pt x="809" y="159"/>
                        <a:pt x="823" y="176"/>
                      </a:cubicBezTo>
                      <a:cubicBezTo>
                        <a:pt x="838" y="180"/>
                        <a:pt x="850" y="164"/>
                        <a:pt x="864" y="163"/>
                      </a:cubicBezTo>
                      <a:cubicBezTo>
                        <a:pt x="880" y="157"/>
                        <a:pt x="895" y="144"/>
                        <a:pt x="895" y="126"/>
                      </a:cubicBezTo>
                      <a:cubicBezTo>
                        <a:pt x="899" y="99"/>
                        <a:pt x="924" y="82"/>
                        <a:pt x="946" y="70"/>
                      </a:cubicBezTo>
                      <a:cubicBezTo>
                        <a:pt x="951" y="65"/>
                        <a:pt x="969" y="58"/>
                        <a:pt x="965" y="51"/>
                      </a:cubicBezTo>
                      <a:cubicBezTo>
                        <a:pt x="892" y="54"/>
                        <a:pt x="821" y="77"/>
                        <a:pt x="748" y="83"/>
                      </a:cubicBezTo>
                      <a:close/>
                      <a:moveTo>
                        <a:pt x="1165" y="66"/>
                      </a:moveTo>
                      <a:cubicBezTo>
                        <a:pt x="1141" y="67"/>
                        <a:pt x="1116" y="68"/>
                        <a:pt x="1092" y="73"/>
                      </a:cubicBezTo>
                      <a:cubicBezTo>
                        <a:pt x="1079" y="87"/>
                        <a:pt x="1059" y="86"/>
                        <a:pt x="1042" y="86"/>
                      </a:cubicBezTo>
                      <a:cubicBezTo>
                        <a:pt x="1026" y="90"/>
                        <a:pt x="1014" y="103"/>
                        <a:pt x="998" y="105"/>
                      </a:cubicBezTo>
                      <a:cubicBezTo>
                        <a:pt x="982" y="109"/>
                        <a:pt x="966" y="113"/>
                        <a:pt x="951" y="119"/>
                      </a:cubicBezTo>
                      <a:cubicBezTo>
                        <a:pt x="938" y="118"/>
                        <a:pt x="911" y="115"/>
                        <a:pt x="915" y="136"/>
                      </a:cubicBezTo>
                      <a:cubicBezTo>
                        <a:pt x="924" y="147"/>
                        <a:pt x="938" y="136"/>
                        <a:pt x="949" y="133"/>
                      </a:cubicBezTo>
                      <a:cubicBezTo>
                        <a:pt x="960" y="129"/>
                        <a:pt x="973" y="123"/>
                        <a:pt x="985" y="127"/>
                      </a:cubicBezTo>
                      <a:cubicBezTo>
                        <a:pt x="999" y="135"/>
                        <a:pt x="1003" y="156"/>
                        <a:pt x="1020" y="159"/>
                      </a:cubicBezTo>
                      <a:cubicBezTo>
                        <a:pt x="1050" y="163"/>
                        <a:pt x="1076" y="145"/>
                        <a:pt x="1105" y="146"/>
                      </a:cubicBezTo>
                      <a:cubicBezTo>
                        <a:pt x="1119" y="146"/>
                        <a:pt x="1132" y="143"/>
                        <a:pt x="1143" y="134"/>
                      </a:cubicBezTo>
                      <a:cubicBezTo>
                        <a:pt x="1157" y="125"/>
                        <a:pt x="1173" y="122"/>
                        <a:pt x="1189" y="119"/>
                      </a:cubicBezTo>
                      <a:cubicBezTo>
                        <a:pt x="1203" y="114"/>
                        <a:pt x="1217" y="105"/>
                        <a:pt x="1222" y="91"/>
                      </a:cubicBezTo>
                      <a:cubicBezTo>
                        <a:pt x="1223" y="74"/>
                        <a:pt x="1204" y="65"/>
                        <a:pt x="1189" y="66"/>
                      </a:cubicBezTo>
                      <a:cubicBezTo>
                        <a:pt x="1181" y="65"/>
                        <a:pt x="1173" y="65"/>
                        <a:pt x="1165" y="66"/>
                      </a:cubicBezTo>
                      <a:close/>
                      <a:moveTo>
                        <a:pt x="620" y="137"/>
                      </a:moveTo>
                      <a:cubicBezTo>
                        <a:pt x="590" y="139"/>
                        <a:pt x="558" y="125"/>
                        <a:pt x="529" y="139"/>
                      </a:cubicBezTo>
                      <a:cubicBezTo>
                        <a:pt x="519" y="151"/>
                        <a:pt x="543" y="158"/>
                        <a:pt x="548" y="168"/>
                      </a:cubicBezTo>
                      <a:cubicBezTo>
                        <a:pt x="562" y="182"/>
                        <a:pt x="576" y="196"/>
                        <a:pt x="595" y="205"/>
                      </a:cubicBezTo>
                      <a:cubicBezTo>
                        <a:pt x="593" y="222"/>
                        <a:pt x="615" y="226"/>
                        <a:pt x="624" y="237"/>
                      </a:cubicBezTo>
                      <a:cubicBezTo>
                        <a:pt x="651" y="264"/>
                        <a:pt x="670" y="300"/>
                        <a:pt x="705" y="316"/>
                      </a:cubicBezTo>
                      <a:cubicBezTo>
                        <a:pt x="720" y="322"/>
                        <a:pt x="736" y="324"/>
                        <a:pt x="752" y="322"/>
                      </a:cubicBezTo>
                      <a:cubicBezTo>
                        <a:pt x="716" y="294"/>
                        <a:pt x="695" y="253"/>
                        <a:pt x="663" y="222"/>
                      </a:cubicBezTo>
                      <a:cubicBezTo>
                        <a:pt x="659" y="203"/>
                        <a:pt x="643" y="186"/>
                        <a:pt x="649" y="166"/>
                      </a:cubicBezTo>
                      <a:cubicBezTo>
                        <a:pt x="655" y="150"/>
                        <a:pt x="674" y="145"/>
                        <a:pt x="681" y="130"/>
                      </a:cubicBezTo>
                      <a:cubicBezTo>
                        <a:pt x="660" y="130"/>
                        <a:pt x="640" y="136"/>
                        <a:pt x="620" y="137"/>
                      </a:cubicBezTo>
                      <a:close/>
                      <a:moveTo>
                        <a:pt x="691" y="187"/>
                      </a:moveTo>
                      <a:cubicBezTo>
                        <a:pt x="722" y="200"/>
                        <a:pt x="757" y="194"/>
                        <a:pt x="789" y="187"/>
                      </a:cubicBezTo>
                      <a:cubicBezTo>
                        <a:pt x="803" y="182"/>
                        <a:pt x="787" y="167"/>
                        <a:pt x="791" y="156"/>
                      </a:cubicBezTo>
                      <a:cubicBezTo>
                        <a:pt x="788" y="138"/>
                        <a:pt x="765" y="149"/>
                        <a:pt x="753" y="149"/>
                      </a:cubicBezTo>
                      <a:cubicBezTo>
                        <a:pt x="729" y="155"/>
                        <a:pt x="708" y="169"/>
                        <a:pt x="691" y="187"/>
                      </a:cubicBezTo>
                      <a:close/>
                      <a:moveTo>
                        <a:pt x="930" y="176"/>
                      </a:moveTo>
                      <a:cubicBezTo>
                        <a:pt x="927" y="189"/>
                        <a:pt x="912" y="189"/>
                        <a:pt x="901" y="190"/>
                      </a:cubicBezTo>
                      <a:cubicBezTo>
                        <a:pt x="888" y="192"/>
                        <a:pt x="880" y="204"/>
                        <a:pt x="869" y="209"/>
                      </a:cubicBezTo>
                      <a:cubicBezTo>
                        <a:pt x="830" y="230"/>
                        <a:pt x="786" y="236"/>
                        <a:pt x="743" y="241"/>
                      </a:cubicBezTo>
                      <a:cubicBezTo>
                        <a:pt x="736" y="243"/>
                        <a:pt x="716" y="241"/>
                        <a:pt x="729" y="250"/>
                      </a:cubicBezTo>
                      <a:cubicBezTo>
                        <a:pt x="748" y="270"/>
                        <a:pt x="775" y="286"/>
                        <a:pt x="784" y="314"/>
                      </a:cubicBezTo>
                      <a:cubicBezTo>
                        <a:pt x="783" y="328"/>
                        <a:pt x="792" y="343"/>
                        <a:pt x="807" y="338"/>
                      </a:cubicBezTo>
                      <a:cubicBezTo>
                        <a:pt x="873" y="342"/>
                        <a:pt x="942" y="346"/>
                        <a:pt x="1005" y="323"/>
                      </a:cubicBezTo>
                      <a:cubicBezTo>
                        <a:pt x="1018" y="315"/>
                        <a:pt x="1026" y="301"/>
                        <a:pt x="1038" y="291"/>
                      </a:cubicBezTo>
                      <a:cubicBezTo>
                        <a:pt x="1073" y="254"/>
                        <a:pt x="1109" y="217"/>
                        <a:pt x="1144" y="180"/>
                      </a:cubicBezTo>
                      <a:cubicBezTo>
                        <a:pt x="1089" y="190"/>
                        <a:pt x="1031" y="199"/>
                        <a:pt x="976" y="183"/>
                      </a:cubicBezTo>
                      <a:cubicBezTo>
                        <a:pt x="949" y="201"/>
                        <a:pt x="947" y="237"/>
                        <a:pt x="931" y="263"/>
                      </a:cubicBezTo>
                      <a:cubicBezTo>
                        <a:pt x="920" y="273"/>
                        <a:pt x="915" y="287"/>
                        <a:pt x="910" y="300"/>
                      </a:cubicBezTo>
                      <a:cubicBezTo>
                        <a:pt x="897" y="312"/>
                        <a:pt x="880" y="300"/>
                        <a:pt x="890" y="285"/>
                      </a:cubicBezTo>
                      <a:cubicBezTo>
                        <a:pt x="896" y="266"/>
                        <a:pt x="910" y="251"/>
                        <a:pt x="920" y="233"/>
                      </a:cubicBezTo>
                      <a:cubicBezTo>
                        <a:pt x="922" y="217"/>
                        <a:pt x="932" y="206"/>
                        <a:pt x="941" y="194"/>
                      </a:cubicBezTo>
                      <a:cubicBezTo>
                        <a:pt x="944" y="186"/>
                        <a:pt x="951" y="171"/>
                        <a:pt x="936" y="176"/>
                      </a:cubicBezTo>
                      <a:cubicBezTo>
                        <a:pt x="934" y="176"/>
                        <a:pt x="932" y="176"/>
                        <a:pt x="930" y="176"/>
                      </a:cubicBezTo>
                      <a:close/>
                      <a:moveTo>
                        <a:pt x="1112" y="319"/>
                      </a:moveTo>
                      <a:cubicBezTo>
                        <a:pt x="1148" y="331"/>
                        <a:pt x="1186" y="317"/>
                        <a:pt x="1222" y="311"/>
                      </a:cubicBezTo>
                      <a:cubicBezTo>
                        <a:pt x="1243" y="306"/>
                        <a:pt x="1263" y="301"/>
                        <a:pt x="1284" y="296"/>
                      </a:cubicBezTo>
                      <a:cubicBezTo>
                        <a:pt x="1291" y="295"/>
                        <a:pt x="1312" y="285"/>
                        <a:pt x="1301" y="279"/>
                      </a:cubicBezTo>
                      <a:cubicBezTo>
                        <a:pt x="1242" y="280"/>
                        <a:pt x="1181" y="283"/>
                        <a:pt x="1127" y="309"/>
                      </a:cubicBezTo>
                      <a:cubicBezTo>
                        <a:pt x="1122" y="312"/>
                        <a:pt x="1117" y="315"/>
                        <a:pt x="1112" y="319"/>
                      </a:cubicBezTo>
                      <a:close/>
                      <a:moveTo>
                        <a:pt x="1215" y="533"/>
                      </a:moveTo>
                      <a:cubicBezTo>
                        <a:pt x="1217" y="521"/>
                        <a:pt x="1205" y="515"/>
                        <a:pt x="1197" y="512"/>
                      </a:cubicBezTo>
                      <a:cubicBezTo>
                        <a:pt x="1190" y="498"/>
                        <a:pt x="1176" y="489"/>
                        <a:pt x="1162" y="485"/>
                      </a:cubicBezTo>
                      <a:cubicBezTo>
                        <a:pt x="1147" y="475"/>
                        <a:pt x="1141" y="454"/>
                        <a:pt x="1122" y="450"/>
                      </a:cubicBezTo>
                      <a:cubicBezTo>
                        <a:pt x="1108" y="444"/>
                        <a:pt x="1095" y="435"/>
                        <a:pt x="1082" y="428"/>
                      </a:cubicBezTo>
                      <a:cubicBezTo>
                        <a:pt x="1067" y="423"/>
                        <a:pt x="1056" y="410"/>
                        <a:pt x="1046" y="398"/>
                      </a:cubicBezTo>
                      <a:cubicBezTo>
                        <a:pt x="1037" y="384"/>
                        <a:pt x="1017" y="378"/>
                        <a:pt x="1004" y="391"/>
                      </a:cubicBezTo>
                      <a:cubicBezTo>
                        <a:pt x="994" y="401"/>
                        <a:pt x="981" y="406"/>
                        <a:pt x="967" y="408"/>
                      </a:cubicBezTo>
                      <a:cubicBezTo>
                        <a:pt x="926" y="416"/>
                        <a:pt x="885" y="411"/>
                        <a:pt x="844" y="408"/>
                      </a:cubicBezTo>
                      <a:cubicBezTo>
                        <a:pt x="809" y="405"/>
                        <a:pt x="774" y="404"/>
                        <a:pt x="739" y="400"/>
                      </a:cubicBezTo>
                      <a:cubicBezTo>
                        <a:pt x="694" y="394"/>
                        <a:pt x="650" y="382"/>
                        <a:pt x="609" y="361"/>
                      </a:cubicBezTo>
                      <a:cubicBezTo>
                        <a:pt x="597" y="371"/>
                        <a:pt x="585" y="381"/>
                        <a:pt x="570" y="386"/>
                      </a:cubicBezTo>
                      <a:cubicBezTo>
                        <a:pt x="547" y="416"/>
                        <a:pt x="512" y="436"/>
                        <a:pt x="492" y="468"/>
                      </a:cubicBezTo>
                      <a:cubicBezTo>
                        <a:pt x="475" y="470"/>
                        <a:pt x="465" y="487"/>
                        <a:pt x="450" y="492"/>
                      </a:cubicBezTo>
                      <a:cubicBezTo>
                        <a:pt x="411" y="531"/>
                        <a:pt x="377" y="575"/>
                        <a:pt x="335" y="611"/>
                      </a:cubicBezTo>
                      <a:cubicBezTo>
                        <a:pt x="331" y="632"/>
                        <a:pt x="309" y="640"/>
                        <a:pt x="299" y="657"/>
                      </a:cubicBezTo>
                      <a:cubicBezTo>
                        <a:pt x="276" y="689"/>
                        <a:pt x="256" y="723"/>
                        <a:pt x="231" y="754"/>
                      </a:cubicBezTo>
                      <a:cubicBezTo>
                        <a:pt x="209" y="782"/>
                        <a:pt x="185" y="809"/>
                        <a:pt x="166" y="840"/>
                      </a:cubicBezTo>
                      <a:cubicBezTo>
                        <a:pt x="167" y="852"/>
                        <a:pt x="181" y="861"/>
                        <a:pt x="170" y="873"/>
                      </a:cubicBezTo>
                      <a:cubicBezTo>
                        <a:pt x="161" y="891"/>
                        <a:pt x="148" y="906"/>
                        <a:pt x="135" y="921"/>
                      </a:cubicBezTo>
                      <a:cubicBezTo>
                        <a:pt x="133" y="952"/>
                        <a:pt x="116" y="943"/>
                        <a:pt x="111" y="1010"/>
                      </a:cubicBezTo>
                      <a:cubicBezTo>
                        <a:pt x="100" y="1118"/>
                        <a:pt x="76" y="1181"/>
                        <a:pt x="137" y="1328"/>
                      </a:cubicBezTo>
                      <a:cubicBezTo>
                        <a:pt x="148" y="1339"/>
                        <a:pt x="154" y="1353"/>
                        <a:pt x="160" y="1367"/>
                      </a:cubicBezTo>
                      <a:cubicBezTo>
                        <a:pt x="166" y="1382"/>
                        <a:pt x="180" y="1390"/>
                        <a:pt x="192" y="1398"/>
                      </a:cubicBezTo>
                      <a:cubicBezTo>
                        <a:pt x="196" y="1411"/>
                        <a:pt x="202" y="1424"/>
                        <a:pt x="218" y="1422"/>
                      </a:cubicBezTo>
                      <a:cubicBezTo>
                        <a:pt x="233" y="1428"/>
                        <a:pt x="231" y="1448"/>
                        <a:pt x="237" y="1461"/>
                      </a:cubicBezTo>
                      <a:cubicBezTo>
                        <a:pt x="245" y="1476"/>
                        <a:pt x="263" y="1480"/>
                        <a:pt x="275" y="1489"/>
                      </a:cubicBezTo>
                      <a:cubicBezTo>
                        <a:pt x="297" y="1501"/>
                        <a:pt x="316" y="1517"/>
                        <a:pt x="338" y="1530"/>
                      </a:cubicBezTo>
                      <a:cubicBezTo>
                        <a:pt x="355" y="1539"/>
                        <a:pt x="376" y="1544"/>
                        <a:pt x="390" y="1559"/>
                      </a:cubicBezTo>
                      <a:cubicBezTo>
                        <a:pt x="409" y="1576"/>
                        <a:pt x="435" y="1577"/>
                        <a:pt x="456" y="1590"/>
                      </a:cubicBezTo>
                      <a:cubicBezTo>
                        <a:pt x="466" y="1605"/>
                        <a:pt x="485" y="1597"/>
                        <a:pt x="499" y="1603"/>
                      </a:cubicBezTo>
                      <a:cubicBezTo>
                        <a:pt x="517" y="1621"/>
                        <a:pt x="542" y="1625"/>
                        <a:pt x="565" y="1632"/>
                      </a:cubicBezTo>
                      <a:cubicBezTo>
                        <a:pt x="603" y="1642"/>
                        <a:pt x="642" y="1646"/>
                        <a:pt x="681" y="1648"/>
                      </a:cubicBezTo>
                      <a:cubicBezTo>
                        <a:pt x="701" y="1666"/>
                        <a:pt x="731" y="1663"/>
                        <a:pt x="756" y="1662"/>
                      </a:cubicBezTo>
                      <a:cubicBezTo>
                        <a:pt x="771" y="1657"/>
                        <a:pt x="783" y="1670"/>
                        <a:pt x="796" y="1670"/>
                      </a:cubicBezTo>
                      <a:cubicBezTo>
                        <a:pt x="818" y="1671"/>
                        <a:pt x="839" y="1670"/>
                        <a:pt x="861" y="1666"/>
                      </a:cubicBezTo>
                      <a:cubicBezTo>
                        <a:pt x="881" y="1663"/>
                        <a:pt x="902" y="1661"/>
                        <a:pt x="923" y="1663"/>
                      </a:cubicBezTo>
                      <a:cubicBezTo>
                        <a:pt x="947" y="1662"/>
                        <a:pt x="967" y="1643"/>
                        <a:pt x="992" y="1648"/>
                      </a:cubicBezTo>
                      <a:cubicBezTo>
                        <a:pt x="1042" y="1648"/>
                        <a:pt x="1084" y="1615"/>
                        <a:pt x="1133" y="1609"/>
                      </a:cubicBezTo>
                      <a:cubicBezTo>
                        <a:pt x="1147" y="1592"/>
                        <a:pt x="1169" y="1584"/>
                        <a:pt x="1190" y="1580"/>
                      </a:cubicBezTo>
                      <a:cubicBezTo>
                        <a:pt x="1207" y="1562"/>
                        <a:pt x="1232" y="1553"/>
                        <a:pt x="1253" y="1542"/>
                      </a:cubicBezTo>
                      <a:cubicBezTo>
                        <a:pt x="1262" y="1527"/>
                        <a:pt x="1273" y="1514"/>
                        <a:pt x="1287" y="1504"/>
                      </a:cubicBezTo>
                      <a:cubicBezTo>
                        <a:pt x="1305" y="1489"/>
                        <a:pt x="1325" y="1474"/>
                        <a:pt x="1338" y="1453"/>
                      </a:cubicBezTo>
                      <a:cubicBezTo>
                        <a:pt x="1339" y="1441"/>
                        <a:pt x="1355" y="1437"/>
                        <a:pt x="1355" y="1424"/>
                      </a:cubicBezTo>
                      <a:cubicBezTo>
                        <a:pt x="1361" y="1409"/>
                        <a:pt x="1368" y="1393"/>
                        <a:pt x="1381" y="1384"/>
                      </a:cubicBezTo>
                      <a:cubicBezTo>
                        <a:pt x="1392" y="1372"/>
                        <a:pt x="1389" y="1355"/>
                        <a:pt x="1399" y="1343"/>
                      </a:cubicBezTo>
                      <a:cubicBezTo>
                        <a:pt x="1409" y="1334"/>
                        <a:pt x="1411" y="1323"/>
                        <a:pt x="1413" y="1310"/>
                      </a:cubicBezTo>
                      <a:cubicBezTo>
                        <a:pt x="1422" y="1302"/>
                        <a:pt x="1426" y="1292"/>
                        <a:pt x="1429" y="1279"/>
                      </a:cubicBezTo>
                      <a:cubicBezTo>
                        <a:pt x="1432" y="1261"/>
                        <a:pt x="1439" y="1245"/>
                        <a:pt x="1445" y="1228"/>
                      </a:cubicBezTo>
                      <a:cubicBezTo>
                        <a:pt x="1454" y="1204"/>
                        <a:pt x="1456" y="1178"/>
                        <a:pt x="1460" y="1153"/>
                      </a:cubicBezTo>
                      <a:cubicBezTo>
                        <a:pt x="1468" y="1094"/>
                        <a:pt x="1459" y="1036"/>
                        <a:pt x="1453" y="978"/>
                      </a:cubicBezTo>
                      <a:cubicBezTo>
                        <a:pt x="1452" y="954"/>
                        <a:pt x="1448" y="931"/>
                        <a:pt x="1441" y="909"/>
                      </a:cubicBezTo>
                      <a:cubicBezTo>
                        <a:pt x="1358" y="750"/>
                        <a:pt x="1503" y="872"/>
                        <a:pt x="1309" y="625"/>
                      </a:cubicBezTo>
                      <a:cubicBezTo>
                        <a:pt x="1299" y="615"/>
                        <a:pt x="1287" y="604"/>
                        <a:pt x="1283" y="590"/>
                      </a:cubicBezTo>
                      <a:cubicBezTo>
                        <a:pt x="1263" y="568"/>
                        <a:pt x="1236" y="553"/>
                        <a:pt x="1215" y="53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</p:grpSp>
        </p:grpSp>
      </p:grpSp>
      <p:grpSp>
        <p:nvGrpSpPr>
          <p:cNvPr id="14" name="Group 42">
            <a:extLst>
              <a:ext uri="{FF2B5EF4-FFF2-40B4-BE49-F238E27FC236}">
                <a16:creationId xmlns:a16="http://schemas.microsoft.com/office/drawing/2014/main" id="{AA336BB1-D645-4518-A241-8A53A8F4BBBB}"/>
              </a:ext>
            </a:extLst>
          </p:cNvPr>
          <p:cNvGrpSpPr>
            <a:grpSpLocks/>
          </p:cNvGrpSpPr>
          <p:nvPr/>
        </p:nvGrpSpPr>
        <p:grpSpPr bwMode="auto">
          <a:xfrm>
            <a:off x="1266825" y="3600450"/>
            <a:ext cx="531813" cy="623888"/>
            <a:chOff x="798" y="2268"/>
            <a:chExt cx="335" cy="393"/>
          </a:xfrm>
        </p:grpSpPr>
        <p:grpSp>
          <p:nvGrpSpPr>
            <p:cNvPr id="29721" name="Group 43">
              <a:extLst>
                <a:ext uri="{FF2B5EF4-FFF2-40B4-BE49-F238E27FC236}">
                  <a16:creationId xmlns:a16="http://schemas.microsoft.com/office/drawing/2014/main" id="{BD17EF15-A3ED-4104-B568-0315427DE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8" y="2268"/>
              <a:ext cx="335" cy="393"/>
              <a:chOff x="798" y="2268"/>
              <a:chExt cx="335" cy="393"/>
            </a:xfrm>
          </p:grpSpPr>
          <p:grpSp>
            <p:nvGrpSpPr>
              <p:cNvPr id="29722" name="Group 44">
                <a:extLst>
                  <a:ext uri="{FF2B5EF4-FFF2-40B4-BE49-F238E27FC236}">
                    <a16:creationId xmlns:a16="http://schemas.microsoft.com/office/drawing/2014/main" id="{0CC14A39-99D5-4EE1-933C-123256B7AC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8" y="2268"/>
                <a:ext cx="335" cy="393"/>
                <a:chOff x="798" y="2268"/>
                <a:chExt cx="335" cy="393"/>
              </a:xfrm>
            </p:grpSpPr>
            <p:grpSp>
              <p:nvGrpSpPr>
                <p:cNvPr id="29723" name="Group 45">
                  <a:extLst>
                    <a:ext uri="{FF2B5EF4-FFF2-40B4-BE49-F238E27FC236}">
                      <a16:creationId xmlns:a16="http://schemas.microsoft.com/office/drawing/2014/main" id="{967DF44B-0762-4686-8352-FFA8837FFD4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09" y="2270"/>
                  <a:ext cx="322" cy="385"/>
                  <a:chOff x="809" y="2270"/>
                  <a:chExt cx="322" cy="385"/>
                </a:xfrm>
              </p:grpSpPr>
              <p:sp>
                <p:nvSpPr>
                  <p:cNvPr id="29729" name="Freeform 46">
                    <a:extLst>
                      <a:ext uri="{FF2B5EF4-FFF2-40B4-BE49-F238E27FC236}">
                        <a16:creationId xmlns:a16="http://schemas.microsoft.com/office/drawing/2014/main" id="{911671AA-E374-4F8E-A708-BEB1B0B0171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9" y="2341"/>
                    <a:ext cx="333" cy="316"/>
                  </a:xfrm>
                  <a:custGeom>
                    <a:avLst/>
                    <a:gdLst>
                      <a:gd name="T0" fmla="*/ 0 w 1469"/>
                      <a:gd name="T1" fmla="*/ 0 h 1393"/>
                      <a:gd name="T2" fmla="*/ 0 w 1469"/>
                      <a:gd name="T3" fmla="*/ 0 h 1393"/>
                      <a:gd name="T4" fmla="*/ 0 w 1469"/>
                      <a:gd name="T5" fmla="*/ 0 h 1393"/>
                      <a:gd name="T6" fmla="*/ 0 w 1469"/>
                      <a:gd name="T7" fmla="*/ 0 h 1393"/>
                      <a:gd name="T8" fmla="*/ 0 w 1469"/>
                      <a:gd name="T9" fmla="*/ 0 h 13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69"/>
                      <a:gd name="T16" fmla="*/ 0 h 1393"/>
                      <a:gd name="T17" fmla="*/ 1469 w 1469"/>
                      <a:gd name="T18" fmla="*/ 1393 h 13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69" h="1393">
                        <a:moveTo>
                          <a:pt x="1468" y="731"/>
                        </a:moveTo>
                        <a:cubicBezTo>
                          <a:pt x="1468" y="1111"/>
                          <a:pt x="1164" y="1392"/>
                          <a:pt x="767" y="1392"/>
                        </a:cubicBezTo>
                        <a:cubicBezTo>
                          <a:pt x="371" y="1392"/>
                          <a:pt x="0" y="1080"/>
                          <a:pt x="49" y="704"/>
                        </a:cubicBezTo>
                        <a:cubicBezTo>
                          <a:pt x="95" y="356"/>
                          <a:pt x="368" y="0"/>
                          <a:pt x="764" y="3"/>
                        </a:cubicBezTo>
                        <a:cubicBezTo>
                          <a:pt x="1164" y="6"/>
                          <a:pt x="1462" y="348"/>
                          <a:pt x="1468" y="731"/>
                        </a:cubicBezTo>
                      </a:path>
                    </a:pathLst>
                  </a:custGeom>
                  <a:solidFill>
                    <a:srgbClr val="C17D1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9730" name="Freeform 47">
                    <a:extLst>
                      <a:ext uri="{FF2B5EF4-FFF2-40B4-BE49-F238E27FC236}">
                        <a16:creationId xmlns:a16="http://schemas.microsoft.com/office/drawing/2014/main" id="{845B32E6-39CC-4B8D-A0ED-19B78D1608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7" y="2286"/>
                    <a:ext cx="171" cy="61"/>
                  </a:xfrm>
                  <a:custGeom>
                    <a:avLst/>
                    <a:gdLst>
                      <a:gd name="T0" fmla="*/ 0 w 752"/>
                      <a:gd name="T1" fmla="*/ 0 h 269"/>
                      <a:gd name="T2" fmla="*/ 0 w 752"/>
                      <a:gd name="T3" fmla="*/ 0 h 269"/>
                      <a:gd name="T4" fmla="*/ 0 w 752"/>
                      <a:gd name="T5" fmla="*/ 0 h 269"/>
                      <a:gd name="T6" fmla="*/ 0 w 752"/>
                      <a:gd name="T7" fmla="*/ 0 h 269"/>
                      <a:gd name="T8" fmla="*/ 0 w 752"/>
                      <a:gd name="T9" fmla="*/ 0 h 269"/>
                      <a:gd name="T10" fmla="*/ 0 w 752"/>
                      <a:gd name="T11" fmla="*/ 0 h 269"/>
                      <a:gd name="T12" fmla="*/ 0 w 752"/>
                      <a:gd name="T13" fmla="*/ 0 h 269"/>
                      <a:gd name="T14" fmla="*/ 0 w 752"/>
                      <a:gd name="T15" fmla="*/ 0 h 269"/>
                      <a:gd name="T16" fmla="*/ 0 w 752"/>
                      <a:gd name="T17" fmla="*/ 0 h 269"/>
                      <a:gd name="T18" fmla="*/ 0 w 752"/>
                      <a:gd name="T19" fmla="*/ 0 h 269"/>
                      <a:gd name="T20" fmla="*/ 0 w 752"/>
                      <a:gd name="T21" fmla="*/ 0 h 26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52"/>
                      <a:gd name="T34" fmla="*/ 0 h 269"/>
                      <a:gd name="T35" fmla="*/ 752 w 752"/>
                      <a:gd name="T36" fmla="*/ 269 h 26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52" h="269">
                        <a:moveTo>
                          <a:pt x="205" y="222"/>
                        </a:moveTo>
                        <a:cubicBezTo>
                          <a:pt x="171" y="171"/>
                          <a:pt x="0" y="0"/>
                          <a:pt x="0" y="0"/>
                        </a:cubicBezTo>
                        <a:lnTo>
                          <a:pt x="313" y="23"/>
                        </a:lnTo>
                        <a:lnTo>
                          <a:pt x="244" y="102"/>
                        </a:lnTo>
                        <a:lnTo>
                          <a:pt x="301" y="131"/>
                        </a:lnTo>
                        <a:lnTo>
                          <a:pt x="512" y="63"/>
                        </a:lnTo>
                        <a:lnTo>
                          <a:pt x="608" y="85"/>
                        </a:lnTo>
                        <a:lnTo>
                          <a:pt x="751" y="40"/>
                        </a:lnTo>
                        <a:lnTo>
                          <a:pt x="597" y="222"/>
                        </a:lnTo>
                        <a:lnTo>
                          <a:pt x="500" y="268"/>
                        </a:lnTo>
                        <a:lnTo>
                          <a:pt x="205" y="222"/>
                        </a:lnTo>
                      </a:path>
                    </a:pathLst>
                  </a:custGeom>
                  <a:solidFill>
                    <a:srgbClr val="C17D11"/>
                  </a:solidFill>
                  <a:ln w="828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9731" name="Freeform 48">
                    <a:extLst>
                      <a:ext uri="{FF2B5EF4-FFF2-40B4-BE49-F238E27FC236}">
                        <a16:creationId xmlns:a16="http://schemas.microsoft.com/office/drawing/2014/main" id="{B564C3E2-CA53-4B8C-AF30-45E20DCDCB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1" y="2270"/>
                    <a:ext cx="164" cy="46"/>
                  </a:xfrm>
                  <a:custGeom>
                    <a:avLst/>
                    <a:gdLst>
                      <a:gd name="T0" fmla="*/ 0 w 724"/>
                      <a:gd name="T1" fmla="*/ 0 h 201"/>
                      <a:gd name="T2" fmla="*/ 0 w 724"/>
                      <a:gd name="T3" fmla="*/ 0 h 201"/>
                      <a:gd name="T4" fmla="*/ 0 w 724"/>
                      <a:gd name="T5" fmla="*/ 0 h 201"/>
                      <a:gd name="T6" fmla="*/ 0 w 724"/>
                      <a:gd name="T7" fmla="*/ 0 h 201"/>
                      <a:gd name="T8" fmla="*/ 0 w 724"/>
                      <a:gd name="T9" fmla="*/ 0 h 201"/>
                      <a:gd name="T10" fmla="*/ 0 w 724"/>
                      <a:gd name="T11" fmla="*/ 0 h 201"/>
                      <a:gd name="T12" fmla="*/ 0 w 724"/>
                      <a:gd name="T13" fmla="*/ 0 h 201"/>
                      <a:gd name="T14" fmla="*/ 0 w 724"/>
                      <a:gd name="T15" fmla="*/ 0 h 201"/>
                      <a:gd name="T16" fmla="*/ 0 w 724"/>
                      <a:gd name="T17" fmla="*/ 0 h 201"/>
                      <a:gd name="T18" fmla="*/ 0 w 724"/>
                      <a:gd name="T19" fmla="*/ 0 h 201"/>
                      <a:gd name="T20" fmla="*/ 0 w 724"/>
                      <a:gd name="T21" fmla="*/ 0 h 201"/>
                      <a:gd name="T22" fmla="*/ 0 w 724"/>
                      <a:gd name="T23" fmla="*/ 0 h 201"/>
                      <a:gd name="T24" fmla="*/ 0 w 724"/>
                      <a:gd name="T25" fmla="*/ 0 h 201"/>
                      <a:gd name="T26" fmla="*/ 0 w 724"/>
                      <a:gd name="T27" fmla="*/ 0 h 201"/>
                      <a:gd name="T28" fmla="*/ 0 w 724"/>
                      <a:gd name="T29" fmla="*/ 0 h 201"/>
                      <a:gd name="T30" fmla="*/ 0 w 724"/>
                      <a:gd name="T31" fmla="*/ 0 h 201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24"/>
                      <a:gd name="T49" fmla="*/ 0 h 201"/>
                      <a:gd name="T50" fmla="*/ 724 w 724"/>
                      <a:gd name="T51" fmla="*/ 201 h 201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24" h="201">
                        <a:moveTo>
                          <a:pt x="0" y="63"/>
                        </a:moveTo>
                        <a:lnTo>
                          <a:pt x="199" y="0"/>
                        </a:lnTo>
                        <a:lnTo>
                          <a:pt x="239" y="51"/>
                        </a:lnTo>
                        <a:lnTo>
                          <a:pt x="477" y="13"/>
                        </a:lnTo>
                        <a:lnTo>
                          <a:pt x="426" y="74"/>
                        </a:lnTo>
                        <a:lnTo>
                          <a:pt x="443" y="94"/>
                        </a:lnTo>
                        <a:lnTo>
                          <a:pt x="614" y="23"/>
                        </a:lnTo>
                        <a:lnTo>
                          <a:pt x="699" y="28"/>
                        </a:lnTo>
                        <a:lnTo>
                          <a:pt x="723" y="74"/>
                        </a:lnTo>
                        <a:lnTo>
                          <a:pt x="676" y="125"/>
                        </a:lnTo>
                        <a:lnTo>
                          <a:pt x="546" y="153"/>
                        </a:lnTo>
                        <a:lnTo>
                          <a:pt x="460" y="125"/>
                        </a:lnTo>
                        <a:lnTo>
                          <a:pt x="233" y="200"/>
                        </a:lnTo>
                        <a:lnTo>
                          <a:pt x="182" y="171"/>
                        </a:lnTo>
                        <a:lnTo>
                          <a:pt x="261" y="85"/>
                        </a:lnTo>
                        <a:lnTo>
                          <a:pt x="0" y="63"/>
                        </a:lnTo>
                      </a:path>
                    </a:pathLst>
                  </a:custGeom>
                  <a:solidFill>
                    <a:srgbClr val="8F590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9732" name="Freeform 49">
                    <a:extLst>
                      <a:ext uri="{FF2B5EF4-FFF2-40B4-BE49-F238E27FC236}">
                        <a16:creationId xmlns:a16="http://schemas.microsoft.com/office/drawing/2014/main" id="{4734B508-4418-43DB-9B5E-C91E5DB278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29" y="2326"/>
                    <a:ext cx="169" cy="32"/>
                  </a:xfrm>
                  <a:custGeom>
                    <a:avLst/>
                    <a:gdLst>
                      <a:gd name="T0" fmla="*/ 0 w 746"/>
                      <a:gd name="T1" fmla="*/ 0 h 141"/>
                      <a:gd name="T2" fmla="*/ 0 w 746"/>
                      <a:gd name="T3" fmla="*/ 0 h 141"/>
                      <a:gd name="T4" fmla="*/ 0 w 746"/>
                      <a:gd name="T5" fmla="*/ 0 h 141"/>
                      <a:gd name="T6" fmla="*/ 0 w 746"/>
                      <a:gd name="T7" fmla="*/ 0 h 141"/>
                      <a:gd name="T8" fmla="*/ 0 w 746"/>
                      <a:gd name="T9" fmla="*/ 0 h 141"/>
                      <a:gd name="T10" fmla="*/ 0 w 746"/>
                      <a:gd name="T11" fmla="*/ 0 h 141"/>
                      <a:gd name="T12" fmla="*/ 0 w 746"/>
                      <a:gd name="T13" fmla="*/ 0 h 141"/>
                      <a:gd name="T14" fmla="*/ 0 w 746"/>
                      <a:gd name="T15" fmla="*/ 0 h 141"/>
                      <a:gd name="T16" fmla="*/ 0 w 746"/>
                      <a:gd name="T17" fmla="*/ 0 h 14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6"/>
                      <a:gd name="T28" fmla="*/ 0 h 141"/>
                      <a:gd name="T29" fmla="*/ 746 w 746"/>
                      <a:gd name="T30" fmla="*/ 141 h 14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6" h="141">
                        <a:moveTo>
                          <a:pt x="0" y="102"/>
                        </a:moveTo>
                        <a:cubicBezTo>
                          <a:pt x="6" y="94"/>
                          <a:pt x="53" y="53"/>
                          <a:pt x="53" y="53"/>
                        </a:cubicBezTo>
                        <a:lnTo>
                          <a:pt x="368" y="92"/>
                        </a:lnTo>
                        <a:lnTo>
                          <a:pt x="664" y="0"/>
                        </a:lnTo>
                        <a:lnTo>
                          <a:pt x="745" y="15"/>
                        </a:lnTo>
                        <a:lnTo>
                          <a:pt x="729" y="62"/>
                        </a:lnTo>
                        <a:lnTo>
                          <a:pt x="444" y="93"/>
                        </a:lnTo>
                        <a:lnTo>
                          <a:pt x="346" y="140"/>
                        </a:lnTo>
                        <a:lnTo>
                          <a:pt x="0" y="102"/>
                        </a:lnTo>
                      </a:path>
                    </a:pathLst>
                  </a:custGeom>
                  <a:solidFill>
                    <a:srgbClr val="EDD400"/>
                  </a:solidFill>
                  <a:ln w="504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</p:grpSp>
            <p:sp>
              <p:nvSpPr>
                <p:cNvPr id="29724" name="Freeform 50">
                  <a:extLst>
                    <a:ext uri="{FF2B5EF4-FFF2-40B4-BE49-F238E27FC236}">
                      <a16:creationId xmlns:a16="http://schemas.microsoft.com/office/drawing/2014/main" id="{5DABF04A-F20F-4AD9-8573-FCDF1A25F0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5" y="2399"/>
                  <a:ext cx="126" cy="152"/>
                </a:xfrm>
                <a:custGeom>
                  <a:avLst/>
                  <a:gdLst>
                    <a:gd name="T0" fmla="*/ 0 w 555"/>
                    <a:gd name="T1" fmla="*/ 0 h 672"/>
                    <a:gd name="T2" fmla="*/ 0 w 555"/>
                    <a:gd name="T3" fmla="*/ 0 h 672"/>
                    <a:gd name="T4" fmla="*/ 0 w 555"/>
                    <a:gd name="T5" fmla="*/ 0 h 672"/>
                    <a:gd name="T6" fmla="*/ 0 w 555"/>
                    <a:gd name="T7" fmla="*/ 0 h 672"/>
                    <a:gd name="T8" fmla="*/ 0 w 555"/>
                    <a:gd name="T9" fmla="*/ 0 h 672"/>
                    <a:gd name="T10" fmla="*/ 0 w 555"/>
                    <a:gd name="T11" fmla="*/ 0 h 672"/>
                    <a:gd name="T12" fmla="*/ 0 w 555"/>
                    <a:gd name="T13" fmla="*/ 0 h 672"/>
                    <a:gd name="T14" fmla="*/ 0 w 555"/>
                    <a:gd name="T15" fmla="*/ 0 h 672"/>
                    <a:gd name="T16" fmla="*/ 0 w 555"/>
                    <a:gd name="T17" fmla="*/ 0 h 672"/>
                    <a:gd name="T18" fmla="*/ 0 w 555"/>
                    <a:gd name="T19" fmla="*/ 0 h 672"/>
                    <a:gd name="T20" fmla="*/ 0 w 555"/>
                    <a:gd name="T21" fmla="*/ 0 h 672"/>
                    <a:gd name="T22" fmla="*/ 0 w 555"/>
                    <a:gd name="T23" fmla="*/ 0 h 672"/>
                    <a:gd name="T24" fmla="*/ 0 w 555"/>
                    <a:gd name="T25" fmla="*/ 0 h 672"/>
                    <a:gd name="T26" fmla="*/ 0 w 555"/>
                    <a:gd name="T27" fmla="*/ 0 h 672"/>
                    <a:gd name="T28" fmla="*/ 0 w 555"/>
                    <a:gd name="T29" fmla="*/ 0 h 672"/>
                    <a:gd name="T30" fmla="*/ 0 w 555"/>
                    <a:gd name="T31" fmla="*/ 0 h 672"/>
                    <a:gd name="T32" fmla="*/ 0 w 555"/>
                    <a:gd name="T33" fmla="*/ 0 h 672"/>
                    <a:gd name="T34" fmla="*/ 0 w 555"/>
                    <a:gd name="T35" fmla="*/ 0 h 672"/>
                    <a:gd name="T36" fmla="*/ 0 w 555"/>
                    <a:gd name="T37" fmla="*/ 0 h 672"/>
                    <a:gd name="T38" fmla="*/ 0 w 555"/>
                    <a:gd name="T39" fmla="*/ 0 h 672"/>
                    <a:gd name="T40" fmla="*/ 0 w 555"/>
                    <a:gd name="T41" fmla="*/ 0 h 672"/>
                    <a:gd name="T42" fmla="*/ 0 w 555"/>
                    <a:gd name="T43" fmla="*/ 0 h 672"/>
                    <a:gd name="T44" fmla="*/ 0 w 555"/>
                    <a:gd name="T45" fmla="*/ 0 h 672"/>
                    <a:gd name="T46" fmla="*/ 0 w 555"/>
                    <a:gd name="T47" fmla="*/ 0 h 672"/>
                    <a:gd name="T48" fmla="*/ 0 w 555"/>
                    <a:gd name="T49" fmla="*/ 0 h 672"/>
                    <a:gd name="T50" fmla="*/ 0 w 555"/>
                    <a:gd name="T51" fmla="*/ 0 h 672"/>
                    <a:gd name="T52" fmla="*/ 0 w 555"/>
                    <a:gd name="T53" fmla="*/ 0 h 672"/>
                    <a:gd name="T54" fmla="*/ 0 w 555"/>
                    <a:gd name="T55" fmla="*/ 0 h 672"/>
                    <a:gd name="T56" fmla="*/ 0 w 555"/>
                    <a:gd name="T57" fmla="*/ 0 h 672"/>
                    <a:gd name="T58" fmla="*/ 0 w 555"/>
                    <a:gd name="T59" fmla="*/ 0 h 672"/>
                    <a:gd name="T60" fmla="*/ 0 w 555"/>
                    <a:gd name="T61" fmla="*/ 0 h 672"/>
                    <a:gd name="T62" fmla="*/ 0 w 555"/>
                    <a:gd name="T63" fmla="*/ 0 h 672"/>
                    <a:gd name="T64" fmla="*/ 0 w 555"/>
                    <a:gd name="T65" fmla="*/ 0 h 672"/>
                    <a:gd name="T66" fmla="*/ 0 w 555"/>
                    <a:gd name="T67" fmla="*/ 0 h 672"/>
                    <a:gd name="T68" fmla="*/ 0 w 555"/>
                    <a:gd name="T69" fmla="*/ 0 h 672"/>
                    <a:gd name="T70" fmla="*/ 0 w 555"/>
                    <a:gd name="T71" fmla="*/ 0 h 672"/>
                    <a:gd name="T72" fmla="*/ 0 w 555"/>
                    <a:gd name="T73" fmla="*/ 0 h 672"/>
                    <a:gd name="T74" fmla="*/ 0 w 555"/>
                    <a:gd name="T75" fmla="*/ 0 h 672"/>
                    <a:gd name="T76" fmla="*/ 0 w 555"/>
                    <a:gd name="T77" fmla="*/ 0 h 672"/>
                    <a:gd name="T78" fmla="*/ 0 w 555"/>
                    <a:gd name="T79" fmla="*/ 0 h 672"/>
                    <a:gd name="T80" fmla="*/ 0 w 555"/>
                    <a:gd name="T81" fmla="*/ 0 h 672"/>
                    <a:gd name="T82" fmla="*/ 0 w 555"/>
                    <a:gd name="T83" fmla="*/ 0 h 672"/>
                    <a:gd name="T84" fmla="*/ 0 w 555"/>
                    <a:gd name="T85" fmla="*/ 0 h 672"/>
                    <a:gd name="T86" fmla="*/ 0 w 555"/>
                    <a:gd name="T87" fmla="*/ 0 h 672"/>
                    <a:gd name="T88" fmla="*/ 0 w 555"/>
                    <a:gd name="T89" fmla="*/ 0 h 672"/>
                    <a:gd name="T90" fmla="*/ 0 w 555"/>
                    <a:gd name="T91" fmla="*/ 0 h 672"/>
                    <a:gd name="T92" fmla="*/ 0 w 555"/>
                    <a:gd name="T93" fmla="*/ 0 h 672"/>
                    <a:gd name="T94" fmla="*/ 0 w 555"/>
                    <a:gd name="T95" fmla="*/ 0 h 672"/>
                    <a:gd name="T96" fmla="*/ 0 w 555"/>
                    <a:gd name="T97" fmla="*/ 0 h 672"/>
                    <a:gd name="T98" fmla="*/ 0 w 555"/>
                    <a:gd name="T99" fmla="*/ 0 h 672"/>
                    <a:gd name="T100" fmla="*/ 0 w 555"/>
                    <a:gd name="T101" fmla="*/ 0 h 672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555"/>
                    <a:gd name="T154" fmla="*/ 0 h 672"/>
                    <a:gd name="T155" fmla="*/ 555 w 555"/>
                    <a:gd name="T156" fmla="*/ 672 h 672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555" h="672">
                      <a:moveTo>
                        <a:pt x="232" y="0"/>
                      </a:moveTo>
                      <a:cubicBezTo>
                        <a:pt x="243" y="32"/>
                        <a:pt x="254" y="64"/>
                        <a:pt x="272" y="89"/>
                      </a:cubicBezTo>
                      <a:cubicBezTo>
                        <a:pt x="351" y="78"/>
                        <a:pt x="388" y="82"/>
                        <a:pt x="461" y="100"/>
                      </a:cubicBezTo>
                      <a:cubicBezTo>
                        <a:pt x="460" y="121"/>
                        <a:pt x="485" y="116"/>
                        <a:pt x="489" y="132"/>
                      </a:cubicBezTo>
                      <a:cubicBezTo>
                        <a:pt x="496" y="159"/>
                        <a:pt x="475" y="158"/>
                        <a:pt x="468" y="171"/>
                      </a:cubicBezTo>
                      <a:cubicBezTo>
                        <a:pt x="388" y="185"/>
                        <a:pt x="373" y="102"/>
                        <a:pt x="286" y="139"/>
                      </a:cubicBezTo>
                      <a:cubicBezTo>
                        <a:pt x="303" y="175"/>
                        <a:pt x="310" y="222"/>
                        <a:pt x="332" y="253"/>
                      </a:cubicBezTo>
                      <a:cubicBezTo>
                        <a:pt x="389" y="246"/>
                        <a:pt x="456" y="258"/>
                        <a:pt x="496" y="282"/>
                      </a:cubicBezTo>
                      <a:cubicBezTo>
                        <a:pt x="525" y="299"/>
                        <a:pt x="554" y="317"/>
                        <a:pt x="546" y="364"/>
                      </a:cubicBezTo>
                      <a:cubicBezTo>
                        <a:pt x="544" y="379"/>
                        <a:pt x="540" y="406"/>
                        <a:pt x="532" y="424"/>
                      </a:cubicBezTo>
                      <a:cubicBezTo>
                        <a:pt x="530" y="429"/>
                        <a:pt x="522" y="429"/>
                        <a:pt x="518" y="435"/>
                      </a:cubicBezTo>
                      <a:cubicBezTo>
                        <a:pt x="510" y="445"/>
                        <a:pt x="507" y="462"/>
                        <a:pt x="503" y="467"/>
                      </a:cubicBezTo>
                      <a:cubicBezTo>
                        <a:pt x="490" y="483"/>
                        <a:pt x="471" y="482"/>
                        <a:pt x="461" y="506"/>
                      </a:cubicBezTo>
                      <a:cubicBezTo>
                        <a:pt x="440" y="503"/>
                        <a:pt x="441" y="520"/>
                        <a:pt x="429" y="524"/>
                      </a:cubicBezTo>
                      <a:cubicBezTo>
                        <a:pt x="433" y="543"/>
                        <a:pt x="438" y="574"/>
                        <a:pt x="453" y="592"/>
                      </a:cubicBezTo>
                      <a:cubicBezTo>
                        <a:pt x="446" y="619"/>
                        <a:pt x="471" y="641"/>
                        <a:pt x="439" y="649"/>
                      </a:cubicBezTo>
                      <a:cubicBezTo>
                        <a:pt x="413" y="627"/>
                        <a:pt x="416" y="575"/>
                        <a:pt x="400" y="542"/>
                      </a:cubicBezTo>
                      <a:cubicBezTo>
                        <a:pt x="360" y="546"/>
                        <a:pt x="328" y="559"/>
                        <a:pt x="297" y="563"/>
                      </a:cubicBezTo>
                      <a:cubicBezTo>
                        <a:pt x="294" y="606"/>
                        <a:pt x="333" y="633"/>
                        <a:pt x="314" y="671"/>
                      </a:cubicBezTo>
                      <a:cubicBezTo>
                        <a:pt x="261" y="671"/>
                        <a:pt x="290" y="587"/>
                        <a:pt x="257" y="563"/>
                      </a:cubicBezTo>
                      <a:cubicBezTo>
                        <a:pt x="180" y="568"/>
                        <a:pt x="119" y="563"/>
                        <a:pt x="76" y="528"/>
                      </a:cubicBezTo>
                      <a:cubicBezTo>
                        <a:pt x="63" y="503"/>
                        <a:pt x="68" y="473"/>
                        <a:pt x="93" y="467"/>
                      </a:cubicBezTo>
                      <a:cubicBezTo>
                        <a:pt x="139" y="457"/>
                        <a:pt x="202" y="552"/>
                        <a:pt x="250" y="517"/>
                      </a:cubicBezTo>
                      <a:cubicBezTo>
                        <a:pt x="235" y="476"/>
                        <a:pt x="233" y="422"/>
                        <a:pt x="211" y="389"/>
                      </a:cubicBezTo>
                      <a:cubicBezTo>
                        <a:pt x="105" y="409"/>
                        <a:pt x="0" y="346"/>
                        <a:pt x="36" y="225"/>
                      </a:cubicBezTo>
                      <a:cubicBezTo>
                        <a:pt x="57" y="211"/>
                        <a:pt x="67" y="186"/>
                        <a:pt x="86" y="171"/>
                      </a:cubicBezTo>
                      <a:cubicBezTo>
                        <a:pt x="98" y="162"/>
                        <a:pt x="115" y="164"/>
                        <a:pt x="122" y="150"/>
                      </a:cubicBezTo>
                      <a:cubicBezTo>
                        <a:pt x="123" y="101"/>
                        <a:pt x="70" y="76"/>
                        <a:pt x="90" y="32"/>
                      </a:cubicBezTo>
                      <a:cubicBezTo>
                        <a:pt x="134" y="41"/>
                        <a:pt x="121" y="106"/>
                        <a:pt x="147" y="132"/>
                      </a:cubicBezTo>
                      <a:cubicBezTo>
                        <a:pt x="185" y="128"/>
                        <a:pt x="207" y="108"/>
                        <a:pt x="240" y="100"/>
                      </a:cubicBezTo>
                      <a:cubicBezTo>
                        <a:pt x="235" y="63"/>
                        <a:pt x="196" y="39"/>
                        <a:pt x="215" y="0"/>
                      </a:cubicBezTo>
                      <a:cubicBezTo>
                        <a:pt x="221" y="0"/>
                        <a:pt x="227" y="0"/>
                        <a:pt x="232" y="0"/>
                      </a:cubicBezTo>
                      <a:close/>
                      <a:moveTo>
                        <a:pt x="165" y="182"/>
                      </a:moveTo>
                      <a:cubicBezTo>
                        <a:pt x="175" y="220"/>
                        <a:pt x="189" y="255"/>
                        <a:pt x="211" y="282"/>
                      </a:cubicBezTo>
                      <a:cubicBezTo>
                        <a:pt x="244" y="270"/>
                        <a:pt x="272" y="272"/>
                        <a:pt x="304" y="257"/>
                      </a:cubicBezTo>
                      <a:cubicBezTo>
                        <a:pt x="296" y="216"/>
                        <a:pt x="270" y="193"/>
                        <a:pt x="265" y="150"/>
                      </a:cubicBezTo>
                      <a:cubicBezTo>
                        <a:pt x="219" y="148"/>
                        <a:pt x="195" y="168"/>
                        <a:pt x="165" y="182"/>
                      </a:cubicBezTo>
                      <a:close/>
                      <a:moveTo>
                        <a:pt x="136" y="196"/>
                      </a:moveTo>
                      <a:cubicBezTo>
                        <a:pt x="113" y="221"/>
                        <a:pt x="72" y="230"/>
                        <a:pt x="76" y="282"/>
                      </a:cubicBezTo>
                      <a:cubicBezTo>
                        <a:pt x="105" y="305"/>
                        <a:pt x="144" y="292"/>
                        <a:pt x="179" y="289"/>
                      </a:cubicBezTo>
                      <a:cubicBezTo>
                        <a:pt x="171" y="251"/>
                        <a:pt x="158" y="220"/>
                        <a:pt x="136" y="196"/>
                      </a:cubicBezTo>
                      <a:close/>
                      <a:moveTo>
                        <a:pt x="371" y="374"/>
                      </a:moveTo>
                      <a:cubicBezTo>
                        <a:pt x="393" y="400"/>
                        <a:pt x="398" y="443"/>
                        <a:pt x="414" y="474"/>
                      </a:cubicBezTo>
                      <a:cubicBezTo>
                        <a:pt x="458" y="458"/>
                        <a:pt x="518" y="416"/>
                        <a:pt x="486" y="356"/>
                      </a:cubicBezTo>
                      <a:cubicBezTo>
                        <a:pt x="452" y="350"/>
                        <a:pt x="380" y="335"/>
                        <a:pt x="371" y="374"/>
                      </a:cubicBezTo>
                      <a:close/>
                      <a:moveTo>
                        <a:pt x="240" y="399"/>
                      </a:moveTo>
                      <a:cubicBezTo>
                        <a:pt x="260" y="433"/>
                        <a:pt x="257" y="489"/>
                        <a:pt x="282" y="517"/>
                      </a:cubicBezTo>
                      <a:cubicBezTo>
                        <a:pt x="318" y="510"/>
                        <a:pt x="355" y="508"/>
                        <a:pt x="386" y="488"/>
                      </a:cubicBezTo>
                      <a:cubicBezTo>
                        <a:pt x="378" y="454"/>
                        <a:pt x="369" y="422"/>
                        <a:pt x="354" y="396"/>
                      </a:cubicBezTo>
                      <a:cubicBezTo>
                        <a:pt x="353" y="380"/>
                        <a:pt x="351" y="365"/>
                        <a:pt x="336" y="364"/>
                      </a:cubicBezTo>
                      <a:cubicBezTo>
                        <a:pt x="310" y="373"/>
                        <a:pt x="254" y="368"/>
                        <a:pt x="240" y="39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9725" name="Freeform 51">
                  <a:extLst>
                    <a:ext uri="{FF2B5EF4-FFF2-40B4-BE49-F238E27FC236}">
                      <a16:creationId xmlns:a16="http://schemas.microsoft.com/office/drawing/2014/main" id="{2E2DF1C0-A8B0-44BF-BD28-294D2E6CF3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0" y="2546"/>
                  <a:ext cx="12" cy="17"/>
                </a:xfrm>
                <a:custGeom>
                  <a:avLst/>
                  <a:gdLst>
                    <a:gd name="T0" fmla="*/ 0 w 51"/>
                    <a:gd name="T1" fmla="*/ 0 h 73"/>
                    <a:gd name="T2" fmla="*/ 0 w 51"/>
                    <a:gd name="T3" fmla="*/ 0 h 73"/>
                    <a:gd name="T4" fmla="*/ 0 w 51"/>
                    <a:gd name="T5" fmla="*/ 0 h 73"/>
                    <a:gd name="T6" fmla="*/ 0 60000 65536"/>
                    <a:gd name="T7" fmla="*/ 0 60000 65536"/>
                    <a:gd name="T8" fmla="*/ 0 60000 65536"/>
                    <a:gd name="T9" fmla="*/ 0 w 51"/>
                    <a:gd name="T10" fmla="*/ 0 h 73"/>
                    <a:gd name="T11" fmla="*/ 51 w 51"/>
                    <a:gd name="T12" fmla="*/ 73 h 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1" h="73">
                      <a:moveTo>
                        <a:pt x="37" y="0"/>
                      </a:moveTo>
                      <a:cubicBezTo>
                        <a:pt x="50" y="21"/>
                        <a:pt x="31" y="72"/>
                        <a:pt x="1" y="61"/>
                      </a:cubicBezTo>
                      <a:cubicBezTo>
                        <a:pt x="0" y="27"/>
                        <a:pt x="7" y="2"/>
                        <a:pt x="37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9726" name="Freeform 52">
                  <a:extLst>
                    <a:ext uri="{FF2B5EF4-FFF2-40B4-BE49-F238E27FC236}">
                      <a16:creationId xmlns:a16="http://schemas.microsoft.com/office/drawing/2014/main" id="{EBF16A9B-EC13-4DF1-AE28-FF04BF85F4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7" y="2578"/>
                  <a:ext cx="12" cy="12"/>
                </a:xfrm>
                <a:custGeom>
                  <a:avLst/>
                  <a:gdLst>
                    <a:gd name="T0" fmla="*/ 0 w 51"/>
                    <a:gd name="T1" fmla="*/ 0 h 51"/>
                    <a:gd name="T2" fmla="*/ 0 w 51"/>
                    <a:gd name="T3" fmla="*/ 0 h 51"/>
                    <a:gd name="T4" fmla="*/ 0 w 51"/>
                    <a:gd name="T5" fmla="*/ 0 h 51"/>
                    <a:gd name="T6" fmla="*/ 0 w 51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1"/>
                    <a:gd name="T13" fmla="*/ 0 h 51"/>
                    <a:gd name="T14" fmla="*/ 51 w 51"/>
                    <a:gd name="T15" fmla="*/ 51 h 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1" h="51">
                      <a:moveTo>
                        <a:pt x="39" y="0"/>
                      </a:moveTo>
                      <a:cubicBezTo>
                        <a:pt x="37" y="11"/>
                        <a:pt x="48" y="9"/>
                        <a:pt x="50" y="18"/>
                      </a:cubicBezTo>
                      <a:cubicBezTo>
                        <a:pt x="42" y="33"/>
                        <a:pt x="36" y="50"/>
                        <a:pt x="10" y="46"/>
                      </a:cubicBezTo>
                      <a:cubicBezTo>
                        <a:pt x="0" y="20"/>
                        <a:pt x="17" y="5"/>
                        <a:pt x="39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9727" name="Freeform 53">
                  <a:extLst>
                    <a:ext uri="{FF2B5EF4-FFF2-40B4-BE49-F238E27FC236}">
                      <a16:creationId xmlns:a16="http://schemas.microsoft.com/office/drawing/2014/main" id="{9DAA9487-FFE0-449D-BD91-57210636F2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4" y="2578"/>
                  <a:ext cx="13" cy="14"/>
                </a:xfrm>
                <a:custGeom>
                  <a:avLst/>
                  <a:gdLst>
                    <a:gd name="T0" fmla="*/ 0 w 58"/>
                    <a:gd name="T1" fmla="*/ 0 h 63"/>
                    <a:gd name="T2" fmla="*/ 0 w 58"/>
                    <a:gd name="T3" fmla="*/ 0 h 63"/>
                    <a:gd name="T4" fmla="*/ 0 w 58"/>
                    <a:gd name="T5" fmla="*/ 0 h 63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63"/>
                    <a:gd name="T11" fmla="*/ 58 w 58"/>
                    <a:gd name="T12" fmla="*/ 63 h 6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63">
                      <a:moveTo>
                        <a:pt x="43" y="4"/>
                      </a:moveTo>
                      <a:cubicBezTo>
                        <a:pt x="57" y="22"/>
                        <a:pt x="46" y="52"/>
                        <a:pt x="29" y="62"/>
                      </a:cubicBezTo>
                      <a:cubicBezTo>
                        <a:pt x="0" y="54"/>
                        <a:pt x="17" y="0"/>
                        <a:pt x="43" y="4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9728" name="Freeform 54">
                  <a:extLst>
                    <a:ext uri="{FF2B5EF4-FFF2-40B4-BE49-F238E27FC236}">
                      <a16:creationId xmlns:a16="http://schemas.microsoft.com/office/drawing/2014/main" id="{89574F49-198A-4E11-A7EB-021BDD9542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6" y="2266"/>
                  <a:ext cx="341" cy="398"/>
                </a:xfrm>
                <a:custGeom>
                  <a:avLst/>
                  <a:gdLst>
                    <a:gd name="T0" fmla="*/ 0 w 1504"/>
                    <a:gd name="T1" fmla="*/ 0 h 1754"/>
                    <a:gd name="T2" fmla="*/ 0 w 1504"/>
                    <a:gd name="T3" fmla="*/ 0 h 1754"/>
                    <a:gd name="T4" fmla="*/ 0 w 1504"/>
                    <a:gd name="T5" fmla="*/ 0 h 1754"/>
                    <a:gd name="T6" fmla="*/ 0 w 1504"/>
                    <a:gd name="T7" fmla="*/ 0 h 1754"/>
                    <a:gd name="T8" fmla="*/ 0 w 1504"/>
                    <a:gd name="T9" fmla="*/ 0 h 1754"/>
                    <a:gd name="T10" fmla="*/ 0 w 1504"/>
                    <a:gd name="T11" fmla="*/ 0 h 1754"/>
                    <a:gd name="T12" fmla="*/ 0 w 1504"/>
                    <a:gd name="T13" fmla="*/ 0 h 1754"/>
                    <a:gd name="T14" fmla="*/ 0 w 1504"/>
                    <a:gd name="T15" fmla="*/ 0 h 1754"/>
                    <a:gd name="T16" fmla="*/ 0 w 1504"/>
                    <a:gd name="T17" fmla="*/ 0 h 1754"/>
                    <a:gd name="T18" fmla="*/ 0 w 1504"/>
                    <a:gd name="T19" fmla="*/ 0 h 1754"/>
                    <a:gd name="T20" fmla="*/ 0 w 1504"/>
                    <a:gd name="T21" fmla="*/ 0 h 1754"/>
                    <a:gd name="T22" fmla="*/ 0 w 1504"/>
                    <a:gd name="T23" fmla="*/ 0 h 1754"/>
                    <a:gd name="T24" fmla="*/ 0 w 1504"/>
                    <a:gd name="T25" fmla="*/ 0 h 1754"/>
                    <a:gd name="T26" fmla="*/ 0 w 1504"/>
                    <a:gd name="T27" fmla="*/ 0 h 1754"/>
                    <a:gd name="T28" fmla="*/ 0 w 1504"/>
                    <a:gd name="T29" fmla="*/ 0 h 1754"/>
                    <a:gd name="T30" fmla="*/ 0 w 1504"/>
                    <a:gd name="T31" fmla="*/ 0 h 1754"/>
                    <a:gd name="T32" fmla="*/ 0 w 1504"/>
                    <a:gd name="T33" fmla="*/ 0 h 1754"/>
                    <a:gd name="T34" fmla="*/ 0 w 1504"/>
                    <a:gd name="T35" fmla="*/ 0 h 1754"/>
                    <a:gd name="T36" fmla="*/ 0 w 1504"/>
                    <a:gd name="T37" fmla="*/ 0 h 1754"/>
                    <a:gd name="T38" fmla="*/ 0 w 1504"/>
                    <a:gd name="T39" fmla="*/ 0 h 1754"/>
                    <a:gd name="T40" fmla="*/ 0 w 1504"/>
                    <a:gd name="T41" fmla="*/ 0 h 1754"/>
                    <a:gd name="T42" fmla="*/ 0 w 1504"/>
                    <a:gd name="T43" fmla="*/ 0 h 1754"/>
                    <a:gd name="T44" fmla="*/ 0 w 1504"/>
                    <a:gd name="T45" fmla="*/ 0 h 1754"/>
                    <a:gd name="T46" fmla="*/ 0 w 1504"/>
                    <a:gd name="T47" fmla="*/ 0 h 1754"/>
                    <a:gd name="T48" fmla="*/ 0 w 1504"/>
                    <a:gd name="T49" fmla="*/ 0 h 1754"/>
                    <a:gd name="T50" fmla="*/ 0 w 1504"/>
                    <a:gd name="T51" fmla="*/ 0 h 1754"/>
                    <a:gd name="T52" fmla="*/ 0 w 1504"/>
                    <a:gd name="T53" fmla="*/ 0 h 1754"/>
                    <a:gd name="T54" fmla="*/ 0 w 1504"/>
                    <a:gd name="T55" fmla="*/ 0 h 1754"/>
                    <a:gd name="T56" fmla="*/ 0 w 1504"/>
                    <a:gd name="T57" fmla="*/ 0 h 1754"/>
                    <a:gd name="T58" fmla="*/ 0 w 1504"/>
                    <a:gd name="T59" fmla="*/ 0 h 1754"/>
                    <a:gd name="T60" fmla="*/ 0 w 1504"/>
                    <a:gd name="T61" fmla="*/ 0 h 1754"/>
                    <a:gd name="T62" fmla="*/ 0 w 1504"/>
                    <a:gd name="T63" fmla="*/ 0 h 1754"/>
                    <a:gd name="T64" fmla="*/ 0 w 1504"/>
                    <a:gd name="T65" fmla="*/ 0 h 1754"/>
                    <a:gd name="T66" fmla="*/ 0 w 1504"/>
                    <a:gd name="T67" fmla="*/ 0 h 1754"/>
                    <a:gd name="T68" fmla="*/ 0 w 1504"/>
                    <a:gd name="T69" fmla="*/ 0 h 1754"/>
                    <a:gd name="T70" fmla="*/ 0 w 1504"/>
                    <a:gd name="T71" fmla="*/ 0 h 1754"/>
                    <a:gd name="T72" fmla="*/ 0 w 1504"/>
                    <a:gd name="T73" fmla="*/ 0 h 1754"/>
                    <a:gd name="T74" fmla="*/ 0 w 1504"/>
                    <a:gd name="T75" fmla="*/ 0 h 1754"/>
                    <a:gd name="T76" fmla="*/ 0 w 1504"/>
                    <a:gd name="T77" fmla="*/ 0 h 1754"/>
                    <a:gd name="T78" fmla="*/ 0 w 1504"/>
                    <a:gd name="T79" fmla="*/ 0 h 1754"/>
                    <a:gd name="T80" fmla="*/ 0 w 1504"/>
                    <a:gd name="T81" fmla="*/ 0 h 1754"/>
                    <a:gd name="T82" fmla="*/ 0 w 1504"/>
                    <a:gd name="T83" fmla="*/ 0 h 1754"/>
                    <a:gd name="T84" fmla="*/ 0 w 1504"/>
                    <a:gd name="T85" fmla="*/ 0 h 1754"/>
                    <a:gd name="T86" fmla="*/ 0 w 1504"/>
                    <a:gd name="T87" fmla="*/ 0 h 1754"/>
                    <a:gd name="T88" fmla="*/ 0 w 1504"/>
                    <a:gd name="T89" fmla="*/ 0 h 1754"/>
                    <a:gd name="T90" fmla="*/ 0 w 1504"/>
                    <a:gd name="T91" fmla="*/ 0 h 1754"/>
                    <a:gd name="T92" fmla="*/ 0 w 1504"/>
                    <a:gd name="T93" fmla="*/ 0 h 1754"/>
                    <a:gd name="T94" fmla="*/ 0 w 1504"/>
                    <a:gd name="T95" fmla="*/ 0 h 1754"/>
                    <a:gd name="T96" fmla="*/ 0 w 1504"/>
                    <a:gd name="T97" fmla="*/ 0 h 175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504"/>
                    <a:gd name="T148" fmla="*/ 0 h 1754"/>
                    <a:gd name="T149" fmla="*/ 1504 w 1504"/>
                    <a:gd name="T150" fmla="*/ 1754 h 175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504" h="1754">
                      <a:moveTo>
                        <a:pt x="1019" y="48"/>
                      </a:moveTo>
                      <a:cubicBezTo>
                        <a:pt x="1002" y="67"/>
                        <a:pt x="979" y="79"/>
                        <a:pt x="955" y="87"/>
                      </a:cubicBezTo>
                      <a:cubicBezTo>
                        <a:pt x="966" y="101"/>
                        <a:pt x="985" y="88"/>
                        <a:pt x="998" y="84"/>
                      </a:cubicBezTo>
                      <a:cubicBezTo>
                        <a:pt x="1045" y="67"/>
                        <a:pt x="1088" y="37"/>
                        <a:pt x="1140" y="35"/>
                      </a:cubicBezTo>
                      <a:cubicBezTo>
                        <a:pt x="1163" y="33"/>
                        <a:pt x="1186" y="33"/>
                        <a:pt x="1209" y="34"/>
                      </a:cubicBezTo>
                      <a:cubicBezTo>
                        <a:pt x="1243" y="44"/>
                        <a:pt x="1262" y="89"/>
                        <a:pt x="1242" y="119"/>
                      </a:cubicBezTo>
                      <a:cubicBezTo>
                        <a:pt x="1229" y="129"/>
                        <a:pt x="1216" y="140"/>
                        <a:pt x="1208" y="155"/>
                      </a:cubicBezTo>
                      <a:cubicBezTo>
                        <a:pt x="1196" y="161"/>
                        <a:pt x="1185" y="170"/>
                        <a:pt x="1180" y="184"/>
                      </a:cubicBezTo>
                      <a:cubicBezTo>
                        <a:pt x="1167" y="189"/>
                        <a:pt x="1155" y="196"/>
                        <a:pt x="1148" y="209"/>
                      </a:cubicBezTo>
                      <a:cubicBezTo>
                        <a:pt x="1124" y="240"/>
                        <a:pt x="1090" y="263"/>
                        <a:pt x="1068" y="296"/>
                      </a:cubicBezTo>
                      <a:cubicBezTo>
                        <a:pt x="1068" y="308"/>
                        <a:pt x="1088" y="297"/>
                        <a:pt x="1094" y="293"/>
                      </a:cubicBezTo>
                      <a:cubicBezTo>
                        <a:pt x="1108" y="283"/>
                        <a:pt x="1125" y="276"/>
                        <a:pt x="1142" y="277"/>
                      </a:cubicBezTo>
                      <a:cubicBezTo>
                        <a:pt x="1158" y="273"/>
                        <a:pt x="1170" y="262"/>
                        <a:pt x="1186" y="260"/>
                      </a:cubicBezTo>
                      <a:cubicBezTo>
                        <a:pt x="1226" y="251"/>
                        <a:pt x="1268" y="245"/>
                        <a:pt x="1309" y="248"/>
                      </a:cubicBezTo>
                      <a:cubicBezTo>
                        <a:pt x="1329" y="250"/>
                        <a:pt x="1354" y="253"/>
                        <a:pt x="1365" y="272"/>
                      </a:cubicBezTo>
                      <a:cubicBezTo>
                        <a:pt x="1374" y="285"/>
                        <a:pt x="1367" y="303"/>
                        <a:pt x="1354" y="310"/>
                      </a:cubicBezTo>
                      <a:cubicBezTo>
                        <a:pt x="1342" y="318"/>
                        <a:pt x="1326" y="320"/>
                        <a:pt x="1317" y="332"/>
                      </a:cubicBezTo>
                      <a:cubicBezTo>
                        <a:pt x="1309" y="339"/>
                        <a:pt x="1299" y="346"/>
                        <a:pt x="1288" y="344"/>
                      </a:cubicBezTo>
                      <a:cubicBezTo>
                        <a:pt x="1272" y="345"/>
                        <a:pt x="1259" y="357"/>
                        <a:pt x="1242" y="357"/>
                      </a:cubicBezTo>
                      <a:cubicBezTo>
                        <a:pt x="1182" y="365"/>
                        <a:pt x="1121" y="350"/>
                        <a:pt x="1061" y="363"/>
                      </a:cubicBezTo>
                      <a:cubicBezTo>
                        <a:pt x="1053" y="365"/>
                        <a:pt x="1033" y="350"/>
                        <a:pt x="1037" y="364"/>
                      </a:cubicBezTo>
                      <a:cubicBezTo>
                        <a:pt x="1046" y="373"/>
                        <a:pt x="1062" y="374"/>
                        <a:pt x="1070" y="385"/>
                      </a:cubicBezTo>
                      <a:cubicBezTo>
                        <a:pt x="1081" y="396"/>
                        <a:pt x="1095" y="400"/>
                        <a:pt x="1109" y="404"/>
                      </a:cubicBezTo>
                      <a:cubicBezTo>
                        <a:pt x="1124" y="413"/>
                        <a:pt x="1137" y="425"/>
                        <a:pt x="1152" y="434"/>
                      </a:cubicBezTo>
                      <a:cubicBezTo>
                        <a:pt x="1208" y="475"/>
                        <a:pt x="1262" y="520"/>
                        <a:pt x="1304" y="575"/>
                      </a:cubicBezTo>
                      <a:cubicBezTo>
                        <a:pt x="1413" y="680"/>
                        <a:pt x="1448" y="757"/>
                        <a:pt x="1454" y="864"/>
                      </a:cubicBezTo>
                      <a:cubicBezTo>
                        <a:pt x="1461" y="875"/>
                        <a:pt x="1467" y="888"/>
                        <a:pt x="1465" y="901"/>
                      </a:cubicBezTo>
                      <a:cubicBezTo>
                        <a:pt x="1468" y="916"/>
                        <a:pt x="1480" y="927"/>
                        <a:pt x="1481" y="942"/>
                      </a:cubicBezTo>
                      <a:cubicBezTo>
                        <a:pt x="1488" y="982"/>
                        <a:pt x="1481" y="1022"/>
                        <a:pt x="1487" y="1062"/>
                      </a:cubicBezTo>
                      <a:cubicBezTo>
                        <a:pt x="1493" y="1109"/>
                        <a:pt x="1494" y="1157"/>
                        <a:pt x="1484" y="1204"/>
                      </a:cubicBezTo>
                      <a:cubicBezTo>
                        <a:pt x="1480" y="1226"/>
                        <a:pt x="1479" y="1249"/>
                        <a:pt x="1470" y="1270"/>
                      </a:cubicBezTo>
                      <a:cubicBezTo>
                        <a:pt x="1464" y="1284"/>
                        <a:pt x="1452" y="1296"/>
                        <a:pt x="1451" y="1312"/>
                      </a:cubicBezTo>
                      <a:cubicBezTo>
                        <a:pt x="1448" y="1332"/>
                        <a:pt x="1448" y="1353"/>
                        <a:pt x="1437" y="1370"/>
                      </a:cubicBezTo>
                      <a:cubicBezTo>
                        <a:pt x="1420" y="1404"/>
                        <a:pt x="1391" y="1430"/>
                        <a:pt x="1379" y="1466"/>
                      </a:cubicBezTo>
                      <a:cubicBezTo>
                        <a:pt x="1355" y="1477"/>
                        <a:pt x="1340" y="1500"/>
                        <a:pt x="1318" y="1515"/>
                      </a:cubicBezTo>
                      <a:cubicBezTo>
                        <a:pt x="1218" y="1600"/>
                        <a:pt x="1104" y="1673"/>
                        <a:pt x="977" y="1712"/>
                      </a:cubicBezTo>
                      <a:cubicBezTo>
                        <a:pt x="851" y="1753"/>
                        <a:pt x="714" y="1753"/>
                        <a:pt x="587" y="1720"/>
                      </a:cubicBezTo>
                      <a:cubicBezTo>
                        <a:pt x="463" y="1691"/>
                        <a:pt x="347" y="1636"/>
                        <a:pt x="238" y="1572"/>
                      </a:cubicBezTo>
                      <a:cubicBezTo>
                        <a:pt x="212" y="1559"/>
                        <a:pt x="202" y="1527"/>
                        <a:pt x="174" y="1516"/>
                      </a:cubicBezTo>
                      <a:cubicBezTo>
                        <a:pt x="137" y="1464"/>
                        <a:pt x="87" y="1420"/>
                        <a:pt x="62" y="1359"/>
                      </a:cubicBezTo>
                      <a:cubicBezTo>
                        <a:pt x="53" y="1345"/>
                        <a:pt x="57" y="1324"/>
                        <a:pt x="41" y="1314"/>
                      </a:cubicBezTo>
                      <a:cubicBezTo>
                        <a:pt x="11" y="1187"/>
                        <a:pt x="0" y="1121"/>
                        <a:pt x="18" y="1014"/>
                      </a:cubicBezTo>
                      <a:cubicBezTo>
                        <a:pt x="16" y="996"/>
                        <a:pt x="18" y="979"/>
                        <a:pt x="27" y="964"/>
                      </a:cubicBezTo>
                      <a:cubicBezTo>
                        <a:pt x="35" y="942"/>
                        <a:pt x="41" y="919"/>
                        <a:pt x="43" y="896"/>
                      </a:cubicBezTo>
                      <a:cubicBezTo>
                        <a:pt x="58" y="883"/>
                        <a:pt x="66" y="863"/>
                        <a:pt x="68" y="843"/>
                      </a:cubicBezTo>
                      <a:cubicBezTo>
                        <a:pt x="83" y="834"/>
                        <a:pt x="86" y="815"/>
                        <a:pt x="92" y="800"/>
                      </a:cubicBezTo>
                      <a:cubicBezTo>
                        <a:pt x="93" y="789"/>
                        <a:pt x="89" y="768"/>
                        <a:pt x="105" y="768"/>
                      </a:cubicBezTo>
                      <a:cubicBezTo>
                        <a:pt x="121" y="771"/>
                        <a:pt x="128" y="749"/>
                        <a:pt x="134" y="737"/>
                      </a:cubicBezTo>
                      <a:cubicBezTo>
                        <a:pt x="142" y="726"/>
                        <a:pt x="156" y="721"/>
                        <a:pt x="159" y="706"/>
                      </a:cubicBezTo>
                      <a:cubicBezTo>
                        <a:pt x="164" y="692"/>
                        <a:pt x="177" y="685"/>
                        <a:pt x="187" y="676"/>
                      </a:cubicBezTo>
                      <a:cubicBezTo>
                        <a:pt x="200" y="662"/>
                        <a:pt x="205" y="642"/>
                        <a:pt x="218" y="628"/>
                      </a:cubicBezTo>
                      <a:cubicBezTo>
                        <a:pt x="233" y="609"/>
                        <a:pt x="251" y="592"/>
                        <a:pt x="263" y="571"/>
                      </a:cubicBezTo>
                      <a:cubicBezTo>
                        <a:pt x="270" y="561"/>
                        <a:pt x="283" y="560"/>
                        <a:pt x="290" y="550"/>
                      </a:cubicBezTo>
                      <a:cubicBezTo>
                        <a:pt x="299" y="540"/>
                        <a:pt x="307" y="530"/>
                        <a:pt x="319" y="524"/>
                      </a:cubicBezTo>
                      <a:cubicBezTo>
                        <a:pt x="331" y="515"/>
                        <a:pt x="332" y="497"/>
                        <a:pt x="345" y="488"/>
                      </a:cubicBezTo>
                      <a:cubicBezTo>
                        <a:pt x="371" y="469"/>
                        <a:pt x="396" y="449"/>
                        <a:pt x="423" y="431"/>
                      </a:cubicBezTo>
                      <a:cubicBezTo>
                        <a:pt x="473" y="396"/>
                        <a:pt x="529" y="357"/>
                        <a:pt x="591" y="350"/>
                      </a:cubicBezTo>
                      <a:cubicBezTo>
                        <a:pt x="658" y="343"/>
                        <a:pt x="728" y="340"/>
                        <a:pt x="795" y="346"/>
                      </a:cubicBezTo>
                      <a:cubicBezTo>
                        <a:pt x="838" y="351"/>
                        <a:pt x="879" y="362"/>
                        <a:pt x="923" y="360"/>
                      </a:cubicBezTo>
                      <a:cubicBezTo>
                        <a:pt x="938" y="357"/>
                        <a:pt x="1013" y="324"/>
                        <a:pt x="1029" y="325"/>
                      </a:cubicBezTo>
                      <a:cubicBezTo>
                        <a:pt x="1048" y="323"/>
                        <a:pt x="1030" y="380"/>
                        <a:pt x="1041" y="362"/>
                      </a:cubicBezTo>
                      <a:cubicBezTo>
                        <a:pt x="1015" y="358"/>
                        <a:pt x="952" y="378"/>
                        <a:pt x="928" y="381"/>
                      </a:cubicBezTo>
                      <a:cubicBezTo>
                        <a:pt x="913" y="373"/>
                        <a:pt x="897" y="397"/>
                        <a:pt x="882" y="394"/>
                      </a:cubicBezTo>
                      <a:cubicBezTo>
                        <a:pt x="788" y="399"/>
                        <a:pt x="681" y="330"/>
                        <a:pt x="600" y="367"/>
                      </a:cubicBezTo>
                      <a:cubicBezTo>
                        <a:pt x="582" y="355"/>
                        <a:pt x="602" y="296"/>
                        <a:pt x="589" y="279"/>
                      </a:cubicBezTo>
                      <a:cubicBezTo>
                        <a:pt x="576" y="263"/>
                        <a:pt x="564" y="246"/>
                        <a:pt x="547" y="233"/>
                      </a:cubicBezTo>
                      <a:cubicBezTo>
                        <a:pt x="531" y="232"/>
                        <a:pt x="528" y="213"/>
                        <a:pt x="520" y="202"/>
                      </a:cubicBezTo>
                      <a:cubicBezTo>
                        <a:pt x="499" y="169"/>
                        <a:pt x="465" y="147"/>
                        <a:pt x="442" y="115"/>
                      </a:cubicBezTo>
                      <a:cubicBezTo>
                        <a:pt x="439" y="100"/>
                        <a:pt x="444" y="84"/>
                        <a:pt x="453" y="72"/>
                      </a:cubicBezTo>
                      <a:cubicBezTo>
                        <a:pt x="471" y="69"/>
                        <a:pt x="490" y="66"/>
                        <a:pt x="508" y="61"/>
                      </a:cubicBezTo>
                      <a:cubicBezTo>
                        <a:pt x="580" y="44"/>
                        <a:pt x="651" y="20"/>
                        <a:pt x="726" y="16"/>
                      </a:cubicBezTo>
                      <a:cubicBezTo>
                        <a:pt x="741" y="21"/>
                        <a:pt x="741" y="45"/>
                        <a:pt x="759" y="47"/>
                      </a:cubicBezTo>
                      <a:cubicBezTo>
                        <a:pt x="777" y="47"/>
                        <a:pt x="793" y="40"/>
                        <a:pt x="811" y="36"/>
                      </a:cubicBezTo>
                      <a:cubicBezTo>
                        <a:pt x="861" y="21"/>
                        <a:pt x="913" y="0"/>
                        <a:pt x="967" y="8"/>
                      </a:cubicBezTo>
                      <a:cubicBezTo>
                        <a:pt x="990" y="11"/>
                        <a:pt x="1012" y="25"/>
                        <a:pt x="1019" y="48"/>
                      </a:cubicBezTo>
                      <a:close/>
                      <a:moveTo>
                        <a:pt x="748" y="83"/>
                      </a:moveTo>
                      <a:cubicBezTo>
                        <a:pt x="736" y="72"/>
                        <a:pt x="722" y="65"/>
                        <a:pt x="709" y="55"/>
                      </a:cubicBezTo>
                      <a:cubicBezTo>
                        <a:pt x="651" y="59"/>
                        <a:pt x="596" y="83"/>
                        <a:pt x="538" y="87"/>
                      </a:cubicBezTo>
                      <a:cubicBezTo>
                        <a:pt x="533" y="100"/>
                        <a:pt x="506" y="92"/>
                        <a:pt x="508" y="108"/>
                      </a:cubicBezTo>
                      <a:cubicBezTo>
                        <a:pt x="590" y="115"/>
                        <a:pt x="671" y="86"/>
                        <a:pt x="754" y="94"/>
                      </a:cubicBezTo>
                      <a:cubicBezTo>
                        <a:pt x="774" y="97"/>
                        <a:pt x="793" y="103"/>
                        <a:pt x="809" y="115"/>
                      </a:cubicBezTo>
                      <a:cubicBezTo>
                        <a:pt x="813" y="136"/>
                        <a:pt x="809" y="159"/>
                        <a:pt x="823" y="176"/>
                      </a:cubicBezTo>
                      <a:cubicBezTo>
                        <a:pt x="838" y="180"/>
                        <a:pt x="850" y="164"/>
                        <a:pt x="864" y="163"/>
                      </a:cubicBezTo>
                      <a:cubicBezTo>
                        <a:pt x="880" y="157"/>
                        <a:pt x="895" y="144"/>
                        <a:pt x="895" y="126"/>
                      </a:cubicBezTo>
                      <a:cubicBezTo>
                        <a:pt x="899" y="99"/>
                        <a:pt x="924" y="82"/>
                        <a:pt x="946" y="70"/>
                      </a:cubicBezTo>
                      <a:cubicBezTo>
                        <a:pt x="951" y="65"/>
                        <a:pt x="969" y="58"/>
                        <a:pt x="965" y="51"/>
                      </a:cubicBezTo>
                      <a:cubicBezTo>
                        <a:pt x="892" y="54"/>
                        <a:pt x="821" y="77"/>
                        <a:pt x="748" y="83"/>
                      </a:cubicBezTo>
                      <a:close/>
                      <a:moveTo>
                        <a:pt x="1165" y="66"/>
                      </a:moveTo>
                      <a:cubicBezTo>
                        <a:pt x="1141" y="67"/>
                        <a:pt x="1116" y="68"/>
                        <a:pt x="1092" y="73"/>
                      </a:cubicBezTo>
                      <a:cubicBezTo>
                        <a:pt x="1079" y="87"/>
                        <a:pt x="1059" y="86"/>
                        <a:pt x="1042" y="86"/>
                      </a:cubicBezTo>
                      <a:cubicBezTo>
                        <a:pt x="1026" y="90"/>
                        <a:pt x="1014" y="103"/>
                        <a:pt x="998" y="105"/>
                      </a:cubicBezTo>
                      <a:cubicBezTo>
                        <a:pt x="982" y="109"/>
                        <a:pt x="966" y="113"/>
                        <a:pt x="951" y="119"/>
                      </a:cubicBezTo>
                      <a:cubicBezTo>
                        <a:pt x="938" y="118"/>
                        <a:pt x="911" y="115"/>
                        <a:pt x="915" y="136"/>
                      </a:cubicBezTo>
                      <a:cubicBezTo>
                        <a:pt x="924" y="147"/>
                        <a:pt x="938" y="136"/>
                        <a:pt x="949" y="133"/>
                      </a:cubicBezTo>
                      <a:cubicBezTo>
                        <a:pt x="960" y="129"/>
                        <a:pt x="973" y="123"/>
                        <a:pt x="985" y="127"/>
                      </a:cubicBezTo>
                      <a:cubicBezTo>
                        <a:pt x="999" y="135"/>
                        <a:pt x="1003" y="156"/>
                        <a:pt x="1020" y="159"/>
                      </a:cubicBezTo>
                      <a:cubicBezTo>
                        <a:pt x="1050" y="163"/>
                        <a:pt x="1076" y="145"/>
                        <a:pt x="1105" y="146"/>
                      </a:cubicBezTo>
                      <a:cubicBezTo>
                        <a:pt x="1119" y="146"/>
                        <a:pt x="1132" y="143"/>
                        <a:pt x="1143" y="134"/>
                      </a:cubicBezTo>
                      <a:cubicBezTo>
                        <a:pt x="1157" y="125"/>
                        <a:pt x="1173" y="122"/>
                        <a:pt x="1189" y="119"/>
                      </a:cubicBezTo>
                      <a:cubicBezTo>
                        <a:pt x="1203" y="114"/>
                        <a:pt x="1217" y="105"/>
                        <a:pt x="1222" y="91"/>
                      </a:cubicBezTo>
                      <a:cubicBezTo>
                        <a:pt x="1223" y="74"/>
                        <a:pt x="1204" y="65"/>
                        <a:pt x="1189" y="66"/>
                      </a:cubicBezTo>
                      <a:cubicBezTo>
                        <a:pt x="1181" y="65"/>
                        <a:pt x="1173" y="65"/>
                        <a:pt x="1165" y="66"/>
                      </a:cubicBezTo>
                      <a:close/>
                      <a:moveTo>
                        <a:pt x="620" y="137"/>
                      </a:moveTo>
                      <a:cubicBezTo>
                        <a:pt x="590" y="139"/>
                        <a:pt x="558" y="125"/>
                        <a:pt x="529" y="139"/>
                      </a:cubicBezTo>
                      <a:cubicBezTo>
                        <a:pt x="519" y="151"/>
                        <a:pt x="543" y="158"/>
                        <a:pt x="548" y="168"/>
                      </a:cubicBezTo>
                      <a:cubicBezTo>
                        <a:pt x="562" y="182"/>
                        <a:pt x="576" y="196"/>
                        <a:pt x="595" y="205"/>
                      </a:cubicBezTo>
                      <a:cubicBezTo>
                        <a:pt x="593" y="222"/>
                        <a:pt x="615" y="226"/>
                        <a:pt x="624" y="237"/>
                      </a:cubicBezTo>
                      <a:cubicBezTo>
                        <a:pt x="651" y="264"/>
                        <a:pt x="670" y="300"/>
                        <a:pt x="705" y="316"/>
                      </a:cubicBezTo>
                      <a:cubicBezTo>
                        <a:pt x="720" y="322"/>
                        <a:pt x="736" y="324"/>
                        <a:pt x="752" y="322"/>
                      </a:cubicBezTo>
                      <a:cubicBezTo>
                        <a:pt x="716" y="294"/>
                        <a:pt x="695" y="253"/>
                        <a:pt x="663" y="222"/>
                      </a:cubicBezTo>
                      <a:cubicBezTo>
                        <a:pt x="659" y="203"/>
                        <a:pt x="643" y="186"/>
                        <a:pt x="649" y="166"/>
                      </a:cubicBezTo>
                      <a:cubicBezTo>
                        <a:pt x="655" y="150"/>
                        <a:pt x="674" y="145"/>
                        <a:pt x="681" y="130"/>
                      </a:cubicBezTo>
                      <a:cubicBezTo>
                        <a:pt x="660" y="130"/>
                        <a:pt x="640" y="136"/>
                        <a:pt x="620" y="137"/>
                      </a:cubicBezTo>
                      <a:close/>
                      <a:moveTo>
                        <a:pt x="691" y="187"/>
                      </a:moveTo>
                      <a:cubicBezTo>
                        <a:pt x="722" y="200"/>
                        <a:pt x="757" y="194"/>
                        <a:pt x="789" y="187"/>
                      </a:cubicBezTo>
                      <a:cubicBezTo>
                        <a:pt x="803" y="182"/>
                        <a:pt x="787" y="167"/>
                        <a:pt x="791" y="156"/>
                      </a:cubicBezTo>
                      <a:cubicBezTo>
                        <a:pt x="788" y="138"/>
                        <a:pt x="765" y="149"/>
                        <a:pt x="753" y="149"/>
                      </a:cubicBezTo>
                      <a:cubicBezTo>
                        <a:pt x="729" y="155"/>
                        <a:pt x="708" y="169"/>
                        <a:pt x="691" y="187"/>
                      </a:cubicBezTo>
                      <a:close/>
                      <a:moveTo>
                        <a:pt x="930" y="176"/>
                      </a:moveTo>
                      <a:cubicBezTo>
                        <a:pt x="927" y="189"/>
                        <a:pt x="912" y="189"/>
                        <a:pt x="901" y="190"/>
                      </a:cubicBezTo>
                      <a:cubicBezTo>
                        <a:pt x="888" y="192"/>
                        <a:pt x="880" y="204"/>
                        <a:pt x="869" y="209"/>
                      </a:cubicBezTo>
                      <a:cubicBezTo>
                        <a:pt x="830" y="230"/>
                        <a:pt x="786" y="236"/>
                        <a:pt x="743" y="241"/>
                      </a:cubicBezTo>
                      <a:cubicBezTo>
                        <a:pt x="736" y="243"/>
                        <a:pt x="716" y="241"/>
                        <a:pt x="729" y="250"/>
                      </a:cubicBezTo>
                      <a:cubicBezTo>
                        <a:pt x="748" y="270"/>
                        <a:pt x="775" y="286"/>
                        <a:pt x="784" y="314"/>
                      </a:cubicBezTo>
                      <a:cubicBezTo>
                        <a:pt x="783" y="328"/>
                        <a:pt x="792" y="343"/>
                        <a:pt x="807" y="338"/>
                      </a:cubicBezTo>
                      <a:cubicBezTo>
                        <a:pt x="873" y="342"/>
                        <a:pt x="942" y="346"/>
                        <a:pt x="1005" y="323"/>
                      </a:cubicBezTo>
                      <a:cubicBezTo>
                        <a:pt x="1018" y="315"/>
                        <a:pt x="1026" y="301"/>
                        <a:pt x="1038" y="291"/>
                      </a:cubicBezTo>
                      <a:cubicBezTo>
                        <a:pt x="1073" y="254"/>
                        <a:pt x="1109" y="217"/>
                        <a:pt x="1144" y="180"/>
                      </a:cubicBezTo>
                      <a:cubicBezTo>
                        <a:pt x="1089" y="190"/>
                        <a:pt x="1031" y="199"/>
                        <a:pt x="976" y="183"/>
                      </a:cubicBezTo>
                      <a:cubicBezTo>
                        <a:pt x="949" y="201"/>
                        <a:pt x="947" y="237"/>
                        <a:pt x="931" y="263"/>
                      </a:cubicBezTo>
                      <a:cubicBezTo>
                        <a:pt x="920" y="273"/>
                        <a:pt x="915" y="287"/>
                        <a:pt x="910" y="300"/>
                      </a:cubicBezTo>
                      <a:cubicBezTo>
                        <a:pt x="897" y="312"/>
                        <a:pt x="880" y="300"/>
                        <a:pt x="890" y="285"/>
                      </a:cubicBezTo>
                      <a:cubicBezTo>
                        <a:pt x="896" y="266"/>
                        <a:pt x="910" y="251"/>
                        <a:pt x="920" y="233"/>
                      </a:cubicBezTo>
                      <a:cubicBezTo>
                        <a:pt x="922" y="217"/>
                        <a:pt x="932" y="206"/>
                        <a:pt x="941" y="194"/>
                      </a:cubicBezTo>
                      <a:cubicBezTo>
                        <a:pt x="944" y="186"/>
                        <a:pt x="951" y="171"/>
                        <a:pt x="936" y="176"/>
                      </a:cubicBezTo>
                      <a:cubicBezTo>
                        <a:pt x="934" y="176"/>
                        <a:pt x="932" y="176"/>
                        <a:pt x="930" y="176"/>
                      </a:cubicBezTo>
                      <a:close/>
                      <a:moveTo>
                        <a:pt x="1112" y="319"/>
                      </a:moveTo>
                      <a:cubicBezTo>
                        <a:pt x="1148" y="331"/>
                        <a:pt x="1186" y="317"/>
                        <a:pt x="1222" y="311"/>
                      </a:cubicBezTo>
                      <a:cubicBezTo>
                        <a:pt x="1243" y="306"/>
                        <a:pt x="1263" y="301"/>
                        <a:pt x="1284" y="296"/>
                      </a:cubicBezTo>
                      <a:cubicBezTo>
                        <a:pt x="1291" y="295"/>
                        <a:pt x="1312" y="285"/>
                        <a:pt x="1301" y="279"/>
                      </a:cubicBezTo>
                      <a:cubicBezTo>
                        <a:pt x="1242" y="280"/>
                        <a:pt x="1181" y="283"/>
                        <a:pt x="1127" y="309"/>
                      </a:cubicBezTo>
                      <a:cubicBezTo>
                        <a:pt x="1122" y="312"/>
                        <a:pt x="1117" y="315"/>
                        <a:pt x="1112" y="319"/>
                      </a:cubicBezTo>
                      <a:close/>
                      <a:moveTo>
                        <a:pt x="1215" y="533"/>
                      </a:moveTo>
                      <a:cubicBezTo>
                        <a:pt x="1217" y="521"/>
                        <a:pt x="1205" y="515"/>
                        <a:pt x="1197" y="512"/>
                      </a:cubicBezTo>
                      <a:cubicBezTo>
                        <a:pt x="1190" y="498"/>
                        <a:pt x="1176" y="489"/>
                        <a:pt x="1162" y="485"/>
                      </a:cubicBezTo>
                      <a:cubicBezTo>
                        <a:pt x="1147" y="475"/>
                        <a:pt x="1141" y="454"/>
                        <a:pt x="1122" y="450"/>
                      </a:cubicBezTo>
                      <a:cubicBezTo>
                        <a:pt x="1108" y="444"/>
                        <a:pt x="1095" y="435"/>
                        <a:pt x="1082" y="428"/>
                      </a:cubicBezTo>
                      <a:cubicBezTo>
                        <a:pt x="1067" y="423"/>
                        <a:pt x="1056" y="410"/>
                        <a:pt x="1046" y="398"/>
                      </a:cubicBezTo>
                      <a:cubicBezTo>
                        <a:pt x="1037" y="384"/>
                        <a:pt x="1017" y="378"/>
                        <a:pt x="1004" y="391"/>
                      </a:cubicBezTo>
                      <a:cubicBezTo>
                        <a:pt x="994" y="401"/>
                        <a:pt x="981" y="406"/>
                        <a:pt x="967" y="408"/>
                      </a:cubicBezTo>
                      <a:cubicBezTo>
                        <a:pt x="926" y="416"/>
                        <a:pt x="885" y="411"/>
                        <a:pt x="844" y="408"/>
                      </a:cubicBezTo>
                      <a:cubicBezTo>
                        <a:pt x="809" y="405"/>
                        <a:pt x="774" y="404"/>
                        <a:pt x="739" y="400"/>
                      </a:cubicBezTo>
                      <a:cubicBezTo>
                        <a:pt x="694" y="394"/>
                        <a:pt x="650" y="382"/>
                        <a:pt x="609" y="361"/>
                      </a:cubicBezTo>
                      <a:cubicBezTo>
                        <a:pt x="597" y="371"/>
                        <a:pt x="585" y="381"/>
                        <a:pt x="570" y="386"/>
                      </a:cubicBezTo>
                      <a:cubicBezTo>
                        <a:pt x="547" y="416"/>
                        <a:pt x="512" y="436"/>
                        <a:pt x="492" y="468"/>
                      </a:cubicBezTo>
                      <a:cubicBezTo>
                        <a:pt x="475" y="470"/>
                        <a:pt x="465" y="487"/>
                        <a:pt x="450" y="492"/>
                      </a:cubicBezTo>
                      <a:cubicBezTo>
                        <a:pt x="411" y="531"/>
                        <a:pt x="377" y="575"/>
                        <a:pt x="335" y="611"/>
                      </a:cubicBezTo>
                      <a:cubicBezTo>
                        <a:pt x="331" y="632"/>
                        <a:pt x="309" y="640"/>
                        <a:pt x="299" y="657"/>
                      </a:cubicBezTo>
                      <a:cubicBezTo>
                        <a:pt x="276" y="689"/>
                        <a:pt x="256" y="723"/>
                        <a:pt x="231" y="754"/>
                      </a:cubicBezTo>
                      <a:cubicBezTo>
                        <a:pt x="209" y="782"/>
                        <a:pt x="185" y="809"/>
                        <a:pt x="166" y="840"/>
                      </a:cubicBezTo>
                      <a:cubicBezTo>
                        <a:pt x="167" y="852"/>
                        <a:pt x="181" y="861"/>
                        <a:pt x="170" y="873"/>
                      </a:cubicBezTo>
                      <a:cubicBezTo>
                        <a:pt x="161" y="891"/>
                        <a:pt x="148" y="906"/>
                        <a:pt x="135" y="921"/>
                      </a:cubicBezTo>
                      <a:cubicBezTo>
                        <a:pt x="133" y="952"/>
                        <a:pt x="116" y="943"/>
                        <a:pt x="111" y="1010"/>
                      </a:cubicBezTo>
                      <a:cubicBezTo>
                        <a:pt x="100" y="1118"/>
                        <a:pt x="76" y="1181"/>
                        <a:pt x="137" y="1328"/>
                      </a:cubicBezTo>
                      <a:cubicBezTo>
                        <a:pt x="148" y="1339"/>
                        <a:pt x="154" y="1353"/>
                        <a:pt x="160" y="1367"/>
                      </a:cubicBezTo>
                      <a:cubicBezTo>
                        <a:pt x="166" y="1382"/>
                        <a:pt x="180" y="1390"/>
                        <a:pt x="192" y="1398"/>
                      </a:cubicBezTo>
                      <a:cubicBezTo>
                        <a:pt x="196" y="1411"/>
                        <a:pt x="202" y="1424"/>
                        <a:pt x="218" y="1422"/>
                      </a:cubicBezTo>
                      <a:cubicBezTo>
                        <a:pt x="233" y="1428"/>
                        <a:pt x="231" y="1448"/>
                        <a:pt x="237" y="1461"/>
                      </a:cubicBezTo>
                      <a:cubicBezTo>
                        <a:pt x="245" y="1476"/>
                        <a:pt x="263" y="1480"/>
                        <a:pt x="275" y="1489"/>
                      </a:cubicBezTo>
                      <a:cubicBezTo>
                        <a:pt x="297" y="1501"/>
                        <a:pt x="316" y="1517"/>
                        <a:pt x="338" y="1530"/>
                      </a:cubicBezTo>
                      <a:cubicBezTo>
                        <a:pt x="355" y="1539"/>
                        <a:pt x="376" y="1544"/>
                        <a:pt x="390" y="1559"/>
                      </a:cubicBezTo>
                      <a:cubicBezTo>
                        <a:pt x="409" y="1576"/>
                        <a:pt x="435" y="1577"/>
                        <a:pt x="456" y="1590"/>
                      </a:cubicBezTo>
                      <a:cubicBezTo>
                        <a:pt x="466" y="1605"/>
                        <a:pt x="485" y="1597"/>
                        <a:pt x="499" y="1603"/>
                      </a:cubicBezTo>
                      <a:cubicBezTo>
                        <a:pt x="517" y="1621"/>
                        <a:pt x="542" y="1625"/>
                        <a:pt x="565" y="1632"/>
                      </a:cubicBezTo>
                      <a:cubicBezTo>
                        <a:pt x="603" y="1642"/>
                        <a:pt x="642" y="1646"/>
                        <a:pt x="681" y="1648"/>
                      </a:cubicBezTo>
                      <a:cubicBezTo>
                        <a:pt x="701" y="1666"/>
                        <a:pt x="731" y="1663"/>
                        <a:pt x="756" y="1662"/>
                      </a:cubicBezTo>
                      <a:cubicBezTo>
                        <a:pt x="771" y="1657"/>
                        <a:pt x="783" y="1670"/>
                        <a:pt x="796" y="1670"/>
                      </a:cubicBezTo>
                      <a:cubicBezTo>
                        <a:pt x="818" y="1671"/>
                        <a:pt x="839" y="1670"/>
                        <a:pt x="861" y="1666"/>
                      </a:cubicBezTo>
                      <a:cubicBezTo>
                        <a:pt x="881" y="1663"/>
                        <a:pt x="902" y="1661"/>
                        <a:pt x="923" y="1663"/>
                      </a:cubicBezTo>
                      <a:cubicBezTo>
                        <a:pt x="947" y="1662"/>
                        <a:pt x="967" y="1643"/>
                        <a:pt x="992" y="1648"/>
                      </a:cubicBezTo>
                      <a:cubicBezTo>
                        <a:pt x="1042" y="1648"/>
                        <a:pt x="1084" y="1615"/>
                        <a:pt x="1133" y="1609"/>
                      </a:cubicBezTo>
                      <a:cubicBezTo>
                        <a:pt x="1147" y="1592"/>
                        <a:pt x="1169" y="1584"/>
                        <a:pt x="1190" y="1580"/>
                      </a:cubicBezTo>
                      <a:cubicBezTo>
                        <a:pt x="1207" y="1562"/>
                        <a:pt x="1232" y="1553"/>
                        <a:pt x="1253" y="1542"/>
                      </a:cubicBezTo>
                      <a:cubicBezTo>
                        <a:pt x="1262" y="1527"/>
                        <a:pt x="1273" y="1514"/>
                        <a:pt x="1287" y="1504"/>
                      </a:cubicBezTo>
                      <a:cubicBezTo>
                        <a:pt x="1305" y="1489"/>
                        <a:pt x="1325" y="1474"/>
                        <a:pt x="1338" y="1453"/>
                      </a:cubicBezTo>
                      <a:cubicBezTo>
                        <a:pt x="1339" y="1441"/>
                        <a:pt x="1355" y="1437"/>
                        <a:pt x="1355" y="1424"/>
                      </a:cubicBezTo>
                      <a:cubicBezTo>
                        <a:pt x="1361" y="1409"/>
                        <a:pt x="1368" y="1393"/>
                        <a:pt x="1381" y="1384"/>
                      </a:cubicBezTo>
                      <a:cubicBezTo>
                        <a:pt x="1392" y="1372"/>
                        <a:pt x="1389" y="1355"/>
                        <a:pt x="1399" y="1343"/>
                      </a:cubicBezTo>
                      <a:cubicBezTo>
                        <a:pt x="1409" y="1334"/>
                        <a:pt x="1411" y="1323"/>
                        <a:pt x="1413" y="1310"/>
                      </a:cubicBezTo>
                      <a:cubicBezTo>
                        <a:pt x="1422" y="1302"/>
                        <a:pt x="1426" y="1292"/>
                        <a:pt x="1429" y="1279"/>
                      </a:cubicBezTo>
                      <a:cubicBezTo>
                        <a:pt x="1432" y="1261"/>
                        <a:pt x="1439" y="1245"/>
                        <a:pt x="1445" y="1228"/>
                      </a:cubicBezTo>
                      <a:cubicBezTo>
                        <a:pt x="1454" y="1204"/>
                        <a:pt x="1456" y="1178"/>
                        <a:pt x="1460" y="1153"/>
                      </a:cubicBezTo>
                      <a:cubicBezTo>
                        <a:pt x="1468" y="1094"/>
                        <a:pt x="1459" y="1036"/>
                        <a:pt x="1453" y="978"/>
                      </a:cubicBezTo>
                      <a:cubicBezTo>
                        <a:pt x="1452" y="954"/>
                        <a:pt x="1448" y="931"/>
                        <a:pt x="1441" y="909"/>
                      </a:cubicBezTo>
                      <a:cubicBezTo>
                        <a:pt x="1358" y="750"/>
                        <a:pt x="1503" y="872"/>
                        <a:pt x="1309" y="625"/>
                      </a:cubicBezTo>
                      <a:cubicBezTo>
                        <a:pt x="1299" y="615"/>
                        <a:pt x="1287" y="604"/>
                        <a:pt x="1283" y="590"/>
                      </a:cubicBezTo>
                      <a:cubicBezTo>
                        <a:pt x="1263" y="568"/>
                        <a:pt x="1236" y="553"/>
                        <a:pt x="1215" y="53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</p:grpSp>
        </p:grpSp>
      </p:grpSp>
      <p:grpSp>
        <p:nvGrpSpPr>
          <p:cNvPr id="18" name="Group 55">
            <a:extLst>
              <a:ext uri="{FF2B5EF4-FFF2-40B4-BE49-F238E27FC236}">
                <a16:creationId xmlns:a16="http://schemas.microsoft.com/office/drawing/2014/main" id="{389C97CE-C678-45C4-85E1-24A554F452FD}"/>
              </a:ext>
            </a:extLst>
          </p:cNvPr>
          <p:cNvGrpSpPr>
            <a:grpSpLocks/>
          </p:cNvGrpSpPr>
          <p:nvPr/>
        </p:nvGrpSpPr>
        <p:grpSpPr bwMode="auto">
          <a:xfrm>
            <a:off x="1260475" y="2519363"/>
            <a:ext cx="531813" cy="623887"/>
            <a:chOff x="794" y="1587"/>
            <a:chExt cx="335" cy="393"/>
          </a:xfrm>
        </p:grpSpPr>
        <p:grpSp>
          <p:nvGrpSpPr>
            <p:cNvPr id="29709" name="Group 56">
              <a:extLst>
                <a:ext uri="{FF2B5EF4-FFF2-40B4-BE49-F238E27FC236}">
                  <a16:creationId xmlns:a16="http://schemas.microsoft.com/office/drawing/2014/main" id="{9389FE0F-C486-4057-B9EC-0953900250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4" y="1587"/>
              <a:ext cx="335" cy="393"/>
              <a:chOff x="794" y="1587"/>
              <a:chExt cx="335" cy="393"/>
            </a:xfrm>
          </p:grpSpPr>
          <p:grpSp>
            <p:nvGrpSpPr>
              <p:cNvPr id="29710" name="Group 57">
                <a:extLst>
                  <a:ext uri="{FF2B5EF4-FFF2-40B4-BE49-F238E27FC236}">
                    <a16:creationId xmlns:a16="http://schemas.microsoft.com/office/drawing/2014/main" id="{532A93F1-7C04-4B05-8890-1CF7103458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1587"/>
                <a:ext cx="335" cy="393"/>
                <a:chOff x="794" y="1587"/>
                <a:chExt cx="335" cy="393"/>
              </a:xfrm>
            </p:grpSpPr>
            <p:grpSp>
              <p:nvGrpSpPr>
                <p:cNvPr id="29711" name="Group 58">
                  <a:extLst>
                    <a:ext uri="{FF2B5EF4-FFF2-40B4-BE49-F238E27FC236}">
                      <a16:creationId xmlns:a16="http://schemas.microsoft.com/office/drawing/2014/main" id="{8BD7A1E8-1CC0-49BF-B2C7-079FDB1382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05" y="1590"/>
                  <a:ext cx="322" cy="385"/>
                  <a:chOff x="805" y="1590"/>
                  <a:chExt cx="322" cy="385"/>
                </a:xfrm>
              </p:grpSpPr>
              <p:sp>
                <p:nvSpPr>
                  <p:cNvPr id="29717" name="Freeform 59">
                    <a:extLst>
                      <a:ext uri="{FF2B5EF4-FFF2-40B4-BE49-F238E27FC236}">
                        <a16:creationId xmlns:a16="http://schemas.microsoft.com/office/drawing/2014/main" id="{1879EC03-A10B-4155-8698-D312197B56D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5" y="1661"/>
                    <a:ext cx="333" cy="316"/>
                  </a:xfrm>
                  <a:custGeom>
                    <a:avLst/>
                    <a:gdLst>
                      <a:gd name="T0" fmla="*/ 0 w 1469"/>
                      <a:gd name="T1" fmla="*/ 0 h 1393"/>
                      <a:gd name="T2" fmla="*/ 0 w 1469"/>
                      <a:gd name="T3" fmla="*/ 0 h 1393"/>
                      <a:gd name="T4" fmla="*/ 0 w 1469"/>
                      <a:gd name="T5" fmla="*/ 0 h 1393"/>
                      <a:gd name="T6" fmla="*/ 0 w 1469"/>
                      <a:gd name="T7" fmla="*/ 0 h 1393"/>
                      <a:gd name="T8" fmla="*/ 0 w 1469"/>
                      <a:gd name="T9" fmla="*/ 0 h 13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69"/>
                      <a:gd name="T16" fmla="*/ 0 h 1393"/>
                      <a:gd name="T17" fmla="*/ 1469 w 1469"/>
                      <a:gd name="T18" fmla="*/ 1393 h 13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69" h="1393">
                        <a:moveTo>
                          <a:pt x="1468" y="731"/>
                        </a:moveTo>
                        <a:cubicBezTo>
                          <a:pt x="1468" y="1111"/>
                          <a:pt x="1164" y="1392"/>
                          <a:pt x="767" y="1392"/>
                        </a:cubicBezTo>
                        <a:cubicBezTo>
                          <a:pt x="371" y="1392"/>
                          <a:pt x="0" y="1080"/>
                          <a:pt x="49" y="704"/>
                        </a:cubicBezTo>
                        <a:cubicBezTo>
                          <a:pt x="95" y="356"/>
                          <a:pt x="368" y="0"/>
                          <a:pt x="764" y="3"/>
                        </a:cubicBezTo>
                        <a:cubicBezTo>
                          <a:pt x="1164" y="6"/>
                          <a:pt x="1462" y="348"/>
                          <a:pt x="1468" y="731"/>
                        </a:cubicBezTo>
                      </a:path>
                    </a:pathLst>
                  </a:custGeom>
                  <a:solidFill>
                    <a:srgbClr val="C17D1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9718" name="Freeform 60">
                    <a:extLst>
                      <a:ext uri="{FF2B5EF4-FFF2-40B4-BE49-F238E27FC236}">
                        <a16:creationId xmlns:a16="http://schemas.microsoft.com/office/drawing/2014/main" id="{EAB37459-CC6A-44C8-87E2-83C9BFE549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3" y="1606"/>
                    <a:ext cx="171" cy="61"/>
                  </a:xfrm>
                  <a:custGeom>
                    <a:avLst/>
                    <a:gdLst>
                      <a:gd name="T0" fmla="*/ 0 w 752"/>
                      <a:gd name="T1" fmla="*/ 0 h 269"/>
                      <a:gd name="T2" fmla="*/ 0 w 752"/>
                      <a:gd name="T3" fmla="*/ 0 h 269"/>
                      <a:gd name="T4" fmla="*/ 0 w 752"/>
                      <a:gd name="T5" fmla="*/ 0 h 269"/>
                      <a:gd name="T6" fmla="*/ 0 w 752"/>
                      <a:gd name="T7" fmla="*/ 0 h 269"/>
                      <a:gd name="T8" fmla="*/ 0 w 752"/>
                      <a:gd name="T9" fmla="*/ 0 h 269"/>
                      <a:gd name="T10" fmla="*/ 0 w 752"/>
                      <a:gd name="T11" fmla="*/ 0 h 269"/>
                      <a:gd name="T12" fmla="*/ 0 w 752"/>
                      <a:gd name="T13" fmla="*/ 0 h 269"/>
                      <a:gd name="T14" fmla="*/ 0 w 752"/>
                      <a:gd name="T15" fmla="*/ 0 h 269"/>
                      <a:gd name="T16" fmla="*/ 0 w 752"/>
                      <a:gd name="T17" fmla="*/ 0 h 269"/>
                      <a:gd name="T18" fmla="*/ 0 w 752"/>
                      <a:gd name="T19" fmla="*/ 0 h 269"/>
                      <a:gd name="T20" fmla="*/ 0 w 752"/>
                      <a:gd name="T21" fmla="*/ 0 h 26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52"/>
                      <a:gd name="T34" fmla="*/ 0 h 269"/>
                      <a:gd name="T35" fmla="*/ 752 w 752"/>
                      <a:gd name="T36" fmla="*/ 269 h 26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52" h="269">
                        <a:moveTo>
                          <a:pt x="205" y="222"/>
                        </a:moveTo>
                        <a:cubicBezTo>
                          <a:pt x="171" y="171"/>
                          <a:pt x="0" y="0"/>
                          <a:pt x="0" y="0"/>
                        </a:cubicBezTo>
                        <a:lnTo>
                          <a:pt x="313" y="23"/>
                        </a:lnTo>
                        <a:lnTo>
                          <a:pt x="244" y="102"/>
                        </a:lnTo>
                        <a:lnTo>
                          <a:pt x="301" y="131"/>
                        </a:lnTo>
                        <a:lnTo>
                          <a:pt x="512" y="63"/>
                        </a:lnTo>
                        <a:lnTo>
                          <a:pt x="608" y="85"/>
                        </a:lnTo>
                        <a:lnTo>
                          <a:pt x="751" y="40"/>
                        </a:lnTo>
                        <a:lnTo>
                          <a:pt x="597" y="222"/>
                        </a:lnTo>
                        <a:lnTo>
                          <a:pt x="500" y="268"/>
                        </a:lnTo>
                        <a:lnTo>
                          <a:pt x="205" y="222"/>
                        </a:lnTo>
                      </a:path>
                    </a:pathLst>
                  </a:custGeom>
                  <a:solidFill>
                    <a:srgbClr val="C17D11"/>
                  </a:solidFill>
                  <a:ln w="828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9719" name="Freeform 61">
                    <a:extLst>
                      <a:ext uri="{FF2B5EF4-FFF2-40B4-BE49-F238E27FC236}">
                        <a16:creationId xmlns:a16="http://schemas.microsoft.com/office/drawing/2014/main" id="{1D5B8785-4A99-43CC-91DD-7C6733BEEC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7" y="1590"/>
                    <a:ext cx="164" cy="46"/>
                  </a:xfrm>
                  <a:custGeom>
                    <a:avLst/>
                    <a:gdLst>
                      <a:gd name="T0" fmla="*/ 0 w 724"/>
                      <a:gd name="T1" fmla="*/ 0 h 201"/>
                      <a:gd name="T2" fmla="*/ 0 w 724"/>
                      <a:gd name="T3" fmla="*/ 0 h 201"/>
                      <a:gd name="T4" fmla="*/ 0 w 724"/>
                      <a:gd name="T5" fmla="*/ 0 h 201"/>
                      <a:gd name="T6" fmla="*/ 0 w 724"/>
                      <a:gd name="T7" fmla="*/ 0 h 201"/>
                      <a:gd name="T8" fmla="*/ 0 w 724"/>
                      <a:gd name="T9" fmla="*/ 0 h 201"/>
                      <a:gd name="T10" fmla="*/ 0 w 724"/>
                      <a:gd name="T11" fmla="*/ 0 h 201"/>
                      <a:gd name="T12" fmla="*/ 0 w 724"/>
                      <a:gd name="T13" fmla="*/ 0 h 201"/>
                      <a:gd name="T14" fmla="*/ 0 w 724"/>
                      <a:gd name="T15" fmla="*/ 0 h 201"/>
                      <a:gd name="T16" fmla="*/ 0 w 724"/>
                      <a:gd name="T17" fmla="*/ 0 h 201"/>
                      <a:gd name="T18" fmla="*/ 0 w 724"/>
                      <a:gd name="T19" fmla="*/ 0 h 201"/>
                      <a:gd name="T20" fmla="*/ 0 w 724"/>
                      <a:gd name="T21" fmla="*/ 0 h 201"/>
                      <a:gd name="T22" fmla="*/ 0 w 724"/>
                      <a:gd name="T23" fmla="*/ 0 h 201"/>
                      <a:gd name="T24" fmla="*/ 0 w 724"/>
                      <a:gd name="T25" fmla="*/ 0 h 201"/>
                      <a:gd name="T26" fmla="*/ 0 w 724"/>
                      <a:gd name="T27" fmla="*/ 0 h 201"/>
                      <a:gd name="T28" fmla="*/ 0 w 724"/>
                      <a:gd name="T29" fmla="*/ 0 h 201"/>
                      <a:gd name="T30" fmla="*/ 0 w 724"/>
                      <a:gd name="T31" fmla="*/ 0 h 201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24"/>
                      <a:gd name="T49" fmla="*/ 0 h 201"/>
                      <a:gd name="T50" fmla="*/ 724 w 724"/>
                      <a:gd name="T51" fmla="*/ 201 h 201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24" h="201">
                        <a:moveTo>
                          <a:pt x="0" y="63"/>
                        </a:moveTo>
                        <a:lnTo>
                          <a:pt x="199" y="0"/>
                        </a:lnTo>
                        <a:lnTo>
                          <a:pt x="239" y="51"/>
                        </a:lnTo>
                        <a:lnTo>
                          <a:pt x="477" y="13"/>
                        </a:lnTo>
                        <a:lnTo>
                          <a:pt x="426" y="74"/>
                        </a:lnTo>
                        <a:lnTo>
                          <a:pt x="443" y="94"/>
                        </a:lnTo>
                        <a:lnTo>
                          <a:pt x="614" y="23"/>
                        </a:lnTo>
                        <a:lnTo>
                          <a:pt x="699" y="28"/>
                        </a:lnTo>
                        <a:lnTo>
                          <a:pt x="723" y="74"/>
                        </a:lnTo>
                        <a:lnTo>
                          <a:pt x="676" y="125"/>
                        </a:lnTo>
                        <a:lnTo>
                          <a:pt x="546" y="153"/>
                        </a:lnTo>
                        <a:lnTo>
                          <a:pt x="460" y="125"/>
                        </a:lnTo>
                        <a:lnTo>
                          <a:pt x="233" y="200"/>
                        </a:lnTo>
                        <a:lnTo>
                          <a:pt x="182" y="171"/>
                        </a:lnTo>
                        <a:lnTo>
                          <a:pt x="261" y="85"/>
                        </a:lnTo>
                        <a:lnTo>
                          <a:pt x="0" y="63"/>
                        </a:lnTo>
                      </a:path>
                    </a:pathLst>
                  </a:custGeom>
                  <a:solidFill>
                    <a:srgbClr val="8F590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29720" name="Freeform 62">
                    <a:extLst>
                      <a:ext uri="{FF2B5EF4-FFF2-40B4-BE49-F238E27FC236}">
                        <a16:creationId xmlns:a16="http://schemas.microsoft.com/office/drawing/2014/main" id="{8E49AC66-2992-457D-9909-6CDCB12C86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25" y="1645"/>
                    <a:ext cx="169" cy="32"/>
                  </a:xfrm>
                  <a:custGeom>
                    <a:avLst/>
                    <a:gdLst>
                      <a:gd name="T0" fmla="*/ 0 w 746"/>
                      <a:gd name="T1" fmla="*/ 0 h 141"/>
                      <a:gd name="T2" fmla="*/ 0 w 746"/>
                      <a:gd name="T3" fmla="*/ 0 h 141"/>
                      <a:gd name="T4" fmla="*/ 0 w 746"/>
                      <a:gd name="T5" fmla="*/ 0 h 141"/>
                      <a:gd name="T6" fmla="*/ 0 w 746"/>
                      <a:gd name="T7" fmla="*/ 0 h 141"/>
                      <a:gd name="T8" fmla="*/ 0 w 746"/>
                      <a:gd name="T9" fmla="*/ 0 h 141"/>
                      <a:gd name="T10" fmla="*/ 0 w 746"/>
                      <a:gd name="T11" fmla="*/ 0 h 141"/>
                      <a:gd name="T12" fmla="*/ 0 w 746"/>
                      <a:gd name="T13" fmla="*/ 0 h 141"/>
                      <a:gd name="T14" fmla="*/ 0 w 746"/>
                      <a:gd name="T15" fmla="*/ 0 h 141"/>
                      <a:gd name="T16" fmla="*/ 0 w 746"/>
                      <a:gd name="T17" fmla="*/ 0 h 14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6"/>
                      <a:gd name="T28" fmla="*/ 0 h 141"/>
                      <a:gd name="T29" fmla="*/ 746 w 746"/>
                      <a:gd name="T30" fmla="*/ 141 h 14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6" h="141">
                        <a:moveTo>
                          <a:pt x="0" y="102"/>
                        </a:moveTo>
                        <a:cubicBezTo>
                          <a:pt x="6" y="94"/>
                          <a:pt x="53" y="53"/>
                          <a:pt x="53" y="53"/>
                        </a:cubicBezTo>
                        <a:lnTo>
                          <a:pt x="368" y="92"/>
                        </a:lnTo>
                        <a:lnTo>
                          <a:pt x="664" y="0"/>
                        </a:lnTo>
                        <a:lnTo>
                          <a:pt x="745" y="15"/>
                        </a:lnTo>
                        <a:lnTo>
                          <a:pt x="729" y="62"/>
                        </a:lnTo>
                        <a:lnTo>
                          <a:pt x="444" y="93"/>
                        </a:lnTo>
                        <a:lnTo>
                          <a:pt x="346" y="140"/>
                        </a:lnTo>
                        <a:lnTo>
                          <a:pt x="0" y="102"/>
                        </a:lnTo>
                      </a:path>
                    </a:pathLst>
                  </a:custGeom>
                  <a:solidFill>
                    <a:srgbClr val="EDD400"/>
                  </a:solidFill>
                  <a:ln w="504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</p:grpSp>
            <p:sp>
              <p:nvSpPr>
                <p:cNvPr id="29712" name="Freeform 63">
                  <a:extLst>
                    <a:ext uri="{FF2B5EF4-FFF2-40B4-BE49-F238E27FC236}">
                      <a16:creationId xmlns:a16="http://schemas.microsoft.com/office/drawing/2014/main" id="{AAA65F37-2687-4ADA-A50E-3A2485D801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21" y="1719"/>
                  <a:ext cx="126" cy="152"/>
                </a:xfrm>
                <a:custGeom>
                  <a:avLst/>
                  <a:gdLst>
                    <a:gd name="T0" fmla="*/ 0 w 555"/>
                    <a:gd name="T1" fmla="*/ 0 h 672"/>
                    <a:gd name="T2" fmla="*/ 0 w 555"/>
                    <a:gd name="T3" fmla="*/ 0 h 672"/>
                    <a:gd name="T4" fmla="*/ 0 w 555"/>
                    <a:gd name="T5" fmla="*/ 0 h 672"/>
                    <a:gd name="T6" fmla="*/ 0 w 555"/>
                    <a:gd name="T7" fmla="*/ 0 h 672"/>
                    <a:gd name="T8" fmla="*/ 0 w 555"/>
                    <a:gd name="T9" fmla="*/ 0 h 672"/>
                    <a:gd name="T10" fmla="*/ 0 w 555"/>
                    <a:gd name="T11" fmla="*/ 0 h 672"/>
                    <a:gd name="T12" fmla="*/ 0 w 555"/>
                    <a:gd name="T13" fmla="*/ 0 h 672"/>
                    <a:gd name="T14" fmla="*/ 0 w 555"/>
                    <a:gd name="T15" fmla="*/ 0 h 672"/>
                    <a:gd name="T16" fmla="*/ 0 w 555"/>
                    <a:gd name="T17" fmla="*/ 0 h 672"/>
                    <a:gd name="T18" fmla="*/ 0 w 555"/>
                    <a:gd name="T19" fmla="*/ 0 h 672"/>
                    <a:gd name="T20" fmla="*/ 0 w 555"/>
                    <a:gd name="T21" fmla="*/ 0 h 672"/>
                    <a:gd name="T22" fmla="*/ 0 w 555"/>
                    <a:gd name="T23" fmla="*/ 0 h 672"/>
                    <a:gd name="T24" fmla="*/ 0 w 555"/>
                    <a:gd name="T25" fmla="*/ 0 h 672"/>
                    <a:gd name="T26" fmla="*/ 0 w 555"/>
                    <a:gd name="T27" fmla="*/ 0 h 672"/>
                    <a:gd name="T28" fmla="*/ 0 w 555"/>
                    <a:gd name="T29" fmla="*/ 0 h 672"/>
                    <a:gd name="T30" fmla="*/ 0 w 555"/>
                    <a:gd name="T31" fmla="*/ 0 h 672"/>
                    <a:gd name="T32" fmla="*/ 0 w 555"/>
                    <a:gd name="T33" fmla="*/ 0 h 672"/>
                    <a:gd name="T34" fmla="*/ 0 w 555"/>
                    <a:gd name="T35" fmla="*/ 0 h 672"/>
                    <a:gd name="T36" fmla="*/ 0 w 555"/>
                    <a:gd name="T37" fmla="*/ 0 h 672"/>
                    <a:gd name="T38" fmla="*/ 0 w 555"/>
                    <a:gd name="T39" fmla="*/ 0 h 672"/>
                    <a:gd name="T40" fmla="*/ 0 w 555"/>
                    <a:gd name="T41" fmla="*/ 0 h 672"/>
                    <a:gd name="T42" fmla="*/ 0 w 555"/>
                    <a:gd name="T43" fmla="*/ 0 h 672"/>
                    <a:gd name="T44" fmla="*/ 0 w 555"/>
                    <a:gd name="T45" fmla="*/ 0 h 672"/>
                    <a:gd name="T46" fmla="*/ 0 w 555"/>
                    <a:gd name="T47" fmla="*/ 0 h 672"/>
                    <a:gd name="T48" fmla="*/ 0 w 555"/>
                    <a:gd name="T49" fmla="*/ 0 h 672"/>
                    <a:gd name="T50" fmla="*/ 0 w 555"/>
                    <a:gd name="T51" fmla="*/ 0 h 672"/>
                    <a:gd name="T52" fmla="*/ 0 w 555"/>
                    <a:gd name="T53" fmla="*/ 0 h 672"/>
                    <a:gd name="T54" fmla="*/ 0 w 555"/>
                    <a:gd name="T55" fmla="*/ 0 h 672"/>
                    <a:gd name="T56" fmla="*/ 0 w 555"/>
                    <a:gd name="T57" fmla="*/ 0 h 672"/>
                    <a:gd name="T58" fmla="*/ 0 w 555"/>
                    <a:gd name="T59" fmla="*/ 0 h 672"/>
                    <a:gd name="T60" fmla="*/ 0 w 555"/>
                    <a:gd name="T61" fmla="*/ 0 h 672"/>
                    <a:gd name="T62" fmla="*/ 0 w 555"/>
                    <a:gd name="T63" fmla="*/ 0 h 672"/>
                    <a:gd name="T64" fmla="*/ 0 w 555"/>
                    <a:gd name="T65" fmla="*/ 0 h 672"/>
                    <a:gd name="T66" fmla="*/ 0 w 555"/>
                    <a:gd name="T67" fmla="*/ 0 h 672"/>
                    <a:gd name="T68" fmla="*/ 0 w 555"/>
                    <a:gd name="T69" fmla="*/ 0 h 672"/>
                    <a:gd name="T70" fmla="*/ 0 w 555"/>
                    <a:gd name="T71" fmla="*/ 0 h 672"/>
                    <a:gd name="T72" fmla="*/ 0 w 555"/>
                    <a:gd name="T73" fmla="*/ 0 h 672"/>
                    <a:gd name="T74" fmla="*/ 0 w 555"/>
                    <a:gd name="T75" fmla="*/ 0 h 672"/>
                    <a:gd name="T76" fmla="*/ 0 w 555"/>
                    <a:gd name="T77" fmla="*/ 0 h 672"/>
                    <a:gd name="T78" fmla="*/ 0 w 555"/>
                    <a:gd name="T79" fmla="*/ 0 h 672"/>
                    <a:gd name="T80" fmla="*/ 0 w 555"/>
                    <a:gd name="T81" fmla="*/ 0 h 672"/>
                    <a:gd name="T82" fmla="*/ 0 w 555"/>
                    <a:gd name="T83" fmla="*/ 0 h 672"/>
                    <a:gd name="T84" fmla="*/ 0 w 555"/>
                    <a:gd name="T85" fmla="*/ 0 h 672"/>
                    <a:gd name="T86" fmla="*/ 0 w 555"/>
                    <a:gd name="T87" fmla="*/ 0 h 672"/>
                    <a:gd name="T88" fmla="*/ 0 w 555"/>
                    <a:gd name="T89" fmla="*/ 0 h 672"/>
                    <a:gd name="T90" fmla="*/ 0 w 555"/>
                    <a:gd name="T91" fmla="*/ 0 h 672"/>
                    <a:gd name="T92" fmla="*/ 0 w 555"/>
                    <a:gd name="T93" fmla="*/ 0 h 672"/>
                    <a:gd name="T94" fmla="*/ 0 w 555"/>
                    <a:gd name="T95" fmla="*/ 0 h 672"/>
                    <a:gd name="T96" fmla="*/ 0 w 555"/>
                    <a:gd name="T97" fmla="*/ 0 h 672"/>
                    <a:gd name="T98" fmla="*/ 0 w 555"/>
                    <a:gd name="T99" fmla="*/ 0 h 672"/>
                    <a:gd name="T100" fmla="*/ 0 w 555"/>
                    <a:gd name="T101" fmla="*/ 0 h 672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555"/>
                    <a:gd name="T154" fmla="*/ 0 h 672"/>
                    <a:gd name="T155" fmla="*/ 555 w 555"/>
                    <a:gd name="T156" fmla="*/ 672 h 672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555" h="672">
                      <a:moveTo>
                        <a:pt x="232" y="0"/>
                      </a:moveTo>
                      <a:cubicBezTo>
                        <a:pt x="243" y="32"/>
                        <a:pt x="254" y="64"/>
                        <a:pt x="272" y="89"/>
                      </a:cubicBezTo>
                      <a:cubicBezTo>
                        <a:pt x="351" y="78"/>
                        <a:pt x="388" y="82"/>
                        <a:pt x="461" y="100"/>
                      </a:cubicBezTo>
                      <a:cubicBezTo>
                        <a:pt x="460" y="121"/>
                        <a:pt x="485" y="116"/>
                        <a:pt x="489" y="132"/>
                      </a:cubicBezTo>
                      <a:cubicBezTo>
                        <a:pt x="496" y="159"/>
                        <a:pt x="475" y="158"/>
                        <a:pt x="468" y="171"/>
                      </a:cubicBezTo>
                      <a:cubicBezTo>
                        <a:pt x="388" y="185"/>
                        <a:pt x="373" y="102"/>
                        <a:pt x="286" y="139"/>
                      </a:cubicBezTo>
                      <a:cubicBezTo>
                        <a:pt x="303" y="175"/>
                        <a:pt x="310" y="222"/>
                        <a:pt x="332" y="253"/>
                      </a:cubicBezTo>
                      <a:cubicBezTo>
                        <a:pt x="389" y="246"/>
                        <a:pt x="456" y="258"/>
                        <a:pt x="496" y="282"/>
                      </a:cubicBezTo>
                      <a:cubicBezTo>
                        <a:pt x="525" y="299"/>
                        <a:pt x="554" y="317"/>
                        <a:pt x="546" y="364"/>
                      </a:cubicBezTo>
                      <a:cubicBezTo>
                        <a:pt x="544" y="379"/>
                        <a:pt x="540" y="406"/>
                        <a:pt x="532" y="424"/>
                      </a:cubicBezTo>
                      <a:cubicBezTo>
                        <a:pt x="530" y="429"/>
                        <a:pt x="522" y="429"/>
                        <a:pt x="518" y="435"/>
                      </a:cubicBezTo>
                      <a:cubicBezTo>
                        <a:pt x="510" y="445"/>
                        <a:pt x="507" y="462"/>
                        <a:pt x="503" y="467"/>
                      </a:cubicBezTo>
                      <a:cubicBezTo>
                        <a:pt x="490" y="483"/>
                        <a:pt x="471" y="482"/>
                        <a:pt x="461" y="506"/>
                      </a:cubicBezTo>
                      <a:cubicBezTo>
                        <a:pt x="440" y="503"/>
                        <a:pt x="441" y="520"/>
                        <a:pt x="429" y="524"/>
                      </a:cubicBezTo>
                      <a:cubicBezTo>
                        <a:pt x="433" y="543"/>
                        <a:pt x="438" y="574"/>
                        <a:pt x="453" y="592"/>
                      </a:cubicBezTo>
                      <a:cubicBezTo>
                        <a:pt x="446" y="619"/>
                        <a:pt x="471" y="641"/>
                        <a:pt x="439" y="649"/>
                      </a:cubicBezTo>
                      <a:cubicBezTo>
                        <a:pt x="413" y="627"/>
                        <a:pt x="416" y="575"/>
                        <a:pt x="400" y="542"/>
                      </a:cubicBezTo>
                      <a:cubicBezTo>
                        <a:pt x="360" y="546"/>
                        <a:pt x="328" y="559"/>
                        <a:pt x="297" y="563"/>
                      </a:cubicBezTo>
                      <a:cubicBezTo>
                        <a:pt x="294" y="606"/>
                        <a:pt x="333" y="633"/>
                        <a:pt x="314" y="671"/>
                      </a:cubicBezTo>
                      <a:cubicBezTo>
                        <a:pt x="261" y="671"/>
                        <a:pt x="290" y="587"/>
                        <a:pt x="257" y="563"/>
                      </a:cubicBezTo>
                      <a:cubicBezTo>
                        <a:pt x="180" y="568"/>
                        <a:pt x="119" y="563"/>
                        <a:pt x="76" y="528"/>
                      </a:cubicBezTo>
                      <a:cubicBezTo>
                        <a:pt x="63" y="503"/>
                        <a:pt x="68" y="473"/>
                        <a:pt x="93" y="467"/>
                      </a:cubicBezTo>
                      <a:cubicBezTo>
                        <a:pt x="139" y="457"/>
                        <a:pt x="202" y="552"/>
                        <a:pt x="250" y="517"/>
                      </a:cubicBezTo>
                      <a:cubicBezTo>
                        <a:pt x="235" y="476"/>
                        <a:pt x="233" y="422"/>
                        <a:pt x="211" y="389"/>
                      </a:cubicBezTo>
                      <a:cubicBezTo>
                        <a:pt x="105" y="409"/>
                        <a:pt x="0" y="346"/>
                        <a:pt x="36" y="225"/>
                      </a:cubicBezTo>
                      <a:cubicBezTo>
                        <a:pt x="57" y="211"/>
                        <a:pt x="67" y="186"/>
                        <a:pt x="86" y="171"/>
                      </a:cubicBezTo>
                      <a:cubicBezTo>
                        <a:pt x="98" y="162"/>
                        <a:pt x="115" y="164"/>
                        <a:pt x="122" y="150"/>
                      </a:cubicBezTo>
                      <a:cubicBezTo>
                        <a:pt x="123" y="101"/>
                        <a:pt x="70" y="76"/>
                        <a:pt x="90" y="32"/>
                      </a:cubicBezTo>
                      <a:cubicBezTo>
                        <a:pt x="134" y="41"/>
                        <a:pt x="121" y="106"/>
                        <a:pt x="147" y="132"/>
                      </a:cubicBezTo>
                      <a:cubicBezTo>
                        <a:pt x="185" y="128"/>
                        <a:pt x="207" y="108"/>
                        <a:pt x="240" y="100"/>
                      </a:cubicBezTo>
                      <a:cubicBezTo>
                        <a:pt x="235" y="63"/>
                        <a:pt x="196" y="39"/>
                        <a:pt x="215" y="0"/>
                      </a:cubicBezTo>
                      <a:cubicBezTo>
                        <a:pt x="221" y="0"/>
                        <a:pt x="227" y="0"/>
                        <a:pt x="232" y="0"/>
                      </a:cubicBezTo>
                      <a:close/>
                      <a:moveTo>
                        <a:pt x="165" y="182"/>
                      </a:moveTo>
                      <a:cubicBezTo>
                        <a:pt x="175" y="220"/>
                        <a:pt x="189" y="255"/>
                        <a:pt x="211" y="282"/>
                      </a:cubicBezTo>
                      <a:cubicBezTo>
                        <a:pt x="244" y="270"/>
                        <a:pt x="272" y="272"/>
                        <a:pt x="304" y="257"/>
                      </a:cubicBezTo>
                      <a:cubicBezTo>
                        <a:pt x="296" y="216"/>
                        <a:pt x="270" y="193"/>
                        <a:pt x="265" y="150"/>
                      </a:cubicBezTo>
                      <a:cubicBezTo>
                        <a:pt x="219" y="148"/>
                        <a:pt x="195" y="168"/>
                        <a:pt x="165" y="182"/>
                      </a:cubicBezTo>
                      <a:close/>
                      <a:moveTo>
                        <a:pt x="136" y="196"/>
                      </a:moveTo>
                      <a:cubicBezTo>
                        <a:pt x="113" y="221"/>
                        <a:pt x="72" y="230"/>
                        <a:pt x="76" y="282"/>
                      </a:cubicBezTo>
                      <a:cubicBezTo>
                        <a:pt x="105" y="305"/>
                        <a:pt x="144" y="292"/>
                        <a:pt x="179" y="289"/>
                      </a:cubicBezTo>
                      <a:cubicBezTo>
                        <a:pt x="171" y="251"/>
                        <a:pt x="158" y="220"/>
                        <a:pt x="136" y="196"/>
                      </a:cubicBezTo>
                      <a:close/>
                      <a:moveTo>
                        <a:pt x="371" y="374"/>
                      </a:moveTo>
                      <a:cubicBezTo>
                        <a:pt x="393" y="400"/>
                        <a:pt x="398" y="443"/>
                        <a:pt x="414" y="474"/>
                      </a:cubicBezTo>
                      <a:cubicBezTo>
                        <a:pt x="458" y="458"/>
                        <a:pt x="518" y="416"/>
                        <a:pt x="486" y="356"/>
                      </a:cubicBezTo>
                      <a:cubicBezTo>
                        <a:pt x="452" y="350"/>
                        <a:pt x="380" y="335"/>
                        <a:pt x="371" y="374"/>
                      </a:cubicBezTo>
                      <a:close/>
                      <a:moveTo>
                        <a:pt x="240" y="399"/>
                      </a:moveTo>
                      <a:cubicBezTo>
                        <a:pt x="260" y="433"/>
                        <a:pt x="257" y="489"/>
                        <a:pt x="282" y="517"/>
                      </a:cubicBezTo>
                      <a:cubicBezTo>
                        <a:pt x="318" y="510"/>
                        <a:pt x="355" y="508"/>
                        <a:pt x="386" y="488"/>
                      </a:cubicBezTo>
                      <a:cubicBezTo>
                        <a:pt x="378" y="454"/>
                        <a:pt x="369" y="422"/>
                        <a:pt x="354" y="396"/>
                      </a:cubicBezTo>
                      <a:cubicBezTo>
                        <a:pt x="353" y="380"/>
                        <a:pt x="351" y="365"/>
                        <a:pt x="336" y="364"/>
                      </a:cubicBezTo>
                      <a:cubicBezTo>
                        <a:pt x="310" y="373"/>
                        <a:pt x="254" y="368"/>
                        <a:pt x="240" y="39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9713" name="Freeform 64">
                  <a:extLst>
                    <a:ext uri="{FF2B5EF4-FFF2-40B4-BE49-F238E27FC236}">
                      <a16:creationId xmlns:a16="http://schemas.microsoft.com/office/drawing/2014/main" id="{16DAEEFE-2EE2-4FBB-8354-67A865BF05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6" y="1865"/>
                  <a:ext cx="12" cy="17"/>
                </a:xfrm>
                <a:custGeom>
                  <a:avLst/>
                  <a:gdLst>
                    <a:gd name="T0" fmla="*/ 0 w 51"/>
                    <a:gd name="T1" fmla="*/ 0 h 73"/>
                    <a:gd name="T2" fmla="*/ 0 w 51"/>
                    <a:gd name="T3" fmla="*/ 0 h 73"/>
                    <a:gd name="T4" fmla="*/ 0 w 51"/>
                    <a:gd name="T5" fmla="*/ 0 h 73"/>
                    <a:gd name="T6" fmla="*/ 0 60000 65536"/>
                    <a:gd name="T7" fmla="*/ 0 60000 65536"/>
                    <a:gd name="T8" fmla="*/ 0 60000 65536"/>
                    <a:gd name="T9" fmla="*/ 0 w 51"/>
                    <a:gd name="T10" fmla="*/ 0 h 73"/>
                    <a:gd name="T11" fmla="*/ 51 w 51"/>
                    <a:gd name="T12" fmla="*/ 73 h 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1" h="73">
                      <a:moveTo>
                        <a:pt x="37" y="0"/>
                      </a:moveTo>
                      <a:cubicBezTo>
                        <a:pt x="50" y="21"/>
                        <a:pt x="31" y="72"/>
                        <a:pt x="1" y="61"/>
                      </a:cubicBezTo>
                      <a:cubicBezTo>
                        <a:pt x="0" y="27"/>
                        <a:pt x="7" y="2"/>
                        <a:pt x="37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9714" name="Freeform 65">
                  <a:extLst>
                    <a:ext uri="{FF2B5EF4-FFF2-40B4-BE49-F238E27FC236}">
                      <a16:creationId xmlns:a16="http://schemas.microsoft.com/office/drawing/2014/main" id="{557CC710-4F85-45D1-901A-E23EB22367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3" y="1898"/>
                  <a:ext cx="12" cy="12"/>
                </a:xfrm>
                <a:custGeom>
                  <a:avLst/>
                  <a:gdLst>
                    <a:gd name="T0" fmla="*/ 0 w 51"/>
                    <a:gd name="T1" fmla="*/ 0 h 51"/>
                    <a:gd name="T2" fmla="*/ 0 w 51"/>
                    <a:gd name="T3" fmla="*/ 0 h 51"/>
                    <a:gd name="T4" fmla="*/ 0 w 51"/>
                    <a:gd name="T5" fmla="*/ 0 h 51"/>
                    <a:gd name="T6" fmla="*/ 0 w 51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1"/>
                    <a:gd name="T13" fmla="*/ 0 h 51"/>
                    <a:gd name="T14" fmla="*/ 51 w 51"/>
                    <a:gd name="T15" fmla="*/ 51 h 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1" h="51">
                      <a:moveTo>
                        <a:pt x="39" y="0"/>
                      </a:moveTo>
                      <a:cubicBezTo>
                        <a:pt x="37" y="11"/>
                        <a:pt x="48" y="9"/>
                        <a:pt x="50" y="18"/>
                      </a:cubicBezTo>
                      <a:cubicBezTo>
                        <a:pt x="42" y="33"/>
                        <a:pt x="36" y="50"/>
                        <a:pt x="10" y="46"/>
                      </a:cubicBezTo>
                      <a:cubicBezTo>
                        <a:pt x="0" y="20"/>
                        <a:pt x="17" y="5"/>
                        <a:pt x="39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9715" name="Freeform 66">
                  <a:extLst>
                    <a:ext uri="{FF2B5EF4-FFF2-40B4-BE49-F238E27FC236}">
                      <a16:creationId xmlns:a16="http://schemas.microsoft.com/office/drawing/2014/main" id="{B0D8595C-4C7B-40A4-B38C-8FF923652D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0" y="1897"/>
                  <a:ext cx="13" cy="14"/>
                </a:xfrm>
                <a:custGeom>
                  <a:avLst/>
                  <a:gdLst>
                    <a:gd name="T0" fmla="*/ 0 w 58"/>
                    <a:gd name="T1" fmla="*/ 0 h 63"/>
                    <a:gd name="T2" fmla="*/ 0 w 58"/>
                    <a:gd name="T3" fmla="*/ 0 h 63"/>
                    <a:gd name="T4" fmla="*/ 0 w 58"/>
                    <a:gd name="T5" fmla="*/ 0 h 63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63"/>
                    <a:gd name="T11" fmla="*/ 58 w 58"/>
                    <a:gd name="T12" fmla="*/ 63 h 6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63">
                      <a:moveTo>
                        <a:pt x="43" y="4"/>
                      </a:moveTo>
                      <a:cubicBezTo>
                        <a:pt x="57" y="22"/>
                        <a:pt x="46" y="52"/>
                        <a:pt x="29" y="62"/>
                      </a:cubicBezTo>
                      <a:cubicBezTo>
                        <a:pt x="0" y="54"/>
                        <a:pt x="17" y="0"/>
                        <a:pt x="43" y="4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29716" name="Freeform 67">
                  <a:extLst>
                    <a:ext uri="{FF2B5EF4-FFF2-40B4-BE49-F238E27FC236}">
                      <a16:creationId xmlns:a16="http://schemas.microsoft.com/office/drawing/2014/main" id="{5DECBE4B-203A-457E-90B6-F105C6D4AC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2" y="1586"/>
                  <a:ext cx="341" cy="398"/>
                </a:xfrm>
                <a:custGeom>
                  <a:avLst/>
                  <a:gdLst>
                    <a:gd name="T0" fmla="*/ 0 w 1504"/>
                    <a:gd name="T1" fmla="*/ 0 h 1754"/>
                    <a:gd name="T2" fmla="*/ 0 w 1504"/>
                    <a:gd name="T3" fmla="*/ 0 h 1754"/>
                    <a:gd name="T4" fmla="*/ 0 w 1504"/>
                    <a:gd name="T5" fmla="*/ 0 h 1754"/>
                    <a:gd name="T6" fmla="*/ 0 w 1504"/>
                    <a:gd name="T7" fmla="*/ 0 h 1754"/>
                    <a:gd name="T8" fmla="*/ 0 w 1504"/>
                    <a:gd name="T9" fmla="*/ 0 h 1754"/>
                    <a:gd name="T10" fmla="*/ 0 w 1504"/>
                    <a:gd name="T11" fmla="*/ 0 h 1754"/>
                    <a:gd name="T12" fmla="*/ 0 w 1504"/>
                    <a:gd name="T13" fmla="*/ 0 h 1754"/>
                    <a:gd name="T14" fmla="*/ 0 w 1504"/>
                    <a:gd name="T15" fmla="*/ 0 h 1754"/>
                    <a:gd name="T16" fmla="*/ 0 w 1504"/>
                    <a:gd name="T17" fmla="*/ 0 h 1754"/>
                    <a:gd name="T18" fmla="*/ 0 w 1504"/>
                    <a:gd name="T19" fmla="*/ 0 h 1754"/>
                    <a:gd name="T20" fmla="*/ 0 w 1504"/>
                    <a:gd name="T21" fmla="*/ 0 h 1754"/>
                    <a:gd name="T22" fmla="*/ 0 w 1504"/>
                    <a:gd name="T23" fmla="*/ 0 h 1754"/>
                    <a:gd name="T24" fmla="*/ 0 w 1504"/>
                    <a:gd name="T25" fmla="*/ 0 h 1754"/>
                    <a:gd name="T26" fmla="*/ 0 w 1504"/>
                    <a:gd name="T27" fmla="*/ 0 h 1754"/>
                    <a:gd name="T28" fmla="*/ 0 w 1504"/>
                    <a:gd name="T29" fmla="*/ 0 h 1754"/>
                    <a:gd name="T30" fmla="*/ 0 w 1504"/>
                    <a:gd name="T31" fmla="*/ 0 h 1754"/>
                    <a:gd name="T32" fmla="*/ 0 w 1504"/>
                    <a:gd name="T33" fmla="*/ 0 h 1754"/>
                    <a:gd name="T34" fmla="*/ 0 w 1504"/>
                    <a:gd name="T35" fmla="*/ 0 h 1754"/>
                    <a:gd name="T36" fmla="*/ 0 w 1504"/>
                    <a:gd name="T37" fmla="*/ 0 h 1754"/>
                    <a:gd name="T38" fmla="*/ 0 w 1504"/>
                    <a:gd name="T39" fmla="*/ 0 h 1754"/>
                    <a:gd name="T40" fmla="*/ 0 w 1504"/>
                    <a:gd name="T41" fmla="*/ 0 h 1754"/>
                    <a:gd name="T42" fmla="*/ 0 w 1504"/>
                    <a:gd name="T43" fmla="*/ 0 h 1754"/>
                    <a:gd name="T44" fmla="*/ 0 w 1504"/>
                    <a:gd name="T45" fmla="*/ 0 h 1754"/>
                    <a:gd name="T46" fmla="*/ 0 w 1504"/>
                    <a:gd name="T47" fmla="*/ 0 h 1754"/>
                    <a:gd name="T48" fmla="*/ 0 w 1504"/>
                    <a:gd name="T49" fmla="*/ 0 h 1754"/>
                    <a:gd name="T50" fmla="*/ 0 w 1504"/>
                    <a:gd name="T51" fmla="*/ 0 h 1754"/>
                    <a:gd name="T52" fmla="*/ 0 w 1504"/>
                    <a:gd name="T53" fmla="*/ 0 h 1754"/>
                    <a:gd name="T54" fmla="*/ 0 w 1504"/>
                    <a:gd name="T55" fmla="*/ 0 h 1754"/>
                    <a:gd name="T56" fmla="*/ 0 w 1504"/>
                    <a:gd name="T57" fmla="*/ 0 h 1754"/>
                    <a:gd name="T58" fmla="*/ 0 w 1504"/>
                    <a:gd name="T59" fmla="*/ 0 h 1754"/>
                    <a:gd name="T60" fmla="*/ 0 w 1504"/>
                    <a:gd name="T61" fmla="*/ 0 h 1754"/>
                    <a:gd name="T62" fmla="*/ 0 w 1504"/>
                    <a:gd name="T63" fmla="*/ 0 h 1754"/>
                    <a:gd name="T64" fmla="*/ 0 w 1504"/>
                    <a:gd name="T65" fmla="*/ 0 h 1754"/>
                    <a:gd name="T66" fmla="*/ 0 w 1504"/>
                    <a:gd name="T67" fmla="*/ 0 h 1754"/>
                    <a:gd name="T68" fmla="*/ 0 w 1504"/>
                    <a:gd name="T69" fmla="*/ 0 h 1754"/>
                    <a:gd name="T70" fmla="*/ 0 w 1504"/>
                    <a:gd name="T71" fmla="*/ 0 h 1754"/>
                    <a:gd name="T72" fmla="*/ 0 w 1504"/>
                    <a:gd name="T73" fmla="*/ 0 h 1754"/>
                    <a:gd name="T74" fmla="*/ 0 w 1504"/>
                    <a:gd name="T75" fmla="*/ 0 h 1754"/>
                    <a:gd name="T76" fmla="*/ 0 w 1504"/>
                    <a:gd name="T77" fmla="*/ 0 h 1754"/>
                    <a:gd name="T78" fmla="*/ 0 w 1504"/>
                    <a:gd name="T79" fmla="*/ 0 h 1754"/>
                    <a:gd name="T80" fmla="*/ 0 w 1504"/>
                    <a:gd name="T81" fmla="*/ 0 h 1754"/>
                    <a:gd name="T82" fmla="*/ 0 w 1504"/>
                    <a:gd name="T83" fmla="*/ 0 h 1754"/>
                    <a:gd name="T84" fmla="*/ 0 w 1504"/>
                    <a:gd name="T85" fmla="*/ 0 h 1754"/>
                    <a:gd name="T86" fmla="*/ 0 w 1504"/>
                    <a:gd name="T87" fmla="*/ 0 h 1754"/>
                    <a:gd name="T88" fmla="*/ 0 w 1504"/>
                    <a:gd name="T89" fmla="*/ 0 h 1754"/>
                    <a:gd name="T90" fmla="*/ 0 w 1504"/>
                    <a:gd name="T91" fmla="*/ 0 h 1754"/>
                    <a:gd name="T92" fmla="*/ 0 w 1504"/>
                    <a:gd name="T93" fmla="*/ 0 h 1754"/>
                    <a:gd name="T94" fmla="*/ 0 w 1504"/>
                    <a:gd name="T95" fmla="*/ 0 h 1754"/>
                    <a:gd name="T96" fmla="*/ 0 w 1504"/>
                    <a:gd name="T97" fmla="*/ 0 h 175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504"/>
                    <a:gd name="T148" fmla="*/ 0 h 1754"/>
                    <a:gd name="T149" fmla="*/ 1504 w 1504"/>
                    <a:gd name="T150" fmla="*/ 1754 h 175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504" h="1754">
                      <a:moveTo>
                        <a:pt x="1019" y="48"/>
                      </a:moveTo>
                      <a:cubicBezTo>
                        <a:pt x="1002" y="67"/>
                        <a:pt x="979" y="79"/>
                        <a:pt x="955" y="87"/>
                      </a:cubicBezTo>
                      <a:cubicBezTo>
                        <a:pt x="966" y="101"/>
                        <a:pt x="985" y="88"/>
                        <a:pt x="998" y="84"/>
                      </a:cubicBezTo>
                      <a:cubicBezTo>
                        <a:pt x="1045" y="67"/>
                        <a:pt x="1088" y="37"/>
                        <a:pt x="1140" y="35"/>
                      </a:cubicBezTo>
                      <a:cubicBezTo>
                        <a:pt x="1163" y="33"/>
                        <a:pt x="1186" y="33"/>
                        <a:pt x="1209" y="34"/>
                      </a:cubicBezTo>
                      <a:cubicBezTo>
                        <a:pt x="1243" y="44"/>
                        <a:pt x="1262" y="89"/>
                        <a:pt x="1242" y="119"/>
                      </a:cubicBezTo>
                      <a:cubicBezTo>
                        <a:pt x="1229" y="129"/>
                        <a:pt x="1216" y="140"/>
                        <a:pt x="1208" y="155"/>
                      </a:cubicBezTo>
                      <a:cubicBezTo>
                        <a:pt x="1196" y="161"/>
                        <a:pt x="1185" y="170"/>
                        <a:pt x="1180" y="184"/>
                      </a:cubicBezTo>
                      <a:cubicBezTo>
                        <a:pt x="1167" y="189"/>
                        <a:pt x="1155" y="196"/>
                        <a:pt x="1148" y="209"/>
                      </a:cubicBezTo>
                      <a:cubicBezTo>
                        <a:pt x="1124" y="240"/>
                        <a:pt x="1090" y="263"/>
                        <a:pt x="1068" y="296"/>
                      </a:cubicBezTo>
                      <a:cubicBezTo>
                        <a:pt x="1068" y="308"/>
                        <a:pt x="1088" y="297"/>
                        <a:pt x="1094" y="293"/>
                      </a:cubicBezTo>
                      <a:cubicBezTo>
                        <a:pt x="1108" y="283"/>
                        <a:pt x="1125" y="276"/>
                        <a:pt x="1142" y="277"/>
                      </a:cubicBezTo>
                      <a:cubicBezTo>
                        <a:pt x="1158" y="273"/>
                        <a:pt x="1170" y="262"/>
                        <a:pt x="1186" y="260"/>
                      </a:cubicBezTo>
                      <a:cubicBezTo>
                        <a:pt x="1226" y="251"/>
                        <a:pt x="1268" y="245"/>
                        <a:pt x="1309" y="248"/>
                      </a:cubicBezTo>
                      <a:cubicBezTo>
                        <a:pt x="1329" y="250"/>
                        <a:pt x="1354" y="253"/>
                        <a:pt x="1365" y="272"/>
                      </a:cubicBezTo>
                      <a:cubicBezTo>
                        <a:pt x="1374" y="285"/>
                        <a:pt x="1367" y="303"/>
                        <a:pt x="1354" y="310"/>
                      </a:cubicBezTo>
                      <a:cubicBezTo>
                        <a:pt x="1342" y="318"/>
                        <a:pt x="1326" y="320"/>
                        <a:pt x="1317" y="332"/>
                      </a:cubicBezTo>
                      <a:cubicBezTo>
                        <a:pt x="1309" y="339"/>
                        <a:pt x="1299" y="346"/>
                        <a:pt x="1288" y="344"/>
                      </a:cubicBezTo>
                      <a:cubicBezTo>
                        <a:pt x="1272" y="345"/>
                        <a:pt x="1259" y="357"/>
                        <a:pt x="1242" y="357"/>
                      </a:cubicBezTo>
                      <a:cubicBezTo>
                        <a:pt x="1182" y="365"/>
                        <a:pt x="1121" y="350"/>
                        <a:pt x="1061" y="363"/>
                      </a:cubicBezTo>
                      <a:cubicBezTo>
                        <a:pt x="1053" y="365"/>
                        <a:pt x="1033" y="350"/>
                        <a:pt x="1037" y="364"/>
                      </a:cubicBezTo>
                      <a:cubicBezTo>
                        <a:pt x="1046" y="373"/>
                        <a:pt x="1062" y="374"/>
                        <a:pt x="1070" y="385"/>
                      </a:cubicBezTo>
                      <a:cubicBezTo>
                        <a:pt x="1081" y="396"/>
                        <a:pt x="1095" y="400"/>
                        <a:pt x="1109" y="404"/>
                      </a:cubicBezTo>
                      <a:cubicBezTo>
                        <a:pt x="1124" y="413"/>
                        <a:pt x="1137" y="425"/>
                        <a:pt x="1152" y="434"/>
                      </a:cubicBezTo>
                      <a:cubicBezTo>
                        <a:pt x="1208" y="475"/>
                        <a:pt x="1262" y="520"/>
                        <a:pt x="1304" y="575"/>
                      </a:cubicBezTo>
                      <a:cubicBezTo>
                        <a:pt x="1413" y="680"/>
                        <a:pt x="1448" y="757"/>
                        <a:pt x="1454" y="864"/>
                      </a:cubicBezTo>
                      <a:cubicBezTo>
                        <a:pt x="1461" y="875"/>
                        <a:pt x="1467" y="888"/>
                        <a:pt x="1465" y="901"/>
                      </a:cubicBezTo>
                      <a:cubicBezTo>
                        <a:pt x="1468" y="916"/>
                        <a:pt x="1480" y="927"/>
                        <a:pt x="1481" y="942"/>
                      </a:cubicBezTo>
                      <a:cubicBezTo>
                        <a:pt x="1488" y="982"/>
                        <a:pt x="1481" y="1022"/>
                        <a:pt x="1487" y="1062"/>
                      </a:cubicBezTo>
                      <a:cubicBezTo>
                        <a:pt x="1493" y="1109"/>
                        <a:pt x="1494" y="1157"/>
                        <a:pt x="1484" y="1204"/>
                      </a:cubicBezTo>
                      <a:cubicBezTo>
                        <a:pt x="1480" y="1226"/>
                        <a:pt x="1479" y="1249"/>
                        <a:pt x="1470" y="1270"/>
                      </a:cubicBezTo>
                      <a:cubicBezTo>
                        <a:pt x="1464" y="1284"/>
                        <a:pt x="1452" y="1296"/>
                        <a:pt x="1451" y="1312"/>
                      </a:cubicBezTo>
                      <a:cubicBezTo>
                        <a:pt x="1448" y="1332"/>
                        <a:pt x="1448" y="1353"/>
                        <a:pt x="1437" y="1370"/>
                      </a:cubicBezTo>
                      <a:cubicBezTo>
                        <a:pt x="1420" y="1404"/>
                        <a:pt x="1391" y="1430"/>
                        <a:pt x="1379" y="1466"/>
                      </a:cubicBezTo>
                      <a:cubicBezTo>
                        <a:pt x="1355" y="1477"/>
                        <a:pt x="1340" y="1500"/>
                        <a:pt x="1318" y="1515"/>
                      </a:cubicBezTo>
                      <a:cubicBezTo>
                        <a:pt x="1218" y="1600"/>
                        <a:pt x="1104" y="1673"/>
                        <a:pt x="977" y="1712"/>
                      </a:cubicBezTo>
                      <a:cubicBezTo>
                        <a:pt x="851" y="1753"/>
                        <a:pt x="714" y="1753"/>
                        <a:pt x="587" y="1720"/>
                      </a:cubicBezTo>
                      <a:cubicBezTo>
                        <a:pt x="463" y="1691"/>
                        <a:pt x="347" y="1636"/>
                        <a:pt x="238" y="1572"/>
                      </a:cubicBezTo>
                      <a:cubicBezTo>
                        <a:pt x="212" y="1559"/>
                        <a:pt x="202" y="1527"/>
                        <a:pt x="174" y="1516"/>
                      </a:cubicBezTo>
                      <a:cubicBezTo>
                        <a:pt x="137" y="1464"/>
                        <a:pt x="87" y="1420"/>
                        <a:pt x="62" y="1359"/>
                      </a:cubicBezTo>
                      <a:cubicBezTo>
                        <a:pt x="53" y="1345"/>
                        <a:pt x="57" y="1324"/>
                        <a:pt x="41" y="1314"/>
                      </a:cubicBezTo>
                      <a:cubicBezTo>
                        <a:pt x="11" y="1187"/>
                        <a:pt x="0" y="1121"/>
                        <a:pt x="18" y="1014"/>
                      </a:cubicBezTo>
                      <a:cubicBezTo>
                        <a:pt x="16" y="996"/>
                        <a:pt x="18" y="979"/>
                        <a:pt x="27" y="964"/>
                      </a:cubicBezTo>
                      <a:cubicBezTo>
                        <a:pt x="35" y="942"/>
                        <a:pt x="41" y="919"/>
                        <a:pt x="43" y="896"/>
                      </a:cubicBezTo>
                      <a:cubicBezTo>
                        <a:pt x="58" y="883"/>
                        <a:pt x="66" y="863"/>
                        <a:pt x="68" y="843"/>
                      </a:cubicBezTo>
                      <a:cubicBezTo>
                        <a:pt x="83" y="834"/>
                        <a:pt x="86" y="815"/>
                        <a:pt x="92" y="800"/>
                      </a:cubicBezTo>
                      <a:cubicBezTo>
                        <a:pt x="93" y="789"/>
                        <a:pt x="89" y="768"/>
                        <a:pt x="105" y="768"/>
                      </a:cubicBezTo>
                      <a:cubicBezTo>
                        <a:pt x="121" y="771"/>
                        <a:pt x="128" y="749"/>
                        <a:pt x="134" y="737"/>
                      </a:cubicBezTo>
                      <a:cubicBezTo>
                        <a:pt x="142" y="726"/>
                        <a:pt x="156" y="721"/>
                        <a:pt x="159" y="706"/>
                      </a:cubicBezTo>
                      <a:cubicBezTo>
                        <a:pt x="164" y="692"/>
                        <a:pt x="177" y="685"/>
                        <a:pt x="187" y="676"/>
                      </a:cubicBezTo>
                      <a:cubicBezTo>
                        <a:pt x="200" y="662"/>
                        <a:pt x="205" y="642"/>
                        <a:pt x="218" y="628"/>
                      </a:cubicBezTo>
                      <a:cubicBezTo>
                        <a:pt x="233" y="609"/>
                        <a:pt x="251" y="592"/>
                        <a:pt x="263" y="571"/>
                      </a:cubicBezTo>
                      <a:cubicBezTo>
                        <a:pt x="270" y="561"/>
                        <a:pt x="283" y="560"/>
                        <a:pt x="290" y="550"/>
                      </a:cubicBezTo>
                      <a:cubicBezTo>
                        <a:pt x="299" y="540"/>
                        <a:pt x="307" y="530"/>
                        <a:pt x="319" y="524"/>
                      </a:cubicBezTo>
                      <a:cubicBezTo>
                        <a:pt x="331" y="515"/>
                        <a:pt x="332" y="497"/>
                        <a:pt x="345" y="488"/>
                      </a:cubicBezTo>
                      <a:cubicBezTo>
                        <a:pt x="371" y="469"/>
                        <a:pt x="396" y="449"/>
                        <a:pt x="423" y="431"/>
                      </a:cubicBezTo>
                      <a:cubicBezTo>
                        <a:pt x="473" y="396"/>
                        <a:pt x="529" y="357"/>
                        <a:pt x="591" y="350"/>
                      </a:cubicBezTo>
                      <a:cubicBezTo>
                        <a:pt x="658" y="343"/>
                        <a:pt x="728" y="340"/>
                        <a:pt x="795" y="346"/>
                      </a:cubicBezTo>
                      <a:cubicBezTo>
                        <a:pt x="838" y="351"/>
                        <a:pt x="879" y="362"/>
                        <a:pt x="923" y="360"/>
                      </a:cubicBezTo>
                      <a:cubicBezTo>
                        <a:pt x="938" y="357"/>
                        <a:pt x="1013" y="324"/>
                        <a:pt x="1029" y="325"/>
                      </a:cubicBezTo>
                      <a:cubicBezTo>
                        <a:pt x="1048" y="323"/>
                        <a:pt x="1030" y="380"/>
                        <a:pt x="1041" y="362"/>
                      </a:cubicBezTo>
                      <a:cubicBezTo>
                        <a:pt x="1015" y="358"/>
                        <a:pt x="952" y="378"/>
                        <a:pt x="928" y="381"/>
                      </a:cubicBezTo>
                      <a:cubicBezTo>
                        <a:pt x="913" y="373"/>
                        <a:pt x="897" y="397"/>
                        <a:pt x="882" y="394"/>
                      </a:cubicBezTo>
                      <a:cubicBezTo>
                        <a:pt x="788" y="399"/>
                        <a:pt x="681" y="330"/>
                        <a:pt x="600" y="367"/>
                      </a:cubicBezTo>
                      <a:cubicBezTo>
                        <a:pt x="582" y="355"/>
                        <a:pt x="602" y="296"/>
                        <a:pt x="589" y="279"/>
                      </a:cubicBezTo>
                      <a:cubicBezTo>
                        <a:pt x="576" y="263"/>
                        <a:pt x="564" y="246"/>
                        <a:pt x="547" y="233"/>
                      </a:cubicBezTo>
                      <a:cubicBezTo>
                        <a:pt x="531" y="232"/>
                        <a:pt x="528" y="213"/>
                        <a:pt x="520" y="202"/>
                      </a:cubicBezTo>
                      <a:cubicBezTo>
                        <a:pt x="499" y="169"/>
                        <a:pt x="465" y="147"/>
                        <a:pt x="442" y="115"/>
                      </a:cubicBezTo>
                      <a:cubicBezTo>
                        <a:pt x="439" y="100"/>
                        <a:pt x="444" y="84"/>
                        <a:pt x="453" y="72"/>
                      </a:cubicBezTo>
                      <a:cubicBezTo>
                        <a:pt x="471" y="69"/>
                        <a:pt x="490" y="66"/>
                        <a:pt x="508" y="61"/>
                      </a:cubicBezTo>
                      <a:cubicBezTo>
                        <a:pt x="580" y="44"/>
                        <a:pt x="651" y="20"/>
                        <a:pt x="726" y="16"/>
                      </a:cubicBezTo>
                      <a:cubicBezTo>
                        <a:pt x="741" y="21"/>
                        <a:pt x="741" y="45"/>
                        <a:pt x="759" y="47"/>
                      </a:cubicBezTo>
                      <a:cubicBezTo>
                        <a:pt x="777" y="47"/>
                        <a:pt x="793" y="40"/>
                        <a:pt x="811" y="36"/>
                      </a:cubicBezTo>
                      <a:cubicBezTo>
                        <a:pt x="861" y="21"/>
                        <a:pt x="913" y="0"/>
                        <a:pt x="967" y="8"/>
                      </a:cubicBezTo>
                      <a:cubicBezTo>
                        <a:pt x="990" y="11"/>
                        <a:pt x="1012" y="25"/>
                        <a:pt x="1019" y="48"/>
                      </a:cubicBezTo>
                      <a:close/>
                      <a:moveTo>
                        <a:pt x="748" y="83"/>
                      </a:moveTo>
                      <a:cubicBezTo>
                        <a:pt x="736" y="72"/>
                        <a:pt x="722" y="65"/>
                        <a:pt x="709" y="55"/>
                      </a:cubicBezTo>
                      <a:cubicBezTo>
                        <a:pt x="651" y="59"/>
                        <a:pt x="596" y="83"/>
                        <a:pt x="538" y="87"/>
                      </a:cubicBezTo>
                      <a:cubicBezTo>
                        <a:pt x="533" y="100"/>
                        <a:pt x="506" y="92"/>
                        <a:pt x="508" y="108"/>
                      </a:cubicBezTo>
                      <a:cubicBezTo>
                        <a:pt x="590" y="115"/>
                        <a:pt x="671" y="86"/>
                        <a:pt x="754" y="94"/>
                      </a:cubicBezTo>
                      <a:cubicBezTo>
                        <a:pt x="774" y="97"/>
                        <a:pt x="793" y="103"/>
                        <a:pt x="809" y="115"/>
                      </a:cubicBezTo>
                      <a:cubicBezTo>
                        <a:pt x="813" y="136"/>
                        <a:pt x="809" y="159"/>
                        <a:pt x="823" y="176"/>
                      </a:cubicBezTo>
                      <a:cubicBezTo>
                        <a:pt x="838" y="180"/>
                        <a:pt x="850" y="164"/>
                        <a:pt x="864" y="163"/>
                      </a:cubicBezTo>
                      <a:cubicBezTo>
                        <a:pt x="880" y="157"/>
                        <a:pt x="895" y="144"/>
                        <a:pt x="895" y="126"/>
                      </a:cubicBezTo>
                      <a:cubicBezTo>
                        <a:pt x="899" y="99"/>
                        <a:pt x="924" y="82"/>
                        <a:pt x="946" y="70"/>
                      </a:cubicBezTo>
                      <a:cubicBezTo>
                        <a:pt x="951" y="65"/>
                        <a:pt x="969" y="58"/>
                        <a:pt x="965" y="51"/>
                      </a:cubicBezTo>
                      <a:cubicBezTo>
                        <a:pt x="892" y="54"/>
                        <a:pt x="821" y="77"/>
                        <a:pt x="748" y="83"/>
                      </a:cubicBezTo>
                      <a:close/>
                      <a:moveTo>
                        <a:pt x="1165" y="66"/>
                      </a:moveTo>
                      <a:cubicBezTo>
                        <a:pt x="1141" y="67"/>
                        <a:pt x="1116" y="68"/>
                        <a:pt x="1092" y="73"/>
                      </a:cubicBezTo>
                      <a:cubicBezTo>
                        <a:pt x="1079" y="87"/>
                        <a:pt x="1059" y="86"/>
                        <a:pt x="1042" y="86"/>
                      </a:cubicBezTo>
                      <a:cubicBezTo>
                        <a:pt x="1026" y="90"/>
                        <a:pt x="1014" y="103"/>
                        <a:pt x="998" y="105"/>
                      </a:cubicBezTo>
                      <a:cubicBezTo>
                        <a:pt x="982" y="109"/>
                        <a:pt x="966" y="113"/>
                        <a:pt x="951" y="119"/>
                      </a:cubicBezTo>
                      <a:cubicBezTo>
                        <a:pt x="938" y="118"/>
                        <a:pt x="911" y="115"/>
                        <a:pt x="915" y="136"/>
                      </a:cubicBezTo>
                      <a:cubicBezTo>
                        <a:pt x="924" y="147"/>
                        <a:pt x="938" y="136"/>
                        <a:pt x="949" y="133"/>
                      </a:cubicBezTo>
                      <a:cubicBezTo>
                        <a:pt x="960" y="129"/>
                        <a:pt x="973" y="123"/>
                        <a:pt x="985" y="127"/>
                      </a:cubicBezTo>
                      <a:cubicBezTo>
                        <a:pt x="999" y="135"/>
                        <a:pt x="1003" y="156"/>
                        <a:pt x="1020" y="159"/>
                      </a:cubicBezTo>
                      <a:cubicBezTo>
                        <a:pt x="1050" y="163"/>
                        <a:pt x="1076" y="145"/>
                        <a:pt x="1105" y="146"/>
                      </a:cubicBezTo>
                      <a:cubicBezTo>
                        <a:pt x="1119" y="146"/>
                        <a:pt x="1132" y="143"/>
                        <a:pt x="1143" y="134"/>
                      </a:cubicBezTo>
                      <a:cubicBezTo>
                        <a:pt x="1157" y="125"/>
                        <a:pt x="1173" y="122"/>
                        <a:pt x="1189" y="119"/>
                      </a:cubicBezTo>
                      <a:cubicBezTo>
                        <a:pt x="1203" y="114"/>
                        <a:pt x="1217" y="105"/>
                        <a:pt x="1222" y="91"/>
                      </a:cubicBezTo>
                      <a:cubicBezTo>
                        <a:pt x="1223" y="74"/>
                        <a:pt x="1204" y="65"/>
                        <a:pt x="1189" y="66"/>
                      </a:cubicBezTo>
                      <a:cubicBezTo>
                        <a:pt x="1181" y="65"/>
                        <a:pt x="1173" y="65"/>
                        <a:pt x="1165" y="66"/>
                      </a:cubicBezTo>
                      <a:close/>
                      <a:moveTo>
                        <a:pt x="620" y="137"/>
                      </a:moveTo>
                      <a:cubicBezTo>
                        <a:pt x="590" y="139"/>
                        <a:pt x="558" y="125"/>
                        <a:pt x="529" y="139"/>
                      </a:cubicBezTo>
                      <a:cubicBezTo>
                        <a:pt x="519" y="151"/>
                        <a:pt x="543" y="158"/>
                        <a:pt x="548" y="168"/>
                      </a:cubicBezTo>
                      <a:cubicBezTo>
                        <a:pt x="562" y="182"/>
                        <a:pt x="576" y="196"/>
                        <a:pt x="595" y="205"/>
                      </a:cubicBezTo>
                      <a:cubicBezTo>
                        <a:pt x="593" y="222"/>
                        <a:pt x="615" y="226"/>
                        <a:pt x="624" y="237"/>
                      </a:cubicBezTo>
                      <a:cubicBezTo>
                        <a:pt x="651" y="264"/>
                        <a:pt x="670" y="300"/>
                        <a:pt x="705" y="316"/>
                      </a:cubicBezTo>
                      <a:cubicBezTo>
                        <a:pt x="720" y="322"/>
                        <a:pt x="736" y="324"/>
                        <a:pt x="752" y="322"/>
                      </a:cubicBezTo>
                      <a:cubicBezTo>
                        <a:pt x="716" y="294"/>
                        <a:pt x="695" y="253"/>
                        <a:pt x="663" y="222"/>
                      </a:cubicBezTo>
                      <a:cubicBezTo>
                        <a:pt x="659" y="203"/>
                        <a:pt x="643" y="186"/>
                        <a:pt x="649" y="166"/>
                      </a:cubicBezTo>
                      <a:cubicBezTo>
                        <a:pt x="655" y="150"/>
                        <a:pt x="674" y="145"/>
                        <a:pt x="681" y="130"/>
                      </a:cubicBezTo>
                      <a:cubicBezTo>
                        <a:pt x="660" y="130"/>
                        <a:pt x="640" y="136"/>
                        <a:pt x="620" y="137"/>
                      </a:cubicBezTo>
                      <a:close/>
                      <a:moveTo>
                        <a:pt x="691" y="187"/>
                      </a:moveTo>
                      <a:cubicBezTo>
                        <a:pt x="722" y="200"/>
                        <a:pt x="757" y="194"/>
                        <a:pt x="789" y="187"/>
                      </a:cubicBezTo>
                      <a:cubicBezTo>
                        <a:pt x="803" y="182"/>
                        <a:pt x="787" y="167"/>
                        <a:pt x="791" y="156"/>
                      </a:cubicBezTo>
                      <a:cubicBezTo>
                        <a:pt x="788" y="138"/>
                        <a:pt x="765" y="149"/>
                        <a:pt x="753" y="149"/>
                      </a:cubicBezTo>
                      <a:cubicBezTo>
                        <a:pt x="729" y="155"/>
                        <a:pt x="708" y="169"/>
                        <a:pt x="691" y="187"/>
                      </a:cubicBezTo>
                      <a:close/>
                      <a:moveTo>
                        <a:pt x="930" y="176"/>
                      </a:moveTo>
                      <a:cubicBezTo>
                        <a:pt x="927" y="189"/>
                        <a:pt x="912" y="189"/>
                        <a:pt x="901" y="190"/>
                      </a:cubicBezTo>
                      <a:cubicBezTo>
                        <a:pt x="888" y="192"/>
                        <a:pt x="880" y="204"/>
                        <a:pt x="869" y="209"/>
                      </a:cubicBezTo>
                      <a:cubicBezTo>
                        <a:pt x="830" y="230"/>
                        <a:pt x="786" y="236"/>
                        <a:pt x="743" y="241"/>
                      </a:cubicBezTo>
                      <a:cubicBezTo>
                        <a:pt x="736" y="243"/>
                        <a:pt x="716" y="241"/>
                        <a:pt x="729" y="250"/>
                      </a:cubicBezTo>
                      <a:cubicBezTo>
                        <a:pt x="748" y="270"/>
                        <a:pt x="775" y="286"/>
                        <a:pt x="784" y="314"/>
                      </a:cubicBezTo>
                      <a:cubicBezTo>
                        <a:pt x="783" y="328"/>
                        <a:pt x="792" y="343"/>
                        <a:pt x="807" y="338"/>
                      </a:cubicBezTo>
                      <a:cubicBezTo>
                        <a:pt x="873" y="342"/>
                        <a:pt x="942" y="346"/>
                        <a:pt x="1005" y="323"/>
                      </a:cubicBezTo>
                      <a:cubicBezTo>
                        <a:pt x="1018" y="315"/>
                        <a:pt x="1026" y="301"/>
                        <a:pt x="1038" y="291"/>
                      </a:cubicBezTo>
                      <a:cubicBezTo>
                        <a:pt x="1073" y="254"/>
                        <a:pt x="1109" y="217"/>
                        <a:pt x="1144" y="180"/>
                      </a:cubicBezTo>
                      <a:cubicBezTo>
                        <a:pt x="1089" y="190"/>
                        <a:pt x="1031" y="199"/>
                        <a:pt x="976" y="183"/>
                      </a:cubicBezTo>
                      <a:cubicBezTo>
                        <a:pt x="949" y="201"/>
                        <a:pt x="947" y="237"/>
                        <a:pt x="931" y="263"/>
                      </a:cubicBezTo>
                      <a:cubicBezTo>
                        <a:pt x="920" y="273"/>
                        <a:pt x="915" y="287"/>
                        <a:pt x="910" y="300"/>
                      </a:cubicBezTo>
                      <a:cubicBezTo>
                        <a:pt x="897" y="312"/>
                        <a:pt x="880" y="300"/>
                        <a:pt x="890" y="285"/>
                      </a:cubicBezTo>
                      <a:cubicBezTo>
                        <a:pt x="896" y="266"/>
                        <a:pt x="910" y="251"/>
                        <a:pt x="920" y="233"/>
                      </a:cubicBezTo>
                      <a:cubicBezTo>
                        <a:pt x="922" y="217"/>
                        <a:pt x="932" y="206"/>
                        <a:pt x="941" y="194"/>
                      </a:cubicBezTo>
                      <a:cubicBezTo>
                        <a:pt x="944" y="186"/>
                        <a:pt x="951" y="171"/>
                        <a:pt x="936" y="176"/>
                      </a:cubicBezTo>
                      <a:cubicBezTo>
                        <a:pt x="934" y="176"/>
                        <a:pt x="932" y="176"/>
                        <a:pt x="930" y="176"/>
                      </a:cubicBezTo>
                      <a:close/>
                      <a:moveTo>
                        <a:pt x="1112" y="319"/>
                      </a:moveTo>
                      <a:cubicBezTo>
                        <a:pt x="1148" y="331"/>
                        <a:pt x="1186" y="317"/>
                        <a:pt x="1222" y="311"/>
                      </a:cubicBezTo>
                      <a:cubicBezTo>
                        <a:pt x="1243" y="306"/>
                        <a:pt x="1263" y="301"/>
                        <a:pt x="1284" y="296"/>
                      </a:cubicBezTo>
                      <a:cubicBezTo>
                        <a:pt x="1291" y="295"/>
                        <a:pt x="1312" y="285"/>
                        <a:pt x="1301" y="279"/>
                      </a:cubicBezTo>
                      <a:cubicBezTo>
                        <a:pt x="1242" y="280"/>
                        <a:pt x="1181" y="283"/>
                        <a:pt x="1127" y="309"/>
                      </a:cubicBezTo>
                      <a:cubicBezTo>
                        <a:pt x="1122" y="312"/>
                        <a:pt x="1117" y="315"/>
                        <a:pt x="1112" y="319"/>
                      </a:cubicBezTo>
                      <a:close/>
                      <a:moveTo>
                        <a:pt x="1215" y="533"/>
                      </a:moveTo>
                      <a:cubicBezTo>
                        <a:pt x="1217" y="521"/>
                        <a:pt x="1205" y="515"/>
                        <a:pt x="1197" y="512"/>
                      </a:cubicBezTo>
                      <a:cubicBezTo>
                        <a:pt x="1190" y="498"/>
                        <a:pt x="1176" y="489"/>
                        <a:pt x="1162" y="485"/>
                      </a:cubicBezTo>
                      <a:cubicBezTo>
                        <a:pt x="1147" y="475"/>
                        <a:pt x="1141" y="454"/>
                        <a:pt x="1122" y="450"/>
                      </a:cubicBezTo>
                      <a:cubicBezTo>
                        <a:pt x="1108" y="444"/>
                        <a:pt x="1095" y="435"/>
                        <a:pt x="1082" y="428"/>
                      </a:cubicBezTo>
                      <a:cubicBezTo>
                        <a:pt x="1067" y="423"/>
                        <a:pt x="1056" y="410"/>
                        <a:pt x="1046" y="398"/>
                      </a:cubicBezTo>
                      <a:cubicBezTo>
                        <a:pt x="1037" y="384"/>
                        <a:pt x="1017" y="378"/>
                        <a:pt x="1004" y="391"/>
                      </a:cubicBezTo>
                      <a:cubicBezTo>
                        <a:pt x="994" y="401"/>
                        <a:pt x="981" y="406"/>
                        <a:pt x="967" y="408"/>
                      </a:cubicBezTo>
                      <a:cubicBezTo>
                        <a:pt x="926" y="416"/>
                        <a:pt x="885" y="411"/>
                        <a:pt x="844" y="408"/>
                      </a:cubicBezTo>
                      <a:cubicBezTo>
                        <a:pt x="809" y="405"/>
                        <a:pt x="774" y="404"/>
                        <a:pt x="739" y="400"/>
                      </a:cubicBezTo>
                      <a:cubicBezTo>
                        <a:pt x="694" y="394"/>
                        <a:pt x="650" y="382"/>
                        <a:pt x="609" y="361"/>
                      </a:cubicBezTo>
                      <a:cubicBezTo>
                        <a:pt x="597" y="371"/>
                        <a:pt x="585" y="381"/>
                        <a:pt x="570" y="386"/>
                      </a:cubicBezTo>
                      <a:cubicBezTo>
                        <a:pt x="547" y="416"/>
                        <a:pt x="512" y="436"/>
                        <a:pt x="492" y="468"/>
                      </a:cubicBezTo>
                      <a:cubicBezTo>
                        <a:pt x="475" y="470"/>
                        <a:pt x="465" y="487"/>
                        <a:pt x="450" y="492"/>
                      </a:cubicBezTo>
                      <a:cubicBezTo>
                        <a:pt x="411" y="531"/>
                        <a:pt x="377" y="575"/>
                        <a:pt x="335" y="611"/>
                      </a:cubicBezTo>
                      <a:cubicBezTo>
                        <a:pt x="331" y="632"/>
                        <a:pt x="309" y="640"/>
                        <a:pt x="299" y="657"/>
                      </a:cubicBezTo>
                      <a:cubicBezTo>
                        <a:pt x="276" y="689"/>
                        <a:pt x="256" y="723"/>
                        <a:pt x="231" y="754"/>
                      </a:cubicBezTo>
                      <a:cubicBezTo>
                        <a:pt x="209" y="782"/>
                        <a:pt x="185" y="809"/>
                        <a:pt x="166" y="840"/>
                      </a:cubicBezTo>
                      <a:cubicBezTo>
                        <a:pt x="167" y="852"/>
                        <a:pt x="181" y="861"/>
                        <a:pt x="170" y="873"/>
                      </a:cubicBezTo>
                      <a:cubicBezTo>
                        <a:pt x="161" y="891"/>
                        <a:pt x="148" y="906"/>
                        <a:pt x="135" y="921"/>
                      </a:cubicBezTo>
                      <a:cubicBezTo>
                        <a:pt x="133" y="952"/>
                        <a:pt x="116" y="943"/>
                        <a:pt x="111" y="1010"/>
                      </a:cubicBezTo>
                      <a:cubicBezTo>
                        <a:pt x="100" y="1118"/>
                        <a:pt x="76" y="1181"/>
                        <a:pt x="137" y="1328"/>
                      </a:cubicBezTo>
                      <a:cubicBezTo>
                        <a:pt x="148" y="1339"/>
                        <a:pt x="154" y="1353"/>
                        <a:pt x="160" y="1367"/>
                      </a:cubicBezTo>
                      <a:cubicBezTo>
                        <a:pt x="166" y="1382"/>
                        <a:pt x="180" y="1390"/>
                        <a:pt x="192" y="1398"/>
                      </a:cubicBezTo>
                      <a:cubicBezTo>
                        <a:pt x="196" y="1411"/>
                        <a:pt x="202" y="1424"/>
                        <a:pt x="218" y="1422"/>
                      </a:cubicBezTo>
                      <a:cubicBezTo>
                        <a:pt x="233" y="1428"/>
                        <a:pt x="231" y="1448"/>
                        <a:pt x="237" y="1461"/>
                      </a:cubicBezTo>
                      <a:cubicBezTo>
                        <a:pt x="245" y="1476"/>
                        <a:pt x="263" y="1480"/>
                        <a:pt x="275" y="1489"/>
                      </a:cubicBezTo>
                      <a:cubicBezTo>
                        <a:pt x="297" y="1501"/>
                        <a:pt x="316" y="1517"/>
                        <a:pt x="338" y="1530"/>
                      </a:cubicBezTo>
                      <a:cubicBezTo>
                        <a:pt x="355" y="1539"/>
                        <a:pt x="376" y="1544"/>
                        <a:pt x="390" y="1559"/>
                      </a:cubicBezTo>
                      <a:cubicBezTo>
                        <a:pt x="409" y="1576"/>
                        <a:pt x="435" y="1577"/>
                        <a:pt x="456" y="1590"/>
                      </a:cubicBezTo>
                      <a:cubicBezTo>
                        <a:pt x="466" y="1605"/>
                        <a:pt x="485" y="1597"/>
                        <a:pt x="499" y="1603"/>
                      </a:cubicBezTo>
                      <a:cubicBezTo>
                        <a:pt x="517" y="1621"/>
                        <a:pt x="542" y="1625"/>
                        <a:pt x="565" y="1632"/>
                      </a:cubicBezTo>
                      <a:cubicBezTo>
                        <a:pt x="603" y="1642"/>
                        <a:pt x="642" y="1646"/>
                        <a:pt x="681" y="1648"/>
                      </a:cubicBezTo>
                      <a:cubicBezTo>
                        <a:pt x="701" y="1666"/>
                        <a:pt x="731" y="1663"/>
                        <a:pt x="756" y="1662"/>
                      </a:cubicBezTo>
                      <a:cubicBezTo>
                        <a:pt x="771" y="1657"/>
                        <a:pt x="783" y="1670"/>
                        <a:pt x="796" y="1670"/>
                      </a:cubicBezTo>
                      <a:cubicBezTo>
                        <a:pt x="818" y="1671"/>
                        <a:pt x="839" y="1670"/>
                        <a:pt x="861" y="1666"/>
                      </a:cubicBezTo>
                      <a:cubicBezTo>
                        <a:pt x="881" y="1663"/>
                        <a:pt x="902" y="1661"/>
                        <a:pt x="923" y="1663"/>
                      </a:cubicBezTo>
                      <a:cubicBezTo>
                        <a:pt x="947" y="1662"/>
                        <a:pt x="967" y="1643"/>
                        <a:pt x="992" y="1648"/>
                      </a:cubicBezTo>
                      <a:cubicBezTo>
                        <a:pt x="1042" y="1648"/>
                        <a:pt x="1084" y="1615"/>
                        <a:pt x="1133" y="1609"/>
                      </a:cubicBezTo>
                      <a:cubicBezTo>
                        <a:pt x="1147" y="1592"/>
                        <a:pt x="1169" y="1584"/>
                        <a:pt x="1190" y="1580"/>
                      </a:cubicBezTo>
                      <a:cubicBezTo>
                        <a:pt x="1207" y="1562"/>
                        <a:pt x="1232" y="1553"/>
                        <a:pt x="1253" y="1542"/>
                      </a:cubicBezTo>
                      <a:cubicBezTo>
                        <a:pt x="1262" y="1527"/>
                        <a:pt x="1273" y="1514"/>
                        <a:pt x="1287" y="1504"/>
                      </a:cubicBezTo>
                      <a:cubicBezTo>
                        <a:pt x="1305" y="1489"/>
                        <a:pt x="1325" y="1474"/>
                        <a:pt x="1338" y="1453"/>
                      </a:cubicBezTo>
                      <a:cubicBezTo>
                        <a:pt x="1339" y="1441"/>
                        <a:pt x="1355" y="1437"/>
                        <a:pt x="1355" y="1424"/>
                      </a:cubicBezTo>
                      <a:cubicBezTo>
                        <a:pt x="1361" y="1409"/>
                        <a:pt x="1368" y="1393"/>
                        <a:pt x="1381" y="1384"/>
                      </a:cubicBezTo>
                      <a:cubicBezTo>
                        <a:pt x="1392" y="1372"/>
                        <a:pt x="1389" y="1355"/>
                        <a:pt x="1399" y="1343"/>
                      </a:cubicBezTo>
                      <a:cubicBezTo>
                        <a:pt x="1409" y="1334"/>
                        <a:pt x="1411" y="1323"/>
                        <a:pt x="1413" y="1310"/>
                      </a:cubicBezTo>
                      <a:cubicBezTo>
                        <a:pt x="1422" y="1302"/>
                        <a:pt x="1426" y="1292"/>
                        <a:pt x="1429" y="1279"/>
                      </a:cubicBezTo>
                      <a:cubicBezTo>
                        <a:pt x="1432" y="1261"/>
                        <a:pt x="1439" y="1245"/>
                        <a:pt x="1445" y="1228"/>
                      </a:cubicBezTo>
                      <a:cubicBezTo>
                        <a:pt x="1454" y="1204"/>
                        <a:pt x="1456" y="1178"/>
                        <a:pt x="1460" y="1153"/>
                      </a:cubicBezTo>
                      <a:cubicBezTo>
                        <a:pt x="1468" y="1094"/>
                        <a:pt x="1459" y="1036"/>
                        <a:pt x="1453" y="978"/>
                      </a:cubicBezTo>
                      <a:cubicBezTo>
                        <a:pt x="1452" y="954"/>
                        <a:pt x="1448" y="931"/>
                        <a:pt x="1441" y="909"/>
                      </a:cubicBezTo>
                      <a:cubicBezTo>
                        <a:pt x="1358" y="750"/>
                        <a:pt x="1503" y="872"/>
                        <a:pt x="1309" y="625"/>
                      </a:cubicBezTo>
                      <a:cubicBezTo>
                        <a:pt x="1299" y="615"/>
                        <a:pt x="1287" y="604"/>
                        <a:pt x="1283" y="590"/>
                      </a:cubicBezTo>
                      <a:cubicBezTo>
                        <a:pt x="1263" y="568"/>
                        <a:pt x="1236" y="553"/>
                        <a:pt x="1215" y="53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</p:grpSp>
        </p:grpSp>
      </p:grpSp>
      <p:sp>
        <p:nvSpPr>
          <p:cNvPr id="30788" name="Text Box 68">
            <a:extLst>
              <a:ext uri="{FF2B5EF4-FFF2-40B4-BE49-F238E27FC236}">
                <a16:creationId xmlns:a16="http://schemas.microsoft.com/office/drawing/2014/main" id="{132730FB-8EA8-4FC7-8272-7C1476813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1439863"/>
            <a:ext cx="70199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Mzda / plat / zisk (podíl na zisku)</a:t>
            </a:r>
          </a:p>
        </p:txBody>
      </p:sp>
      <p:sp>
        <p:nvSpPr>
          <p:cNvPr id="30789" name="Text Box 69">
            <a:extLst>
              <a:ext uri="{FF2B5EF4-FFF2-40B4-BE49-F238E27FC236}">
                <a16:creationId xmlns:a16="http://schemas.microsoft.com/office/drawing/2014/main" id="{30087A46-9579-47C3-A734-FE9DC9FD5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2519363"/>
            <a:ext cx="2009775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Dar</a:t>
            </a:r>
          </a:p>
        </p:txBody>
      </p:sp>
      <p:sp>
        <p:nvSpPr>
          <p:cNvPr id="30790" name="Text Box 70">
            <a:extLst>
              <a:ext uri="{FF2B5EF4-FFF2-40B4-BE49-F238E27FC236}">
                <a16:creationId xmlns:a16="http://schemas.microsoft.com/office/drawing/2014/main" id="{96D85D2C-786E-44AC-BEEF-E2A47BD0D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3582988"/>
            <a:ext cx="2009775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Výhra</a:t>
            </a:r>
          </a:p>
        </p:txBody>
      </p:sp>
      <p:sp>
        <p:nvSpPr>
          <p:cNvPr id="30791" name="Text Box 71">
            <a:extLst>
              <a:ext uri="{FF2B5EF4-FFF2-40B4-BE49-F238E27FC236}">
                <a16:creationId xmlns:a16="http://schemas.microsoft.com/office/drawing/2014/main" id="{EC43B3B9-E343-46C3-9882-320296069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4500563"/>
            <a:ext cx="2009775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Dědictví</a:t>
            </a:r>
          </a:p>
        </p:txBody>
      </p:sp>
      <p:sp>
        <p:nvSpPr>
          <p:cNvPr id="30792" name="Text Box 72">
            <a:extLst>
              <a:ext uri="{FF2B5EF4-FFF2-40B4-BE49-F238E27FC236}">
                <a16:creationId xmlns:a16="http://schemas.microsoft.com/office/drawing/2014/main" id="{2DFB3A0A-DE14-43A7-BB33-D3796A90F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562600"/>
            <a:ext cx="7199312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Úrok v bance, renta, důchod...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30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30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30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30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30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30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30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30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extLst>
              <a:ext uri="{FF2B5EF4-FFF2-40B4-BE49-F238E27FC236}">
                <a16:creationId xmlns:a16="http://schemas.microsoft.com/office/drawing/2014/main" id="{348D2746-A8D4-4C19-A2EE-6AFF71F0D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5351463"/>
            <a:ext cx="33226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90000" tIns="60876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/>
            <a:r>
              <a:rPr lang="pl-PL" altLang="cs-CZ">
                <a:solidFill>
                  <a:srgbClr val="FFFFFF"/>
                </a:solidFill>
                <a:hlinkClick r:id="rId3"/>
              </a:rPr>
              <a:t>http://www.cnb.cz/cs/platidla/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43B46276-F4D9-4887-B3B4-FEC81A9F1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79388"/>
            <a:ext cx="8280400" cy="149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18000"/>
              </a:lnSpc>
            </a:pPr>
            <a:r>
              <a:rPr lang="pl-PL" altLang="cs-CZ" sz="2800" b="1">
                <a:solidFill>
                  <a:srgbClr val="FFFF66"/>
                </a:solidFill>
              </a:rPr>
              <a:t>Právo vydávat peníze do oběhu a řídit peněžní oběh má Česká národní banka.</a:t>
            </a: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865ECC24-9924-44D9-85AB-5057FF233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5780088"/>
            <a:ext cx="3635375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90000" tIns="60876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/>
            <a:r>
              <a:rPr lang="pl-PL" altLang="cs-CZ">
                <a:solidFill>
                  <a:srgbClr val="FFFFFF"/>
                </a:solidFill>
                <a:hlinkClick r:id="rId4"/>
              </a:rPr>
              <a:t>http://www.stc.cz/cze/czech.htm</a:t>
            </a:r>
          </a:p>
        </p:txBody>
      </p:sp>
      <p:pic>
        <p:nvPicPr>
          <p:cNvPr id="30725" name="Picture 5">
            <a:extLst>
              <a:ext uri="{FF2B5EF4-FFF2-40B4-BE49-F238E27FC236}">
                <a16:creationId xmlns:a16="http://schemas.microsoft.com/office/drawing/2014/main" id="{C340F194-765B-49CA-A67A-7E85A0D7F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1457325"/>
            <a:ext cx="4859338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d"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589A7BE7-04B7-41AA-BF65-A529EB78E9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755775"/>
            <a:ext cx="9070975" cy="1663700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altLang="cs-CZ" sz="6000" b="1">
                <a:solidFill>
                  <a:srgbClr val="FFFF66"/>
                </a:solidFill>
                <a:latin typeface="Arial" panose="020B0604020202020204" pitchFamily="34" charset="0"/>
              </a:rPr>
              <a:t>Znáš nějaký slangový výraz pro peníze?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48B931A1-A21C-467C-B698-FFA0487291B7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539750" y="4679950"/>
            <a:ext cx="9070975" cy="1619250"/>
          </a:xfrm>
        </p:spPr>
        <p:txBody>
          <a:bodyPr anchor="ctr"/>
          <a:lstStyle/>
          <a:p>
            <a:pPr marL="0" indent="0" algn="ctr" eaLnBrk="1"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altLang="cs-CZ" sz="2000"/>
              <a:t>Co je </a:t>
            </a:r>
            <a:r>
              <a:rPr lang="pl-PL" altLang="cs-CZ" sz="2000" b="1"/>
              <a:t>slang?</a:t>
            </a:r>
            <a:r>
              <a:rPr lang="pl-PL" altLang="cs-CZ" sz="2000"/>
              <a:t> To najdeš ve slovníku cizích slov nebo na adrese </a:t>
            </a:r>
            <a:r>
              <a:rPr lang="pl-PL" altLang="cs-CZ" sz="2000">
                <a:hlinkClick r:id="rId3"/>
              </a:rPr>
              <a:t>http://slovnik-cizich-slov.abz.cz.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4D0C0AD5-E30A-4963-821E-96E68AEF5262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92088"/>
            <a:ext cx="4498975" cy="1066800"/>
            <a:chOff x="113" y="121"/>
            <a:chExt cx="2834" cy="672"/>
          </a:xfrm>
        </p:grpSpPr>
        <p:grpSp>
          <p:nvGrpSpPr>
            <p:cNvPr id="4101" name="Group 4">
              <a:extLst>
                <a:ext uri="{FF2B5EF4-FFF2-40B4-BE49-F238E27FC236}">
                  <a16:creationId xmlns:a16="http://schemas.microsoft.com/office/drawing/2014/main" id="{E367BE9A-39E7-4545-AF27-ABA7A017B2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" y="121"/>
              <a:ext cx="2834" cy="672"/>
              <a:chOff x="113" y="121"/>
              <a:chExt cx="2834" cy="672"/>
            </a:xfrm>
          </p:grpSpPr>
          <p:sp>
            <p:nvSpPr>
              <p:cNvPr id="4102" name="Freeform 5">
                <a:extLst>
                  <a:ext uri="{FF2B5EF4-FFF2-40B4-BE49-F238E27FC236}">
                    <a16:creationId xmlns:a16="http://schemas.microsoft.com/office/drawing/2014/main" id="{AAB4E212-4BE7-47A1-8936-6E8F032EA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" y="429"/>
                <a:ext cx="443" cy="220"/>
              </a:xfrm>
              <a:custGeom>
                <a:avLst/>
                <a:gdLst>
                  <a:gd name="T0" fmla="*/ 0 w 1955"/>
                  <a:gd name="T1" fmla="*/ 0 h 969"/>
                  <a:gd name="T2" fmla="*/ 0 w 1955"/>
                  <a:gd name="T3" fmla="*/ 0 h 969"/>
                  <a:gd name="T4" fmla="*/ 0 w 1955"/>
                  <a:gd name="T5" fmla="*/ 0 h 969"/>
                  <a:gd name="T6" fmla="*/ 0 w 1955"/>
                  <a:gd name="T7" fmla="*/ 0 h 969"/>
                  <a:gd name="T8" fmla="*/ 0 w 1955"/>
                  <a:gd name="T9" fmla="*/ 0 h 969"/>
                  <a:gd name="T10" fmla="*/ 0 w 1955"/>
                  <a:gd name="T11" fmla="*/ 0 h 969"/>
                  <a:gd name="T12" fmla="*/ 0 w 1955"/>
                  <a:gd name="T13" fmla="*/ 0 h 96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55"/>
                  <a:gd name="T22" fmla="*/ 0 h 969"/>
                  <a:gd name="T23" fmla="*/ 1955 w 1955"/>
                  <a:gd name="T24" fmla="*/ 969 h 96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55" h="969">
                    <a:moveTo>
                      <a:pt x="1954" y="484"/>
                    </a:moveTo>
                    <a:cubicBezTo>
                      <a:pt x="1954" y="751"/>
                      <a:pt x="1516" y="968"/>
                      <a:pt x="977" y="968"/>
                    </a:cubicBezTo>
                    <a:cubicBezTo>
                      <a:pt x="437" y="968"/>
                      <a:pt x="0" y="751"/>
                      <a:pt x="0" y="484"/>
                    </a:cubicBezTo>
                    <a:cubicBezTo>
                      <a:pt x="0" y="217"/>
                      <a:pt x="437" y="0"/>
                      <a:pt x="977" y="0"/>
                    </a:cubicBezTo>
                    <a:cubicBezTo>
                      <a:pt x="1516" y="0"/>
                      <a:pt x="1954" y="217"/>
                      <a:pt x="1954" y="484"/>
                    </a:cubicBezTo>
                    <a:close/>
                    <a:moveTo>
                      <a:pt x="1954" y="968"/>
                    </a:moveTo>
                    <a:lnTo>
                      <a:pt x="1954" y="9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grpSp>
            <p:nvGrpSpPr>
              <p:cNvPr id="4103" name="Group 6">
                <a:extLst>
                  <a:ext uri="{FF2B5EF4-FFF2-40B4-BE49-F238E27FC236}">
                    <a16:creationId xmlns:a16="http://schemas.microsoft.com/office/drawing/2014/main" id="{FF901A48-67B9-4576-B410-2AB9497CDF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" y="380"/>
                <a:ext cx="398" cy="229"/>
                <a:chOff x="441" y="380"/>
                <a:chExt cx="398" cy="229"/>
              </a:xfrm>
            </p:grpSpPr>
            <p:sp>
              <p:nvSpPr>
                <p:cNvPr id="4133" name="Freeform 7">
                  <a:extLst>
                    <a:ext uri="{FF2B5EF4-FFF2-40B4-BE49-F238E27FC236}">
                      <a16:creationId xmlns:a16="http://schemas.microsoft.com/office/drawing/2014/main" id="{6C86F969-6296-4380-8841-FA042465C8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" y="413"/>
                  <a:ext cx="398" cy="197"/>
                </a:xfrm>
                <a:custGeom>
                  <a:avLst/>
                  <a:gdLst>
                    <a:gd name="T0" fmla="*/ 0 w 1754"/>
                    <a:gd name="T1" fmla="*/ 0 h 868"/>
                    <a:gd name="T2" fmla="*/ 0 w 1754"/>
                    <a:gd name="T3" fmla="*/ 0 h 868"/>
                    <a:gd name="T4" fmla="*/ 0 w 1754"/>
                    <a:gd name="T5" fmla="*/ 0 h 868"/>
                    <a:gd name="T6" fmla="*/ 0 w 1754"/>
                    <a:gd name="T7" fmla="*/ 0 h 868"/>
                    <a:gd name="T8" fmla="*/ 0 w 1754"/>
                    <a:gd name="T9" fmla="*/ 0 h 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4"/>
                    <a:gd name="T16" fmla="*/ 0 h 868"/>
                    <a:gd name="T17" fmla="*/ 1754 w 1754"/>
                    <a:gd name="T18" fmla="*/ 868 h 8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4" h="868">
                      <a:moveTo>
                        <a:pt x="1753" y="433"/>
                      </a:moveTo>
                      <a:cubicBezTo>
                        <a:pt x="1753" y="673"/>
                        <a:pt x="1361" y="867"/>
                        <a:pt x="877" y="867"/>
                      </a:cubicBezTo>
                      <a:cubicBezTo>
                        <a:pt x="393" y="867"/>
                        <a:pt x="0" y="673"/>
                        <a:pt x="0" y="433"/>
                      </a:cubicBezTo>
                      <a:cubicBezTo>
                        <a:pt x="0" y="193"/>
                        <a:pt x="393" y="0"/>
                        <a:pt x="877" y="0"/>
                      </a:cubicBezTo>
                      <a:cubicBezTo>
                        <a:pt x="1361" y="0"/>
                        <a:pt x="1753" y="194"/>
                        <a:pt x="1753" y="433"/>
                      </a:cubicBezTo>
                    </a:path>
                  </a:pathLst>
                </a:custGeom>
                <a:gradFill rotWithShape="0">
                  <a:gsLst>
                    <a:gs pos="0">
                      <a:srgbClr val="CD5200"/>
                    </a:gs>
                    <a:gs pos="100000">
                      <a:srgbClr val="CACA00"/>
                    </a:gs>
                  </a:gsLst>
                  <a:lin ang="10800000" scaled="1"/>
                </a:gradFill>
                <a:ln w="1188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4134" name="Freeform 8">
                  <a:extLst>
                    <a:ext uri="{FF2B5EF4-FFF2-40B4-BE49-F238E27FC236}">
                      <a16:creationId xmlns:a16="http://schemas.microsoft.com/office/drawing/2014/main" id="{07543AF3-C021-424C-B9A0-76EC5AD007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" y="380"/>
                  <a:ext cx="398" cy="211"/>
                </a:xfrm>
                <a:custGeom>
                  <a:avLst/>
                  <a:gdLst>
                    <a:gd name="T0" fmla="*/ 0 w 1754"/>
                    <a:gd name="T1" fmla="*/ 0 h 929"/>
                    <a:gd name="T2" fmla="*/ 0 w 1754"/>
                    <a:gd name="T3" fmla="*/ 0 h 929"/>
                    <a:gd name="T4" fmla="*/ 0 w 1754"/>
                    <a:gd name="T5" fmla="*/ 0 h 929"/>
                    <a:gd name="T6" fmla="*/ 0 w 1754"/>
                    <a:gd name="T7" fmla="*/ 0 h 929"/>
                    <a:gd name="T8" fmla="*/ 0 w 1754"/>
                    <a:gd name="T9" fmla="*/ 0 h 9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4"/>
                    <a:gd name="T16" fmla="*/ 0 h 929"/>
                    <a:gd name="T17" fmla="*/ 1754 w 1754"/>
                    <a:gd name="T18" fmla="*/ 929 h 9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4" h="929">
                      <a:moveTo>
                        <a:pt x="1753" y="464"/>
                      </a:moveTo>
                      <a:cubicBezTo>
                        <a:pt x="1753" y="720"/>
                        <a:pt x="1360" y="928"/>
                        <a:pt x="876" y="928"/>
                      </a:cubicBezTo>
                      <a:cubicBezTo>
                        <a:pt x="392" y="928"/>
                        <a:pt x="0" y="720"/>
                        <a:pt x="0" y="464"/>
                      </a:cubicBezTo>
                      <a:cubicBezTo>
                        <a:pt x="0" y="208"/>
                        <a:pt x="392" y="0"/>
                        <a:pt x="876" y="0"/>
                      </a:cubicBezTo>
                      <a:cubicBezTo>
                        <a:pt x="1360" y="0"/>
                        <a:pt x="1753" y="208"/>
                        <a:pt x="1753" y="464"/>
                      </a:cubicBezTo>
                    </a:path>
                  </a:pathLst>
                </a:custGeom>
                <a:gradFill rotWithShape="0">
                  <a:gsLst>
                    <a:gs pos="0">
                      <a:srgbClr val="FF6600"/>
                    </a:gs>
                    <a:gs pos="100000">
                      <a:srgbClr val="FFFF00"/>
                    </a:gs>
                  </a:gsLst>
                  <a:lin ang="10740000" scaled="1"/>
                </a:gradFill>
                <a:ln w="126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4135" name="Freeform 9">
                  <a:extLst>
                    <a:ext uri="{FF2B5EF4-FFF2-40B4-BE49-F238E27FC236}">
                      <a16:creationId xmlns:a16="http://schemas.microsoft.com/office/drawing/2014/main" id="{F65F6C4D-0931-4C1E-83A9-AC99D01228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" y="485"/>
                  <a:ext cx="3" cy="40"/>
                </a:xfrm>
                <a:custGeom>
                  <a:avLst/>
                  <a:gdLst>
                    <a:gd name="T0" fmla="*/ 0 w 15"/>
                    <a:gd name="T1" fmla="*/ 0 h 175"/>
                    <a:gd name="T2" fmla="*/ 0 w 15"/>
                    <a:gd name="T3" fmla="*/ 0 h 175"/>
                    <a:gd name="T4" fmla="*/ 0 w 15"/>
                    <a:gd name="T5" fmla="*/ 0 h 175"/>
                    <a:gd name="T6" fmla="*/ 0 w 15"/>
                    <a:gd name="T7" fmla="*/ 0 h 17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175"/>
                    <a:gd name="T14" fmla="*/ 15 w 15"/>
                    <a:gd name="T15" fmla="*/ 175 h 17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175">
                      <a:moveTo>
                        <a:pt x="0" y="0"/>
                      </a:moveTo>
                      <a:lnTo>
                        <a:pt x="8" y="130"/>
                      </a:lnTo>
                      <a:lnTo>
                        <a:pt x="14" y="174"/>
                      </a:lnTo>
                      <a:lnTo>
                        <a:pt x="12" y="79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cs-CZ" altLang="cs-CZ"/>
                </a:p>
              </p:txBody>
            </p:sp>
            <p:sp>
              <p:nvSpPr>
                <p:cNvPr id="4136" name="Freeform 10">
                  <a:extLst>
                    <a:ext uri="{FF2B5EF4-FFF2-40B4-BE49-F238E27FC236}">
                      <a16:creationId xmlns:a16="http://schemas.microsoft.com/office/drawing/2014/main" id="{A3386E8D-854B-4D71-8F56-18A3A8A006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7" y="481"/>
                  <a:ext cx="3" cy="43"/>
                </a:xfrm>
                <a:custGeom>
                  <a:avLst/>
                  <a:gdLst>
                    <a:gd name="T0" fmla="*/ 0 w 14"/>
                    <a:gd name="T1" fmla="*/ 0 h 191"/>
                    <a:gd name="T2" fmla="*/ 0 w 14"/>
                    <a:gd name="T3" fmla="*/ 0 h 191"/>
                    <a:gd name="T4" fmla="*/ 0 w 14"/>
                    <a:gd name="T5" fmla="*/ 0 h 191"/>
                    <a:gd name="T6" fmla="*/ 0 w 14"/>
                    <a:gd name="T7" fmla="*/ 0 h 191"/>
                    <a:gd name="T8" fmla="*/ 0 w 14"/>
                    <a:gd name="T9" fmla="*/ 0 h 19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"/>
                    <a:gd name="T16" fmla="*/ 0 h 191"/>
                    <a:gd name="T17" fmla="*/ 14 w 14"/>
                    <a:gd name="T18" fmla="*/ 191 h 19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" h="191">
                      <a:moveTo>
                        <a:pt x="6" y="0"/>
                      </a:moveTo>
                      <a:lnTo>
                        <a:pt x="13" y="132"/>
                      </a:lnTo>
                      <a:lnTo>
                        <a:pt x="6" y="190"/>
                      </a:lnTo>
                      <a:lnTo>
                        <a:pt x="1" y="76"/>
                      </a:lnTo>
                      <a:lnTo>
                        <a:pt x="0" y="76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cs-CZ" altLang="cs-CZ"/>
                </a:p>
              </p:txBody>
            </p:sp>
            <p:sp>
              <p:nvSpPr>
                <p:cNvPr id="4137" name="Freeform 11">
                  <a:extLst>
                    <a:ext uri="{FF2B5EF4-FFF2-40B4-BE49-F238E27FC236}">
                      <a16:creationId xmlns:a16="http://schemas.microsoft.com/office/drawing/2014/main" id="{E90FA662-3DF8-4FDF-A65A-18C33F8C83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" y="536"/>
                  <a:ext cx="119" cy="71"/>
                </a:xfrm>
                <a:custGeom>
                  <a:avLst/>
                  <a:gdLst>
                    <a:gd name="T0" fmla="*/ 0 w 526"/>
                    <a:gd name="T1" fmla="*/ 0 h 314"/>
                    <a:gd name="T2" fmla="*/ 0 w 526"/>
                    <a:gd name="T3" fmla="*/ 0 h 314"/>
                    <a:gd name="T4" fmla="*/ 0 w 526"/>
                    <a:gd name="T5" fmla="*/ 0 h 314"/>
                    <a:gd name="T6" fmla="*/ 0 w 526"/>
                    <a:gd name="T7" fmla="*/ 0 h 314"/>
                    <a:gd name="T8" fmla="*/ 0 w 526"/>
                    <a:gd name="T9" fmla="*/ 0 h 314"/>
                    <a:gd name="T10" fmla="*/ 0 w 526"/>
                    <a:gd name="T11" fmla="*/ 0 h 31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26"/>
                    <a:gd name="T19" fmla="*/ 0 h 314"/>
                    <a:gd name="T20" fmla="*/ 526 w 526"/>
                    <a:gd name="T21" fmla="*/ 314 h 31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26" h="314">
                      <a:moveTo>
                        <a:pt x="0" y="0"/>
                      </a:moveTo>
                      <a:lnTo>
                        <a:pt x="1" y="97"/>
                      </a:lnTo>
                      <a:cubicBezTo>
                        <a:pt x="89" y="202"/>
                        <a:pt x="388" y="281"/>
                        <a:pt x="523" y="313"/>
                      </a:cubicBezTo>
                      <a:lnTo>
                        <a:pt x="525" y="217"/>
                      </a:lnTo>
                      <a:cubicBezTo>
                        <a:pt x="379" y="216"/>
                        <a:pt x="95" y="116"/>
                        <a:pt x="5" y="7"/>
                      </a:cubicBezTo>
                      <a:lnTo>
                        <a:pt x="0" y="0"/>
                      </a:lnTo>
                    </a:path>
                  </a:pathLst>
                </a:custGeom>
                <a:solidFill>
                  <a:srgbClr val="000000">
                    <a:alpha val="4705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4138" name="Freeform 12">
                  <a:extLst>
                    <a:ext uri="{FF2B5EF4-FFF2-40B4-BE49-F238E27FC236}">
                      <a16:creationId xmlns:a16="http://schemas.microsoft.com/office/drawing/2014/main" id="{D0C13C7F-B8E6-4A0E-8BCB-883B783133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0" y="511"/>
                  <a:ext cx="122" cy="93"/>
                </a:xfrm>
                <a:custGeom>
                  <a:avLst/>
                  <a:gdLst>
                    <a:gd name="T0" fmla="*/ 0 w 536"/>
                    <a:gd name="T1" fmla="*/ 0 h 408"/>
                    <a:gd name="T2" fmla="*/ 0 w 536"/>
                    <a:gd name="T3" fmla="*/ 0 h 408"/>
                    <a:gd name="T4" fmla="*/ 0 w 536"/>
                    <a:gd name="T5" fmla="*/ 0 h 408"/>
                    <a:gd name="T6" fmla="*/ 0 w 536"/>
                    <a:gd name="T7" fmla="*/ 0 h 408"/>
                    <a:gd name="T8" fmla="*/ 0 w 536"/>
                    <a:gd name="T9" fmla="*/ 0 h 408"/>
                    <a:gd name="T10" fmla="*/ 0 w 536"/>
                    <a:gd name="T11" fmla="*/ 0 h 40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36"/>
                    <a:gd name="T19" fmla="*/ 0 h 408"/>
                    <a:gd name="T20" fmla="*/ 536 w 536"/>
                    <a:gd name="T21" fmla="*/ 408 h 40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36" h="408">
                      <a:moveTo>
                        <a:pt x="0" y="320"/>
                      </a:moveTo>
                      <a:lnTo>
                        <a:pt x="1" y="407"/>
                      </a:lnTo>
                      <a:cubicBezTo>
                        <a:pt x="74" y="398"/>
                        <a:pt x="364" y="363"/>
                        <a:pt x="534" y="128"/>
                      </a:cubicBezTo>
                      <a:lnTo>
                        <a:pt x="535" y="0"/>
                      </a:lnTo>
                      <a:cubicBezTo>
                        <a:pt x="426" y="173"/>
                        <a:pt x="160" y="302"/>
                        <a:pt x="19" y="305"/>
                      </a:cubicBezTo>
                      <a:lnTo>
                        <a:pt x="0" y="320"/>
                      </a:lnTo>
                    </a:path>
                  </a:pathLst>
                </a:custGeom>
                <a:solidFill>
                  <a:srgbClr val="000000">
                    <a:alpha val="4705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4139" name="Freeform 13">
                  <a:extLst>
                    <a:ext uri="{FF2B5EF4-FFF2-40B4-BE49-F238E27FC236}">
                      <a16:creationId xmlns:a16="http://schemas.microsoft.com/office/drawing/2014/main" id="{9CFC8C95-2795-4EF7-9F75-57D8A2C8B2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" y="392"/>
                  <a:ext cx="364" cy="185"/>
                </a:xfrm>
                <a:custGeom>
                  <a:avLst/>
                  <a:gdLst>
                    <a:gd name="T0" fmla="*/ 0 w 1607"/>
                    <a:gd name="T1" fmla="*/ 0 h 815"/>
                    <a:gd name="T2" fmla="*/ 0 w 1607"/>
                    <a:gd name="T3" fmla="*/ 0 h 815"/>
                    <a:gd name="T4" fmla="*/ 0 w 1607"/>
                    <a:gd name="T5" fmla="*/ 0 h 815"/>
                    <a:gd name="T6" fmla="*/ 0 w 1607"/>
                    <a:gd name="T7" fmla="*/ 0 h 815"/>
                    <a:gd name="T8" fmla="*/ 0 w 1607"/>
                    <a:gd name="T9" fmla="*/ 0 h 8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07"/>
                    <a:gd name="T16" fmla="*/ 0 h 815"/>
                    <a:gd name="T17" fmla="*/ 1607 w 1607"/>
                    <a:gd name="T18" fmla="*/ 815 h 8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07" h="815">
                      <a:moveTo>
                        <a:pt x="1606" y="407"/>
                      </a:moveTo>
                      <a:cubicBezTo>
                        <a:pt x="1606" y="632"/>
                        <a:pt x="1246" y="814"/>
                        <a:pt x="803" y="814"/>
                      </a:cubicBezTo>
                      <a:cubicBezTo>
                        <a:pt x="360" y="814"/>
                        <a:pt x="0" y="632"/>
                        <a:pt x="0" y="407"/>
                      </a:cubicBezTo>
                      <a:cubicBezTo>
                        <a:pt x="0" y="182"/>
                        <a:pt x="359" y="0"/>
                        <a:pt x="803" y="0"/>
                      </a:cubicBezTo>
                      <a:cubicBezTo>
                        <a:pt x="1247" y="0"/>
                        <a:pt x="1606" y="182"/>
                        <a:pt x="1606" y="407"/>
                      </a:cubicBezTo>
                    </a:path>
                  </a:pathLst>
                </a:custGeom>
                <a:gradFill rotWithShape="0">
                  <a:gsLst>
                    <a:gs pos="0">
                      <a:srgbClr val="FF8915"/>
                    </a:gs>
                    <a:gs pos="100000">
                      <a:srgbClr val="FFFF00"/>
                    </a:gs>
                  </a:gsLst>
                  <a:lin ang="12000000" scaled="1"/>
                </a:gradFill>
                <a:ln w="111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4140" name="Freeform 14">
                  <a:extLst>
                    <a:ext uri="{FF2B5EF4-FFF2-40B4-BE49-F238E27FC236}">
                      <a16:creationId xmlns:a16="http://schemas.microsoft.com/office/drawing/2014/main" id="{626D0709-86DE-4CED-B6CA-90BFBD1258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7" y="393"/>
                  <a:ext cx="306" cy="139"/>
                </a:xfrm>
                <a:custGeom>
                  <a:avLst/>
                  <a:gdLst>
                    <a:gd name="T0" fmla="*/ 0 w 1349"/>
                    <a:gd name="T1" fmla="*/ 0 h 614"/>
                    <a:gd name="T2" fmla="*/ 0 w 1349"/>
                    <a:gd name="T3" fmla="*/ 0 h 614"/>
                    <a:gd name="T4" fmla="*/ 0 w 1349"/>
                    <a:gd name="T5" fmla="*/ 0 h 614"/>
                    <a:gd name="T6" fmla="*/ 0 w 1349"/>
                    <a:gd name="T7" fmla="*/ 0 h 614"/>
                    <a:gd name="T8" fmla="*/ 0 w 1349"/>
                    <a:gd name="T9" fmla="*/ 0 h 614"/>
                    <a:gd name="T10" fmla="*/ 0 w 1349"/>
                    <a:gd name="T11" fmla="*/ 0 h 614"/>
                    <a:gd name="T12" fmla="*/ 0 w 1349"/>
                    <a:gd name="T13" fmla="*/ 0 h 61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349"/>
                    <a:gd name="T22" fmla="*/ 0 h 614"/>
                    <a:gd name="T23" fmla="*/ 1349 w 1349"/>
                    <a:gd name="T24" fmla="*/ 614 h 61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349" h="614">
                      <a:moveTo>
                        <a:pt x="1144" y="519"/>
                      </a:moveTo>
                      <a:cubicBezTo>
                        <a:pt x="1264" y="382"/>
                        <a:pt x="1348" y="303"/>
                        <a:pt x="1233" y="180"/>
                      </a:cubicBezTo>
                      <a:cubicBezTo>
                        <a:pt x="1118" y="57"/>
                        <a:pt x="864" y="0"/>
                        <a:pt x="616" y="21"/>
                      </a:cubicBezTo>
                      <a:cubicBezTo>
                        <a:pt x="369" y="43"/>
                        <a:pt x="152" y="130"/>
                        <a:pt x="76" y="259"/>
                      </a:cubicBezTo>
                      <a:cubicBezTo>
                        <a:pt x="0" y="389"/>
                        <a:pt x="19" y="490"/>
                        <a:pt x="89" y="548"/>
                      </a:cubicBezTo>
                      <a:cubicBezTo>
                        <a:pt x="159" y="605"/>
                        <a:pt x="254" y="613"/>
                        <a:pt x="254" y="613"/>
                      </a:cubicBezTo>
                      <a:lnTo>
                        <a:pt x="1144" y="519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4141" name="Freeform 15">
                  <a:extLst>
                    <a:ext uri="{FF2B5EF4-FFF2-40B4-BE49-F238E27FC236}">
                      <a16:creationId xmlns:a16="http://schemas.microsoft.com/office/drawing/2014/main" id="{92A53210-246B-4C19-BD92-C5FFF1EB82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" y="415"/>
                  <a:ext cx="316" cy="132"/>
                </a:xfrm>
                <a:custGeom>
                  <a:avLst/>
                  <a:gdLst>
                    <a:gd name="T0" fmla="*/ 0 w 1393"/>
                    <a:gd name="T1" fmla="*/ 0 h 581"/>
                    <a:gd name="T2" fmla="*/ 0 w 1393"/>
                    <a:gd name="T3" fmla="*/ 0 h 581"/>
                    <a:gd name="T4" fmla="*/ 0 w 1393"/>
                    <a:gd name="T5" fmla="*/ 0 h 581"/>
                    <a:gd name="T6" fmla="*/ 0 w 1393"/>
                    <a:gd name="T7" fmla="*/ 0 h 581"/>
                    <a:gd name="T8" fmla="*/ 0 w 1393"/>
                    <a:gd name="T9" fmla="*/ 0 h 581"/>
                    <a:gd name="T10" fmla="*/ 0 w 1393"/>
                    <a:gd name="T11" fmla="*/ 0 h 581"/>
                    <a:gd name="T12" fmla="*/ 0 w 1393"/>
                    <a:gd name="T13" fmla="*/ 0 h 581"/>
                    <a:gd name="T14" fmla="*/ 0 w 1393"/>
                    <a:gd name="T15" fmla="*/ 0 h 58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93"/>
                    <a:gd name="T25" fmla="*/ 0 h 581"/>
                    <a:gd name="T26" fmla="*/ 1393 w 1393"/>
                    <a:gd name="T27" fmla="*/ 581 h 58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93" h="581">
                      <a:moveTo>
                        <a:pt x="0" y="418"/>
                      </a:moveTo>
                      <a:cubicBezTo>
                        <a:pt x="59" y="476"/>
                        <a:pt x="126" y="532"/>
                        <a:pt x="260" y="580"/>
                      </a:cubicBezTo>
                      <a:lnTo>
                        <a:pt x="1392" y="227"/>
                      </a:lnTo>
                      <a:cubicBezTo>
                        <a:pt x="1354" y="137"/>
                        <a:pt x="1273" y="72"/>
                        <a:pt x="1134" y="40"/>
                      </a:cubicBezTo>
                      <a:lnTo>
                        <a:pt x="734" y="0"/>
                      </a:lnTo>
                      <a:lnTo>
                        <a:pt x="346" y="90"/>
                      </a:lnTo>
                      <a:lnTo>
                        <a:pt x="785" y="155"/>
                      </a:lnTo>
                      <a:lnTo>
                        <a:pt x="0" y="418"/>
                      </a:lnTo>
                    </a:path>
                  </a:pathLst>
                </a:custGeom>
                <a:solidFill>
                  <a:srgbClr val="000000"/>
                </a:solidFill>
                <a:ln w="126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</p:grpSp>
          <p:sp>
            <p:nvSpPr>
              <p:cNvPr id="4104" name="Freeform 16">
                <a:extLst>
                  <a:ext uri="{FF2B5EF4-FFF2-40B4-BE49-F238E27FC236}">
                    <a16:creationId xmlns:a16="http://schemas.microsoft.com/office/drawing/2014/main" id="{7C3ED90C-10C8-4528-9140-F5C685666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" y="345"/>
                <a:ext cx="2204" cy="456"/>
              </a:xfrm>
              <a:custGeom>
                <a:avLst/>
                <a:gdLst>
                  <a:gd name="T0" fmla="*/ 0 w 9718"/>
                  <a:gd name="T1" fmla="*/ 0 h 2010"/>
                  <a:gd name="T2" fmla="*/ 0 w 9718"/>
                  <a:gd name="T3" fmla="*/ 0 h 2010"/>
                  <a:gd name="T4" fmla="*/ 0 w 9718"/>
                  <a:gd name="T5" fmla="*/ 0 h 2010"/>
                  <a:gd name="T6" fmla="*/ 0 w 9718"/>
                  <a:gd name="T7" fmla="*/ 0 h 2010"/>
                  <a:gd name="T8" fmla="*/ 0 w 9718"/>
                  <a:gd name="T9" fmla="*/ 0 h 2010"/>
                  <a:gd name="T10" fmla="*/ 1 w 9718"/>
                  <a:gd name="T11" fmla="*/ 0 h 2010"/>
                  <a:gd name="T12" fmla="*/ 1 w 9718"/>
                  <a:gd name="T13" fmla="*/ 0 h 20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718"/>
                  <a:gd name="T22" fmla="*/ 0 h 2010"/>
                  <a:gd name="T23" fmla="*/ 9718 w 9718"/>
                  <a:gd name="T24" fmla="*/ 2010 h 20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718" h="2010">
                    <a:moveTo>
                      <a:pt x="2617" y="527"/>
                    </a:moveTo>
                    <a:cubicBezTo>
                      <a:pt x="2703" y="936"/>
                      <a:pt x="2206" y="1481"/>
                      <a:pt x="1508" y="1745"/>
                    </a:cubicBezTo>
                    <a:cubicBezTo>
                      <a:pt x="809" y="2009"/>
                      <a:pt x="172" y="1892"/>
                      <a:pt x="86" y="1483"/>
                    </a:cubicBezTo>
                    <a:cubicBezTo>
                      <a:pt x="0" y="1074"/>
                      <a:pt x="497" y="528"/>
                      <a:pt x="1195" y="264"/>
                    </a:cubicBezTo>
                    <a:cubicBezTo>
                      <a:pt x="1894" y="0"/>
                      <a:pt x="2531" y="118"/>
                      <a:pt x="2617" y="527"/>
                    </a:cubicBezTo>
                    <a:close/>
                    <a:moveTo>
                      <a:pt x="9717" y="1886"/>
                    </a:moveTo>
                    <a:lnTo>
                      <a:pt x="9717" y="18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4105" name="Freeform 17">
                <a:extLst>
                  <a:ext uri="{FF2B5EF4-FFF2-40B4-BE49-F238E27FC236}">
                    <a16:creationId xmlns:a16="http://schemas.microsoft.com/office/drawing/2014/main" id="{6C3DF104-B873-4642-92FA-B3D4DBB28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" y="167"/>
                <a:ext cx="1001" cy="627"/>
              </a:xfrm>
              <a:custGeom>
                <a:avLst/>
                <a:gdLst>
                  <a:gd name="T0" fmla="*/ 0 w 4415"/>
                  <a:gd name="T1" fmla="*/ 0 h 2764"/>
                  <a:gd name="T2" fmla="*/ 0 w 4415"/>
                  <a:gd name="T3" fmla="*/ 0 h 2764"/>
                  <a:gd name="T4" fmla="*/ 0 w 4415"/>
                  <a:gd name="T5" fmla="*/ 0 h 2764"/>
                  <a:gd name="T6" fmla="*/ 1 w 4415"/>
                  <a:gd name="T7" fmla="*/ 0 h 2764"/>
                  <a:gd name="T8" fmla="*/ 0 w 4415"/>
                  <a:gd name="T9" fmla="*/ 0 h 2764"/>
                  <a:gd name="T10" fmla="*/ 0 w 4415"/>
                  <a:gd name="T11" fmla="*/ 0 h 2764"/>
                  <a:gd name="T12" fmla="*/ 0 w 4415"/>
                  <a:gd name="T13" fmla="*/ 0 h 27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415"/>
                  <a:gd name="T22" fmla="*/ 0 h 2764"/>
                  <a:gd name="T23" fmla="*/ 4415 w 4415"/>
                  <a:gd name="T24" fmla="*/ 2764 h 27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415" h="2764">
                    <a:moveTo>
                      <a:pt x="0" y="743"/>
                    </a:moveTo>
                    <a:cubicBezTo>
                      <a:pt x="0" y="743"/>
                      <a:pt x="2018" y="1996"/>
                      <a:pt x="2189" y="2117"/>
                    </a:cubicBezTo>
                    <a:cubicBezTo>
                      <a:pt x="2370" y="2246"/>
                      <a:pt x="2876" y="2757"/>
                      <a:pt x="2869" y="2763"/>
                    </a:cubicBezTo>
                    <a:lnTo>
                      <a:pt x="4414" y="1725"/>
                    </a:lnTo>
                    <a:cubicBezTo>
                      <a:pt x="4414" y="1725"/>
                      <a:pt x="3079" y="631"/>
                      <a:pt x="2844" y="533"/>
                    </a:cubicBezTo>
                    <a:cubicBezTo>
                      <a:pt x="2609" y="435"/>
                      <a:pt x="1496" y="0"/>
                      <a:pt x="1496" y="0"/>
                    </a:cubicBezTo>
                    <a:lnTo>
                      <a:pt x="0" y="743"/>
                    </a:lnTo>
                  </a:path>
                </a:pathLst>
              </a:custGeom>
              <a:solidFill>
                <a:srgbClr val="008000"/>
              </a:solidFill>
              <a:ln w="2484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4106" name="Freeform 18">
                <a:extLst>
                  <a:ext uri="{FF2B5EF4-FFF2-40B4-BE49-F238E27FC236}">
                    <a16:creationId xmlns:a16="http://schemas.microsoft.com/office/drawing/2014/main" id="{FAE6EE54-89FF-44A4-81A0-16CEBED254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" y="153"/>
                <a:ext cx="1001" cy="605"/>
              </a:xfrm>
              <a:custGeom>
                <a:avLst/>
                <a:gdLst>
                  <a:gd name="T0" fmla="*/ 0 w 4415"/>
                  <a:gd name="T1" fmla="*/ 0 h 2666"/>
                  <a:gd name="T2" fmla="*/ 0 w 4415"/>
                  <a:gd name="T3" fmla="*/ 0 h 2666"/>
                  <a:gd name="T4" fmla="*/ 0 w 4415"/>
                  <a:gd name="T5" fmla="*/ 0 h 2666"/>
                  <a:gd name="T6" fmla="*/ 1 w 4415"/>
                  <a:gd name="T7" fmla="*/ 0 h 2666"/>
                  <a:gd name="T8" fmla="*/ 0 w 4415"/>
                  <a:gd name="T9" fmla="*/ 0 h 2666"/>
                  <a:gd name="T10" fmla="*/ 0 w 4415"/>
                  <a:gd name="T11" fmla="*/ 0 h 2666"/>
                  <a:gd name="T12" fmla="*/ 0 w 4415"/>
                  <a:gd name="T13" fmla="*/ 0 h 26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415"/>
                  <a:gd name="T22" fmla="*/ 0 h 2666"/>
                  <a:gd name="T23" fmla="*/ 4415 w 4415"/>
                  <a:gd name="T24" fmla="*/ 2666 h 266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415" h="2666">
                    <a:moveTo>
                      <a:pt x="0" y="743"/>
                    </a:moveTo>
                    <a:cubicBezTo>
                      <a:pt x="0" y="743"/>
                      <a:pt x="2020" y="1993"/>
                      <a:pt x="2189" y="2117"/>
                    </a:cubicBezTo>
                    <a:cubicBezTo>
                      <a:pt x="2646" y="2454"/>
                      <a:pt x="2893" y="2665"/>
                      <a:pt x="2893" y="2665"/>
                    </a:cubicBezTo>
                    <a:lnTo>
                      <a:pt x="4414" y="1556"/>
                    </a:lnTo>
                    <a:cubicBezTo>
                      <a:pt x="4414" y="1556"/>
                      <a:pt x="3647" y="967"/>
                      <a:pt x="2844" y="533"/>
                    </a:cubicBezTo>
                    <a:cubicBezTo>
                      <a:pt x="2618" y="411"/>
                      <a:pt x="1496" y="0"/>
                      <a:pt x="1496" y="0"/>
                    </a:cubicBezTo>
                    <a:lnTo>
                      <a:pt x="0" y="743"/>
                    </a:lnTo>
                  </a:path>
                </a:pathLst>
              </a:custGeom>
              <a:solidFill>
                <a:srgbClr val="008000"/>
              </a:solidFill>
              <a:ln w="2484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4107" name="Freeform 19">
                <a:extLst>
                  <a:ext uri="{FF2B5EF4-FFF2-40B4-BE49-F238E27FC236}">
                    <a16:creationId xmlns:a16="http://schemas.microsoft.com/office/drawing/2014/main" id="{956A6E7E-49F0-4155-B825-55E8C3911F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" y="137"/>
                <a:ext cx="993" cy="573"/>
              </a:xfrm>
              <a:custGeom>
                <a:avLst/>
                <a:gdLst>
                  <a:gd name="T0" fmla="*/ 0 w 4378"/>
                  <a:gd name="T1" fmla="*/ 0 h 2525"/>
                  <a:gd name="T2" fmla="*/ 0 w 4378"/>
                  <a:gd name="T3" fmla="*/ 0 h 2525"/>
                  <a:gd name="T4" fmla="*/ 0 w 4378"/>
                  <a:gd name="T5" fmla="*/ 0 h 2525"/>
                  <a:gd name="T6" fmla="*/ 1 w 4378"/>
                  <a:gd name="T7" fmla="*/ 0 h 2525"/>
                  <a:gd name="T8" fmla="*/ 0 w 4378"/>
                  <a:gd name="T9" fmla="*/ 0 h 2525"/>
                  <a:gd name="T10" fmla="*/ 0 w 4378"/>
                  <a:gd name="T11" fmla="*/ 0 h 2525"/>
                  <a:gd name="T12" fmla="*/ 0 w 4378"/>
                  <a:gd name="T13" fmla="*/ 0 h 25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78"/>
                  <a:gd name="T22" fmla="*/ 0 h 2525"/>
                  <a:gd name="T23" fmla="*/ 4378 w 4378"/>
                  <a:gd name="T24" fmla="*/ 2525 h 25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78" h="2525">
                    <a:moveTo>
                      <a:pt x="0" y="743"/>
                    </a:moveTo>
                    <a:cubicBezTo>
                      <a:pt x="0" y="743"/>
                      <a:pt x="2017" y="1997"/>
                      <a:pt x="2189" y="2117"/>
                    </a:cubicBezTo>
                    <a:cubicBezTo>
                      <a:pt x="2547" y="2370"/>
                      <a:pt x="2881" y="2524"/>
                      <a:pt x="2881" y="2524"/>
                    </a:cubicBezTo>
                    <a:lnTo>
                      <a:pt x="4377" y="1346"/>
                    </a:lnTo>
                    <a:cubicBezTo>
                      <a:pt x="4377" y="1346"/>
                      <a:pt x="3586" y="897"/>
                      <a:pt x="2844" y="533"/>
                    </a:cubicBezTo>
                    <a:cubicBezTo>
                      <a:pt x="2614" y="420"/>
                      <a:pt x="1496" y="0"/>
                      <a:pt x="1496" y="0"/>
                    </a:cubicBezTo>
                    <a:lnTo>
                      <a:pt x="0" y="743"/>
                    </a:lnTo>
                  </a:path>
                </a:pathLst>
              </a:custGeom>
              <a:solidFill>
                <a:srgbClr val="008000"/>
              </a:solidFill>
              <a:ln w="2484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4108" name="Freeform 20">
                <a:extLst>
                  <a:ext uri="{FF2B5EF4-FFF2-40B4-BE49-F238E27FC236}">
                    <a16:creationId xmlns:a16="http://schemas.microsoft.com/office/drawing/2014/main" id="{5BE5FF52-3496-44A1-89E6-C9DCFFFDA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" y="121"/>
                <a:ext cx="982" cy="526"/>
              </a:xfrm>
              <a:custGeom>
                <a:avLst/>
                <a:gdLst>
                  <a:gd name="T0" fmla="*/ 0 w 4329"/>
                  <a:gd name="T1" fmla="*/ 0 h 2320"/>
                  <a:gd name="T2" fmla="*/ 0 w 4329"/>
                  <a:gd name="T3" fmla="*/ 0 h 2320"/>
                  <a:gd name="T4" fmla="*/ 0 w 4329"/>
                  <a:gd name="T5" fmla="*/ 0 h 2320"/>
                  <a:gd name="T6" fmla="*/ 1 w 4329"/>
                  <a:gd name="T7" fmla="*/ 0 h 2320"/>
                  <a:gd name="T8" fmla="*/ 0 w 4329"/>
                  <a:gd name="T9" fmla="*/ 0 h 2320"/>
                  <a:gd name="T10" fmla="*/ 0 w 4329"/>
                  <a:gd name="T11" fmla="*/ 0 h 2320"/>
                  <a:gd name="T12" fmla="*/ 0 w 4329"/>
                  <a:gd name="T13" fmla="*/ 0 h 23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29"/>
                  <a:gd name="T22" fmla="*/ 0 h 2320"/>
                  <a:gd name="T23" fmla="*/ 4329 w 4329"/>
                  <a:gd name="T24" fmla="*/ 2320 h 23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29" h="2320">
                    <a:moveTo>
                      <a:pt x="0" y="743"/>
                    </a:moveTo>
                    <a:cubicBezTo>
                      <a:pt x="0" y="743"/>
                      <a:pt x="2012" y="2008"/>
                      <a:pt x="2189" y="2117"/>
                    </a:cubicBezTo>
                    <a:cubicBezTo>
                      <a:pt x="2514" y="2319"/>
                      <a:pt x="2869" y="2314"/>
                      <a:pt x="2869" y="2314"/>
                    </a:cubicBezTo>
                    <a:lnTo>
                      <a:pt x="4328" y="954"/>
                    </a:lnTo>
                    <a:cubicBezTo>
                      <a:pt x="4328" y="954"/>
                      <a:pt x="3499" y="911"/>
                      <a:pt x="2856" y="561"/>
                    </a:cubicBezTo>
                    <a:cubicBezTo>
                      <a:pt x="2630" y="438"/>
                      <a:pt x="1496" y="0"/>
                      <a:pt x="1496" y="0"/>
                    </a:cubicBezTo>
                    <a:lnTo>
                      <a:pt x="0" y="743"/>
                    </a:lnTo>
                  </a:path>
                </a:pathLst>
              </a:custGeom>
              <a:solidFill>
                <a:srgbClr val="008000"/>
              </a:solidFill>
              <a:ln w="2484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4109" name="Freeform 21">
                <a:extLst>
                  <a:ext uri="{FF2B5EF4-FFF2-40B4-BE49-F238E27FC236}">
                    <a16:creationId xmlns:a16="http://schemas.microsoft.com/office/drawing/2014/main" id="{C53B64D8-99C6-4B48-90DA-C7693670D6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" y="135"/>
                <a:ext cx="910" cy="489"/>
              </a:xfrm>
              <a:custGeom>
                <a:avLst/>
                <a:gdLst>
                  <a:gd name="T0" fmla="*/ 0 w 4011"/>
                  <a:gd name="T1" fmla="*/ 0 h 2156"/>
                  <a:gd name="T2" fmla="*/ 0 w 4011"/>
                  <a:gd name="T3" fmla="*/ 0 h 2156"/>
                  <a:gd name="T4" fmla="*/ 0 w 4011"/>
                  <a:gd name="T5" fmla="*/ 0 h 2156"/>
                  <a:gd name="T6" fmla="*/ 0 w 4011"/>
                  <a:gd name="T7" fmla="*/ 0 h 2156"/>
                  <a:gd name="T8" fmla="*/ 0 w 4011"/>
                  <a:gd name="T9" fmla="*/ 0 h 2156"/>
                  <a:gd name="T10" fmla="*/ 0 w 4011"/>
                  <a:gd name="T11" fmla="*/ 0 h 2156"/>
                  <a:gd name="T12" fmla="*/ 0 w 4011"/>
                  <a:gd name="T13" fmla="*/ 0 h 21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11"/>
                  <a:gd name="T22" fmla="*/ 0 h 2156"/>
                  <a:gd name="T23" fmla="*/ 4011 w 4011"/>
                  <a:gd name="T24" fmla="*/ 2156 h 215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11" h="2156">
                    <a:moveTo>
                      <a:pt x="0" y="677"/>
                    </a:moveTo>
                    <a:cubicBezTo>
                      <a:pt x="0" y="677"/>
                      <a:pt x="1903" y="1894"/>
                      <a:pt x="2077" y="1982"/>
                    </a:cubicBezTo>
                    <a:cubicBezTo>
                      <a:pt x="2397" y="2143"/>
                      <a:pt x="2698" y="2155"/>
                      <a:pt x="2698" y="2155"/>
                    </a:cubicBezTo>
                    <a:lnTo>
                      <a:pt x="4010" y="947"/>
                    </a:lnTo>
                    <a:cubicBezTo>
                      <a:pt x="4010" y="947"/>
                      <a:pt x="3284" y="907"/>
                      <a:pt x="2674" y="574"/>
                    </a:cubicBezTo>
                    <a:cubicBezTo>
                      <a:pt x="2460" y="458"/>
                      <a:pt x="1371" y="0"/>
                      <a:pt x="1371" y="0"/>
                    </a:cubicBezTo>
                    <a:lnTo>
                      <a:pt x="0" y="677"/>
                    </a:lnTo>
                  </a:path>
                </a:pathLst>
              </a:custGeom>
              <a:gradFill rotWithShape="0">
                <a:gsLst>
                  <a:gs pos="0">
                    <a:srgbClr val="008000"/>
                  </a:gs>
                  <a:gs pos="100000">
                    <a:srgbClr val="FFFF00"/>
                  </a:gs>
                </a:gsLst>
                <a:lin ang="20040000" scaled="1"/>
              </a:gradFill>
              <a:ln w="23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4110" name="Freeform 22">
                <a:extLst>
                  <a:ext uri="{FF2B5EF4-FFF2-40B4-BE49-F238E27FC236}">
                    <a16:creationId xmlns:a16="http://schemas.microsoft.com/office/drawing/2014/main" id="{199A9A31-581D-476A-A77C-51502F593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" y="158"/>
                <a:ext cx="626" cy="236"/>
              </a:xfrm>
              <a:custGeom>
                <a:avLst/>
                <a:gdLst>
                  <a:gd name="T0" fmla="*/ 0 w 2759"/>
                  <a:gd name="T1" fmla="*/ 0 h 1039"/>
                  <a:gd name="T2" fmla="*/ 0 w 2759"/>
                  <a:gd name="T3" fmla="*/ 0 h 1039"/>
                  <a:gd name="T4" fmla="*/ 0 w 2759"/>
                  <a:gd name="T5" fmla="*/ 0 h 1039"/>
                  <a:gd name="T6" fmla="*/ 0 w 2759"/>
                  <a:gd name="T7" fmla="*/ 0 h 1039"/>
                  <a:gd name="T8" fmla="*/ 0 w 2759"/>
                  <a:gd name="T9" fmla="*/ 0 h 1039"/>
                  <a:gd name="T10" fmla="*/ 0 w 2759"/>
                  <a:gd name="T11" fmla="*/ 0 h 10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59"/>
                  <a:gd name="T19" fmla="*/ 0 h 1039"/>
                  <a:gd name="T20" fmla="*/ 2759 w 2759"/>
                  <a:gd name="T21" fmla="*/ 1039 h 10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59" h="1039">
                    <a:moveTo>
                      <a:pt x="1027" y="925"/>
                    </a:moveTo>
                    <a:cubicBezTo>
                      <a:pt x="854" y="925"/>
                      <a:pt x="0" y="827"/>
                      <a:pt x="50" y="589"/>
                    </a:cubicBezTo>
                    <a:cubicBezTo>
                      <a:pt x="99" y="350"/>
                      <a:pt x="916" y="0"/>
                      <a:pt x="1274" y="56"/>
                    </a:cubicBezTo>
                    <a:cubicBezTo>
                      <a:pt x="1632" y="112"/>
                      <a:pt x="2733" y="561"/>
                      <a:pt x="2696" y="799"/>
                    </a:cubicBezTo>
                    <a:cubicBezTo>
                      <a:pt x="2659" y="1038"/>
                      <a:pt x="2758" y="883"/>
                      <a:pt x="2758" y="883"/>
                    </a:cubicBezTo>
                    <a:lnTo>
                      <a:pt x="1027" y="925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4111" name="Freeform 23">
                <a:extLst>
                  <a:ext uri="{FF2B5EF4-FFF2-40B4-BE49-F238E27FC236}">
                    <a16:creationId xmlns:a16="http://schemas.microsoft.com/office/drawing/2014/main" id="{C77DDA82-1CBA-4296-8F52-66249B427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" y="258"/>
                <a:ext cx="443" cy="220"/>
              </a:xfrm>
              <a:custGeom>
                <a:avLst/>
                <a:gdLst>
                  <a:gd name="T0" fmla="*/ 0 w 1955"/>
                  <a:gd name="T1" fmla="*/ 0 h 969"/>
                  <a:gd name="T2" fmla="*/ 0 w 1955"/>
                  <a:gd name="T3" fmla="*/ 0 h 969"/>
                  <a:gd name="T4" fmla="*/ 0 w 1955"/>
                  <a:gd name="T5" fmla="*/ 0 h 969"/>
                  <a:gd name="T6" fmla="*/ 0 w 1955"/>
                  <a:gd name="T7" fmla="*/ 0 h 969"/>
                  <a:gd name="T8" fmla="*/ 0 w 1955"/>
                  <a:gd name="T9" fmla="*/ 0 h 969"/>
                  <a:gd name="T10" fmla="*/ 0 w 1955"/>
                  <a:gd name="T11" fmla="*/ 0 h 969"/>
                  <a:gd name="T12" fmla="*/ 0 w 1955"/>
                  <a:gd name="T13" fmla="*/ 0 h 96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55"/>
                  <a:gd name="T22" fmla="*/ 0 h 969"/>
                  <a:gd name="T23" fmla="*/ 1955 w 1955"/>
                  <a:gd name="T24" fmla="*/ 969 h 96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55" h="969">
                    <a:moveTo>
                      <a:pt x="1954" y="484"/>
                    </a:moveTo>
                    <a:cubicBezTo>
                      <a:pt x="1954" y="751"/>
                      <a:pt x="1516" y="968"/>
                      <a:pt x="977" y="968"/>
                    </a:cubicBezTo>
                    <a:cubicBezTo>
                      <a:pt x="437" y="968"/>
                      <a:pt x="0" y="751"/>
                      <a:pt x="0" y="484"/>
                    </a:cubicBezTo>
                    <a:cubicBezTo>
                      <a:pt x="0" y="217"/>
                      <a:pt x="437" y="0"/>
                      <a:pt x="977" y="0"/>
                    </a:cubicBezTo>
                    <a:cubicBezTo>
                      <a:pt x="1516" y="0"/>
                      <a:pt x="1954" y="217"/>
                      <a:pt x="1954" y="484"/>
                    </a:cubicBezTo>
                    <a:close/>
                    <a:moveTo>
                      <a:pt x="1954" y="968"/>
                    </a:moveTo>
                    <a:lnTo>
                      <a:pt x="1954" y="9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grpSp>
            <p:nvGrpSpPr>
              <p:cNvPr id="4112" name="Group 24">
                <a:extLst>
                  <a:ext uri="{FF2B5EF4-FFF2-40B4-BE49-F238E27FC236}">
                    <a16:creationId xmlns:a16="http://schemas.microsoft.com/office/drawing/2014/main" id="{66EAC698-AD8A-439B-8FA8-064DB5147B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" y="199"/>
                <a:ext cx="398" cy="228"/>
                <a:chOff x="124" y="199"/>
                <a:chExt cx="398" cy="228"/>
              </a:xfrm>
            </p:grpSpPr>
            <p:sp>
              <p:nvSpPr>
                <p:cNvPr id="4124" name="Freeform 25">
                  <a:extLst>
                    <a:ext uri="{FF2B5EF4-FFF2-40B4-BE49-F238E27FC236}">
                      <a16:creationId xmlns:a16="http://schemas.microsoft.com/office/drawing/2014/main" id="{E98694F3-0B12-435B-B928-2437FAA75A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" y="232"/>
                  <a:ext cx="398" cy="197"/>
                </a:xfrm>
                <a:custGeom>
                  <a:avLst/>
                  <a:gdLst>
                    <a:gd name="T0" fmla="*/ 0 w 1754"/>
                    <a:gd name="T1" fmla="*/ 0 h 868"/>
                    <a:gd name="T2" fmla="*/ 0 w 1754"/>
                    <a:gd name="T3" fmla="*/ 0 h 868"/>
                    <a:gd name="T4" fmla="*/ 0 w 1754"/>
                    <a:gd name="T5" fmla="*/ 0 h 868"/>
                    <a:gd name="T6" fmla="*/ 0 w 1754"/>
                    <a:gd name="T7" fmla="*/ 0 h 868"/>
                    <a:gd name="T8" fmla="*/ 0 w 1754"/>
                    <a:gd name="T9" fmla="*/ 0 h 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4"/>
                    <a:gd name="T16" fmla="*/ 0 h 868"/>
                    <a:gd name="T17" fmla="*/ 1754 w 1754"/>
                    <a:gd name="T18" fmla="*/ 868 h 8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4" h="868">
                      <a:moveTo>
                        <a:pt x="1753" y="433"/>
                      </a:moveTo>
                      <a:cubicBezTo>
                        <a:pt x="1753" y="673"/>
                        <a:pt x="1361" y="867"/>
                        <a:pt x="877" y="867"/>
                      </a:cubicBezTo>
                      <a:cubicBezTo>
                        <a:pt x="393" y="867"/>
                        <a:pt x="0" y="673"/>
                        <a:pt x="0" y="433"/>
                      </a:cubicBezTo>
                      <a:cubicBezTo>
                        <a:pt x="0" y="193"/>
                        <a:pt x="393" y="0"/>
                        <a:pt x="877" y="0"/>
                      </a:cubicBezTo>
                      <a:cubicBezTo>
                        <a:pt x="1361" y="0"/>
                        <a:pt x="1753" y="194"/>
                        <a:pt x="1753" y="433"/>
                      </a:cubicBezTo>
                    </a:path>
                  </a:pathLst>
                </a:custGeom>
                <a:gradFill rotWithShape="0">
                  <a:gsLst>
                    <a:gs pos="0">
                      <a:srgbClr val="CD5200"/>
                    </a:gs>
                    <a:gs pos="100000">
                      <a:srgbClr val="CACA00"/>
                    </a:gs>
                  </a:gsLst>
                  <a:lin ang="10800000" scaled="1"/>
                </a:gradFill>
                <a:ln w="1188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4125" name="Freeform 26">
                  <a:extLst>
                    <a:ext uri="{FF2B5EF4-FFF2-40B4-BE49-F238E27FC236}">
                      <a16:creationId xmlns:a16="http://schemas.microsoft.com/office/drawing/2014/main" id="{365F1422-9E45-44A6-A402-433720F7F4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" y="199"/>
                  <a:ext cx="398" cy="211"/>
                </a:xfrm>
                <a:custGeom>
                  <a:avLst/>
                  <a:gdLst>
                    <a:gd name="T0" fmla="*/ 0 w 1754"/>
                    <a:gd name="T1" fmla="*/ 0 h 929"/>
                    <a:gd name="T2" fmla="*/ 0 w 1754"/>
                    <a:gd name="T3" fmla="*/ 0 h 929"/>
                    <a:gd name="T4" fmla="*/ 0 w 1754"/>
                    <a:gd name="T5" fmla="*/ 0 h 929"/>
                    <a:gd name="T6" fmla="*/ 0 w 1754"/>
                    <a:gd name="T7" fmla="*/ 0 h 929"/>
                    <a:gd name="T8" fmla="*/ 0 w 1754"/>
                    <a:gd name="T9" fmla="*/ 0 h 9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4"/>
                    <a:gd name="T16" fmla="*/ 0 h 929"/>
                    <a:gd name="T17" fmla="*/ 1754 w 1754"/>
                    <a:gd name="T18" fmla="*/ 929 h 9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4" h="929">
                      <a:moveTo>
                        <a:pt x="1753" y="464"/>
                      </a:moveTo>
                      <a:cubicBezTo>
                        <a:pt x="1753" y="720"/>
                        <a:pt x="1360" y="928"/>
                        <a:pt x="876" y="928"/>
                      </a:cubicBezTo>
                      <a:cubicBezTo>
                        <a:pt x="392" y="928"/>
                        <a:pt x="0" y="720"/>
                        <a:pt x="0" y="464"/>
                      </a:cubicBezTo>
                      <a:cubicBezTo>
                        <a:pt x="0" y="208"/>
                        <a:pt x="392" y="0"/>
                        <a:pt x="876" y="0"/>
                      </a:cubicBezTo>
                      <a:cubicBezTo>
                        <a:pt x="1360" y="0"/>
                        <a:pt x="1753" y="208"/>
                        <a:pt x="1753" y="464"/>
                      </a:cubicBezTo>
                    </a:path>
                  </a:pathLst>
                </a:custGeom>
                <a:gradFill rotWithShape="0">
                  <a:gsLst>
                    <a:gs pos="0">
                      <a:srgbClr val="FF6600"/>
                    </a:gs>
                    <a:gs pos="100000">
                      <a:srgbClr val="FFFF00"/>
                    </a:gs>
                  </a:gsLst>
                  <a:lin ang="10740000" scaled="1"/>
                </a:gradFill>
                <a:ln w="126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4126" name="Freeform 27">
                  <a:extLst>
                    <a:ext uri="{FF2B5EF4-FFF2-40B4-BE49-F238E27FC236}">
                      <a16:creationId xmlns:a16="http://schemas.microsoft.com/office/drawing/2014/main" id="{563490C3-A89B-4F3A-93C1-0A45BD88E7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" y="304"/>
                  <a:ext cx="3" cy="40"/>
                </a:xfrm>
                <a:custGeom>
                  <a:avLst/>
                  <a:gdLst>
                    <a:gd name="T0" fmla="*/ 0 w 15"/>
                    <a:gd name="T1" fmla="*/ 0 h 175"/>
                    <a:gd name="T2" fmla="*/ 0 w 15"/>
                    <a:gd name="T3" fmla="*/ 0 h 175"/>
                    <a:gd name="T4" fmla="*/ 0 w 15"/>
                    <a:gd name="T5" fmla="*/ 0 h 175"/>
                    <a:gd name="T6" fmla="*/ 0 w 15"/>
                    <a:gd name="T7" fmla="*/ 0 h 17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175"/>
                    <a:gd name="T14" fmla="*/ 15 w 15"/>
                    <a:gd name="T15" fmla="*/ 175 h 17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175">
                      <a:moveTo>
                        <a:pt x="0" y="0"/>
                      </a:moveTo>
                      <a:lnTo>
                        <a:pt x="8" y="130"/>
                      </a:lnTo>
                      <a:lnTo>
                        <a:pt x="14" y="174"/>
                      </a:lnTo>
                      <a:lnTo>
                        <a:pt x="12" y="79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cs-CZ" altLang="cs-CZ"/>
                </a:p>
              </p:txBody>
            </p:sp>
            <p:sp>
              <p:nvSpPr>
                <p:cNvPr id="4127" name="Freeform 28">
                  <a:extLst>
                    <a:ext uri="{FF2B5EF4-FFF2-40B4-BE49-F238E27FC236}">
                      <a16:creationId xmlns:a16="http://schemas.microsoft.com/office/drawing/2014/main" id="{3D5B7271-0DCE-44C3-B994-4C6CE58019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" y="300"/>
                  <a:ext cx="3" cy="43"/>
                </a:xfrm>
                <a:custGeom>
                  <a:avLst/>
                  <a:gdLst>
                    <a:gd name="T0" fmla="*/ 0 w 14"/>
                    <a:gd name="T1" fmla="*/ 0 h 191"/>
                    <a:gd name="T2" fmla="*/ 0 w 14"/>
                    <a:gd name="T3" fmla="*/ 0 h 191"/>
                    <a:gd name="T4" fmla="*/ 0 w 14"/>
                    <a:gd name="T5" fmla="*/ 0 h 191"/>
                    <a:gd name="T6" fmla="*/ 0 w 14"/>
                    <a:gd name="T7" fmla="*/ 0 h 191"/>
                    <a:gd name="T8" fmla="*/ 0 w 14"/>
                    <a:gd name="T9" fmla="*/ 0 h 19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"/>
                    <a:gd name="T16" fmla="*/ 0 h 191"/>
                    <a:gd name="T17" fmla="*/ 14 w 14"/>
                    <a:gd name="T18" fmla="*/ 191 h 19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" h="191">
                      <a:moveTo>
                        <a:pt x="6" y="0"/>
                      </a:moveTo>
                      <a:lnTo>
                        <a:pt x="13" y="132"/>
                      </a:lnTo>
                      <a:lnTo>
                        <a:pt x="6" y="190"/>
                      </a:lnTo>
                      <a:lnTo>
                        <a:pt x="1" y="76"/>
                      </a:lnTo>
                      <a:lnTo>
                        <a:pt x="0" y="76"/>
                      </a:lnTo>
                    </a:path>
                  </a:pathLst>
                </a:custGeom>
                <a:noFill/>
                <a:ln w="126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cs-CZ" altLang="cs-CZ"/>
                </a:p>
              </p:txBody>
            </p:sp>
            <p:sp>
              <p:nvSpPr>
                <p:cNvPr id="4128" name="Freeform 29">
                  <a:extLst>
                    <a:ext uri="{FF2B5EF4-FFF2-40B4-BE49-F238E27FC236}">
                      <a16:creationId xmlns:a16="http://schemas.microsoft.com/office/drawing/2014/main" id="{F5293563-6FDE-4C6C-801C-1C3C804E83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" y="355"/>
                  <a:ext cx="119" cy="71"/>
                </a:xfrm>
                <a:custGeom>
                  <a:avLst/>
                  <a:gdLst>
                    <a:gd name="T0" fmla="*/ 0 w 526"/>
                    <a:gd name="T1" fmla="*/ 0 h 314"/>
                    <a:gd name="T2" fmla="*/ 0 w 526"/>
                    <a:gd name="T3" fmla="*/ 0 h 314"/>
                    <a:gd name="T4" fmla="*/ 0 w 526"/>
                    <a:gd name="T5" fmla="*/ 0 h 314"/>
                    <a:gd name="T6" fmla="*/ 0 w 526"/>
                    <a:gd name="T7" fmla="*/ 0 h 314"/>
                    <a:gd name="T8" fmla="*/ 0 w 526"/>
                    <a:gd name="T9" fmla="*/ 0 h 314"/>
                    <a:gd name="T10" fmla="*/ 0 w 526"/>
                    <a:gd name="T11" fmla="*/ 0 h 31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26"/>
                    <a:gd name="T19" fmla="*/ 0 h 314"/>
                    <a:gd name="T20" fmla="*/ 526 w 526"/>
                    <a:gd name="T21" fmla="*/ 314 h 31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26" h="314">
                      <a:moveTo>
                        <a:pt x="0" y="0"/>
                      </a:moveTo>
                      <a:lnTo>
                        <a:pt x="1" y="97"/>
                      </a:lnTo>
                      <a:cubicBezTo>
                        <a:pt x="89" y="202"/>
                        <a:pt x="388" y="281"/>
                        <a:pt x="523" y="313"/>
                      </a:cubicBezTo>
                      <a:lnTo>
                        <a:pt x="525" y="217"/>
                      </a:lnTo>
                      <a:cubicBezTo>
                        <a:pt x="379" y="216"/>
                        <a:pt x="95" y="116"/>
                        <a:pt x="5" y="7"/>
                      </a:cubicBezTo>
                      <a:lnTo>
                        <a:pt x="0" y="0"/>
                      </a:lnTo>
                    </a:path>
                  </a:pathLst>
                </a:custGeom>
                <a:solidFill>
                  <a:srgbClr val="000000">
                    <a:alpha val="4705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4129" name="Freeform 30">
                  <a:extLst>
                    <a:ext uri="{FF2B5EF4-FFF2-40B4-BE49-F238E27FC236}">
                      <a16:creationId xmlns:a16="http://schemas.microsoft.com/office/drawing/2014/main" id="{81DDAA19-CA74-4A3B-AE78-F14DD911C0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" y="330"/>
                  <a:ext cx="122" cy="93"/>
                </a:xfrm>
                <a:custGeom>
                  <a:avLst/>
                  <a:gdLst>
                    <a:gd name="T0" fmla="*/ 0 w 536"/>
                    <a:gd name="T1" fmla="*/ 0 h 408"/>
                    <a:gd name="T2" fmla="*/ 0 w 536"/>
                    <a:gd name="T3" fmla="*/ 0 h 408"/>
                    <a:gd name="T4" fmla="*/ 0 w 536"/>
                    <a:gd name="T5" fmla="*/ 0 h 408"/>
                    <a:gd name="T6" fmla="*/ 0 w 536"/>
                    <a:gd name="T7" fmla="*/ 0 h 408"/>
                    <a:gd name="T8" fmla="*/ 0 w 536"/>
                    <a:gd name="T9" fmla="*/ 0 h 408"/>
                    <a:gd name="T10" fmla="*/ 0 w 536"/>
                    <a:gd name="T11" fmla="*/ 0 h 40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36"/>
                    <a:gd name="T19" fmla="*/ 0 h 408"/>
                    <a:gd name="T20" fmla="*/ 536 w 536"/>
                    <a:gd name="T21" fmla="*/ 408 h 40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36" h="408">
                      <a:moveTo>
                        <a:pt x="0" y="320"/>
                      </a:moveTo>
                      <a:lnTo>
                        <a:pt x="1" y="407"/>
                      </a:lnTo>
                      <a:cubicBezTo>
                        <a:pt x="74" y="398"/>
                        <a:pt x="364" y="363"/>
                        <a:pt x="534" y="128"/>
                      </a:cubicBezTo>
                      <a:lnTo>
                        <a:pt x="535" y="0"/>
                      </a:lnTo>
                      <a:cubicBezTo>
                        <a:pt x="426" y="173"/>
                        <a:pt x="160" y="302"/>
                        <a:pt x="19" y="305"/>
                      </a:cubicBezTo>
                      <a:lnTo>
                        <a:pt x="0" y="320"/>
                      </a:lnTo>
                    </a:path>
                  </a:pathLst>
                </a:custGeom>
                <a:solidFill>
                  <a:srgbClr val="000000">
                    <a:alpha val="4705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4130" name="Freeform 31">
                  <a:extLst>
                    <a:ext uri="{FF2B5EF4-FFF2-40B4-BE49-F238E27FC236}">
                      <a16:creationId xmlns:a16="http://schemas.microsoft.com/office/drawing/2014/main" id="{F5E96AA7-AEC2-4716-8766-23D99E3671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" y="211"/>
                  <a:ext cx="364" cy="185"/>
                </a:xfrm>
                <a:custGeom>
                  <a:avLst/>
                  <a:gdLst>
                    <a:gd name="T0" fmla="*/ 0 w 1607"/>
                    <a:gd name="T1" fmla="*/ 0 h 815"/>
                    <a:gd name="T2" fmla="*/ 0 w 1607"/>
                    <a:gd name="T3" fmla="*/ 0 h 815"/>
                    <a:gd name="T4" fmla="*/ 0 w 1607"/>
                    <a:gd name="T5" fmla="*/ 0 h 815"/>
                    <a:gd name="T6" fmla="*/ 0 w 1607"/>
                    <a:gd name="T7" fmla="*/ 0 h 815"/>
                    <a:gd name="T8" fmla="*/ 0 w 1607"/>
                    <a:gd name="T9" fmla="*/ 0 h 8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07"/>
                    <a:gd name="T16" fmla="*/ 0 h 815"/>
                    <a:gd name="T17" fmla="*/ 1607 w 1607"/>
                    <a:gd name="T18" fmla="*/ 815 h 8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07" h="815">
                      <a:moveTo>
                        <a:pt x="1606" y="407"/>
                      </a:moveTo>
                      <a:cubicBezTo>
                        <a:pt x="1606" y="632"/>
                        <a:pt x="1246" y="814"/>
                        <a:pt x="803" y="814"/>
                      </a:cubicBezTo>
                      <a:cubicBezTo>
                        <a:pt x="360" y="814"/>
                        <a:pt x="0" y="632"/>
                        <a:pt x="0" y="407"/>
                      </a:cubicBezTo>
                      <a:cubicBezTo>
                        <a:pt x="0" y="182"/>
                        <a:pt x="359" y="0"/>
                        <a:pt x="803" y="0"/>
                      </a:cubicBezTo>
                      <a:cubicBezTo>
                        <a:pt x="1247" y="0"/>
                        <a:pt x="1606" y="182"/>
                        <a:pt x="1606" y="407"/>
                      </a:cubicBezTo>
                    </a:path>
                  </a:pathLst>
                </a:custGeom>
                <a:gradFill rotWithShape="0">
                  <a:gsLst>
                    <a:gs pos="0">
                      <a:srgbClr val="FF8915"/>
                    </a:gs>
                    <a:gs pos="100000">
                      <a:srgbClr val="FFFF00"/>
                    </a:gs>
                  </a:gsLst>
                  <a:lin ang="12000000" scaled="1"/>
                </a:gradFill>
                <a:ln w="111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4131" name="Freeform 32">
                  <a:extLst>
                    <a:ext uri="{FF2B5EF4-FFF2-40B4-BE49-F238E27FC236}">
                      <a16:creationId xmlns:a16="http://schemas.microsoft.com/office/drawing/2014/main" id="{CFC536B0-C4A3-4271-90C1-7EE4F6429A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" y="211"/>
                  <a:ext cx="306" cy="139"/>
                </a:xfrm>
                <a:custGeom>
                  <a:avLst/>
                  <a:gdLst>
                    <a:gd name="T0" fmla="*/ 0 w 1349"/>
                    <a:gd name="T1" fmla="*/ 0 h 614"/>
                    <a:gd name="T2" fmla="*/ 0 w 1349"/>
                    <a:gd name="T3" fmla="*/ 0 h 614"/>
                    <a:gd name="T4" fmla="*/ 0 w 1349"/>
                    <a:gd name="T5" fmla="*/ 0 h 614"/>
                    <a:gd name="T6" fmla="*/ 0 w 1349"/>
                    <a:gd name="T7" fmla="*/ 0 h 614"/>
                    <a:gd name="T8" fmla="*/ 0 w 1349"/>
                    <a:gd name="T9" fmla="*/ 0 h 614"/>
                    <a:gd name="T10" fmla="*/ 0 w 1349"/>
                    <a:gd name="T11" fmla="*/ 0 h 614"/>
                    <a:gd name="T12" fmla="*/ 0 w 1349"/>
                    <a:gd name="T13" fmla="*/ 0 h 61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349"/>
                    <a:gd name="T22" fmla="*/ 0 h 614"/>
                    <a:gd name="T23" fmla="*/ 1349 w 1349"/>
                    <a:gd name="T24" fmla="*/ 614 h 61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349" h="614">
                      <a:moveTo>
                        <a:pt x="1144" y="519"/>
                      </a:moveTo>
                      <a:cubicBezTo>
                        <a:pt x="1264" y="382"/>
                        <a:pt x="1348" y="303"/>
                        <a:pt x="1233" y="180"/>
                      </a:cubicBezTo>
                      <a:cubicBezTo>
                        <a:pt x="1118" y="57"/>
                        <a:pt x="864" y="0"/>
                        <a:pt x="616" y="21"/>
                      </a:cubicBezTo>
                      <a:cubicBezTo>
                        <a:pt x="369" y="43"/>
                        <a:pt x="152" y="130"/>
                        <a:pt x="76" y="259"/>
                      </a:cubicBezTo>
                      <a:cubicBezTo>
                        <a:pt x="0" y="389"/>
                        <a:pt x="19" y="490"/>
                        <a:pt x="89" y="548"/>
                      </a:cubicBezTo>
                      <a:cubicBezTo>
                        <a:pt x="159" y="605"/>
                        <a:pt x="254" y="613"/>
                        <a:pt x="254" y="613"/>
                      </a:cubicBezTo>
                      <a:lnTo>
                        <a:pt x="1144" y="519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4132" name="Freeform 33">
                  <a:extLst>
                    <a:ext uri="{FF2B5EF4-FFF2-40B4-BE49-F238E27FC236}">
                      <a16:creationId xmlns:a16="http://schemas.microsoft.com/office/drawing/2014/main" id="{1AA10FD5-6F29-4C45-8E58-D8591A7EAA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" y="233"/>
                  <a:ext cx="316" cy="132"/>
                </a:xfrm>
                <a:custGeom>
                  <a:avLst/>
                  <a:gdLst>
                    <a:gd name="T0" fmla="*/ 0 w 1393"/>
                    <a:gd name="T1" fmla="*/ 0 h 581"/>
                    <a:gd name="T2" fmla="*/ 0 w 1393"/>
                    <a:gd name="T3" fmla="*/ 0 h 581"/>
                    <a:gd name="T4" fmla="*/ 0 w 1393"/>
                    <a:gd name="T5" fmla="*/ 0 h 581"/>
                    <a:gd name="T6" fmla="*/ 0 w 1393"/>
                    <a:gd name="T7" fmla="*/ 0 h 581"/>
                    <a:gd name="T8" fmla="*/ 0 w 1393"/>
                    <a:gd name="T9" fmla="*/ 0 h 581"/>
                    <a:gd name="T10" fmla="*/ 0 w 1393"/>
                    <a:gd name="T11" fmla="*/ 0 h 581"/>
                    <a:gd name="T12" fmla="*/ 0 w 1393"/>
                    <a:gd name="T13" fmla="*/ 0 h 581"/>
                    <a:gd name="T14" fmla="*/ 0 w 1393"/>
                    <a:gd name="T15" fmla="*/ 0 h 58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93"/>
                    <a:gd name="T25" fmla="*/ 0 h 581"/>
                    <a:gd name="T26" fmla="*/ 1393 w 1393"/>
                    <a:gd name="T27" fmla="*/ 581 h 58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93" h="581">
                      <a:moveTo>
                        <a:pt x="0" y="418"/>
                      </a:moveTo>
                      <a:cubicBezTo>
                        <a:pt x="59" y="476"/>
                        <a:pt x="126" y="532"/>
                        <a:pt x="260" y="580"/>
                      </a:cubicBezTo>
                      <a:lnTo>
                        <a:pt x="1392" y="227"/>
                      </a:lnTo>
                      <a:cubicBezTo>
                        <a:pt x="1354" y="137"/>
                        <a:pt x="1273" y="72"/>
                        <a:pt x="1134" y="40"/>
                      </a:cubicBezTo>
                      <a:lnTo>
                        <a:pt x="734" y="0"/>
                      </a:lnTo>
                      <a:lnTo>
                        <a:pt x="346" y="90"/>
                      </a:lnTo>
                      <a:lnTo>
                        <a:pt x="785" y="155"/>
                      </a:lnTo>
                      <a:lnTo>
                        <a:pt x="0" y="418"/>
                      </a:lnTo>
                    </a:path>
                  </a:pathLst>
                </a:custGeom>
                <a:solidFill>
                  <a:srgbClr val="000000"/>
                </a:solidFill>
                <a:ln w="126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</p:grpSp>
          <p:sp>
            <p:nvSpPr>
              <p:cNvPr id="4113" name="Freeform 34">
                <a:extLst>
                  <a:ext uri="{FF2B5EF4-FFF2-40B4-BE49-F238E27FC236}">
                    <a16:creationId xmlns:a16="http://schemas.microsoft.com/office/drawing/2014/main" id="{3B262D4C-97DE-43EB-9D8E-007CECD223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" y="140"/>
                <a:ext cx="443" cy="220"/>
              </a:xfrm>
              <a:custGeom>
                <a:avLst/>
                <a:gdLst>
                  <a:gd name="T0" fmla="*/ 0 w 1955"/>
                  <a:gd name="T1" fmla="*/ 0 h 969"/>
                  <a:gd name="T2" fmla="*/ 0 w 1955"/>
                  <a:gd name="T3" fmla="*/ 0 h 969"/>
                  <a:gd name="T4" fmla="*/ 0 w 1955"/>
                  <a:gd name="T5" fmla="*/ 0 h 969"/>
                  <a:gd name="T6" fmla="*/ 0 w 1955"/>
                  <a:gd name="T7" fmla="*/ 0 h 969"/>
                  <a:gd name="T8" fmla="*/ 0 w 1955"/>
                  <a:gd name="T9" fmla="*/ 0 h 969"/>
                  <a:gd name="T10" fmla="*/ 0 w 1955"/>
                  <a:gd name="T11" fmla="*/ 0 h 969"/>
                  <a:gd name="T12" fmla="*/ 0 w 1955"/>
                  <a:gd name="T13" fmla="*/ 0 h 96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55"/>
                  <a:gd name="T22" fmla="*/ 0 h 969"/>
                  <a:gd name="T23" fmla="*/ 1955 w 1955"/>
                  <a:gd name="T24" fmla="*/ 969 h 96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55" h="969">
                    <a:moveTo>
                      <a:pt x="1954" y="484"/>
                    </a:moveTo>
                    <a:cubicBezTo>
                      <a:pt x="1954" y="751"/>
                      <a:pt x="1516" y="968"/>
                      <a:pt x="977" y="968"/>
                    </a:cubicBezTo>
                    <a:cubicBezTo>
                      <a:pt x="437" y="968"/>
                      <a:pt x="0" y="751"/>
                      <a:pt x="0" y="484"/>
                    </a:cubicBezTo>
                    <a:cubicBezTo>
                      <a:pt x="0" y="217"/>
                      <a:pt x="437" y="0"/>
                      <a:pt x="977" y="0"/>
                    </a:cubicBezTo>
                    <a:cubicBezTo>
                      <a:pt x="1516" y="0"/>
                      <a:pt x="1954" y="217"/>
                      <a:pt x="1954" y="484"/>
                    </a:cubicBezTo>
                    <a:close/>
                    <a:moveTo>
                      <a:pt x="1954" y="968"/>
                    </a:moveTo>
                    <a:lnTo>
                      <a:pt x="1954" y="9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grpSp>
            <p:nvGrpSpPr>
              <p:cNvPr id="4114" name="Group 35">
                <a:extLst>
                  <a:ext uri="{FF2B5EF4-FFF2-40B4-BE49-F238E27FC236}">
                    <a16:creationId xmlns:a16="http://schemas.microsoft.com/office/drawing/2014/main" id="{1A142A7C-C73F-468C-939E-A330E20569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2" y="122"/>
                <a:ext cx="366" cy="210"/>
                <a:chOff x="592" y="122"/>
                <a:chExt cx="366" cy="210"/>
              </a:xfrm>
            </p:grpSpPr>
            <p:sp>
              <p:nvSpPr>
                <p:cNvPr id="4115" name="Freeform 36">
                  <a:extLst>
                    <a:ext uri="{FF2B5EF4-FFF2-40B4-BE49-F238E27FC236}">
                      <a16:creationId xmlns:a16="http://schemas.microsoft.com/office/drawing/2014/main" id="{B66B0C9F-FD1A-4C23-8830-41486991EB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3" y="153"/>
                  <a:ext cx="365" cy="181"/>
                </a:xfrm>
                <a:custGeom>
                  <a:avLst/>
                  <a:gdLst>
                    <a:gd name="T0" fmla="*/ 0 w 1611"/>
                    <a:gd name="T1" fmla="*/ 0 h 797"/>
                    <a:gd name="T2" fmla="*/ 0 w 1611"/>
                    <a:gd name="T3" fmla="*/ 0 h 797"/>
                    <a:gd name="T4" fmla="*/ 0 w 1611"/>
                    <a:gd name="T5" fmla="*/ 0 h 797"/>
                    <a:gd name="T6" fmla="*/ 0 w 1611"/>
                    <a:gd name="T7" fmla="*/ 0 h 797"/>
                    <a:gd name="T8" fmla="*/ 0 w 1611"/>
                    <a:gd name="T9" fmla="*/ 0 h 79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11"/>
                    <a:gd name="T16" fmla="*/ 0 h 797"/>
                    <a:gd name="T17" fmla="*/ 1611 w 1611"/>
                    <a:gd name="T18" fmla="*/ 797 h 79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11" h="797">
                      <a:moveTo>
                        <a:pt x="1610" y="398"/>
                      </a:moveTo>
                      <a:cubicBezTo>
                        <a:pt x="1610" y="618"/>
                        <a:pt x="1249" y="796"/>
                        <a:pt x="805" y="796"/>
                      </a:cubicBezTo>
                      <a:cubicBezTo>
                        <a:pt x="360" y="796"/>
                        <a:pt x="0" y="618"/>
                        <a:pt x="0" y="398"/>
                      </a:cubicBezTo>
                      <a:cubicBezTo>
                        <a:pt x="0" y="178"/>
                        <a:pt x="360" y="0"/>
                        <a:pt x="805" y="0"/>
                      </a:cubicBezTo>
                      <a:cubicBezTo>
                        <a:pt x="1249" y="0"/>
                        <a:pt x="1610" y="178"/>
                        <a:pt x="1610" y="398"/>
                      </a:cubicBezTo>
                    </a:path>
                  </a:pathLst>
                </a:custGeom>
                <a:gradFill rotWithShape="0">
                  <a:gsLst>
                    <a:gs pos="0">
                      <a:srgbClr val="CD5200"/>
                    </a:gs>
                    <a:gs pos="100000">
                      <a:srgbClr val="CACA00"/>
                    </a:gs>
                  </a:gsLst>
                  <a:lin ang="10800000" scaled="1"/>
                </a:gradFill>
                <a:ln w="108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4116" name="Freeform 37">
                  <a:extLst>
                    <a:ext uri="{FF2B5EF4-FFF2-40B4-BE49-F238E27FC236}">
                      <a16:creationId xmlns:a16="http://schemas.microsoft.com/office/drawing/2014/main" id="{3C74E572-7316-4F1F-8FAE-DC9BBE62BE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2" y="122"/>
                  <a:ext cx="365" cy="193"/>
                </a:xfrm>
                <a:custGeom>
                  <a:avLst/>
                  <a:gdLst>
                    <a:gd name="T0" fmla="*/ 0 w 1610"/>
                    <a:gd name="T1" fmla="*/ 0 h 853"/>
                    <a:gd name="T2" fmla="*/ 0 w 1610"/>
                    <a:gd name="T3" fmla="*/ 0 h 853"/>
                    <a:gd name="T4" fmla="*/ 0 w 1610"/>
                    <a:gd name="T5" fmla="*/ 0 h 853"/>
                    <a:gd name="T6" fmla="*/ 0 w 1610"/>
                    <a:gd name="T7" fmla="*/ 0 h 853"/>
                    <a:gd name="T8" fmla="*/ 0 w 1610"/>
                    <a:gd name="T9" fmla="*/ 0 h 8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10"/>
                    <a:gd name="T16" fmla="*/ 0 h 853"/>
                    <a:gd name="T17" fmla="*/ 1610 w 1610"/>
                    <a:gd name="T18" fmla="*/ 853 h 8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10" h="853">
                      <a:moveTo>
                        <a:pt x="1609" y="426"/>
                      </a:moveTo>
                      <a:cubicBezTo>
                        <a:pt x="1609" y="661"/>
                        <a:pt x="1249" y="852"/>
                        <a:pt x="804" y="852"/>
                      </a:cubicBezTo>
                      <a:cubicBezTo>
                        <a:pt x="359" y="852"/>
                        <a:pt x="0" y="661"/>
                        <a:pt x="0" y="426"/>
                      </a:cubicBezTo>
                      <a:cubicBezTo>
                        <a:pt x="0" y="191"/>
                        <a:pt x="360" y="0"/>
                        <a:pt x="804" y="0"/>
                      </a:cubicBezTo>
                      <a:cubicBezTo>
                        <a:pt x="1248" y="0"/>
                        <a:pt x="1609" y="191"/>
                        <a:pt x="1609" y="426"/>
                      </a:cubicBezTo>
                    </a:path>
                  </a:pathLst>
                </a:custGeom>
                <a:gradFill rotWithShape="0">
                  <a:gsLst>
                    <a:gs pos="0">
                      <a:srgbClr val="FF6600"/>
                    </a:gs>
                    <a:gs pos="100000">
                      <a:srgbClr val="FFFF00"/>
                    </a:gs>
                  </a:gsLst>
                  <a:lin ang="10740000" scaled="1"/>
                </a:gradFill>
                <a:ln w="1152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4117" name="Freeform 38">
                  <a:extLst>
                    <a:ext uri="{FF2B5EF4-FFF2-40B4-BE49-F238E27FC236}">
                      <a16:creationId xmlns:a16="http://schemas.microsoft.com/office/drawing/2014/main" id="{B08E39A5-2D06-4EDD-9D4C-CDD65DDB8A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2" y="219"/>
                  <a:ext cx="3" cy="37"/>
                </a:xfrm>
                <a:custGeom>
                  <a:avLst/>
                  <a:gdLst>
                    <a:gd name="T0" fmla="*/ 0 w 14"/>
                    <a:gd name="T1" fmla="*/ 0 h 161"/>
                    <a:gd name="T2" fmla="*/ 0 w 14"/>
                    <a:gd name="T3" fmla="*/ 0 h 161"/>
                    <a:gd name="T4" fmla="*/ 0 w 14"/>
                    <a:gd name="T5" fmla="*/ 0 h 161"/>
                    <a:gd name="T6" fmla="*/ 0 w 14"/>
                    <a:gd name="T7" fmla="*/ 0 h 16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"/>
                    <a:gd name="T13" fmla="*/ 0 h 161"/>
                    <a:gd name="T14" fmla="*/ 14 w 14"/>
                    <a:gd name="T15" fmla="*/ 161 h 16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" h="161">
                      <a:moveTo>
                        <a:pt x="0" y="0"/>
                      </a:moveTo>
                      <a:lnTo>
                        <a:pt x="7" y="119"/>
                      </a:lnTo>
                      <a:lnTo>
                        <a:pt x="13" y="160"/>
                      </a:lnTo>
                      <a:lnTo>
                        <a:pt x="11" y="73"/>
                      </a:lnTo>
                    </a:path>
                  </a:pathLst>
                </a:custGeom>
                <a:noFill/>
                <a:ln w="115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cs-CZ" altLang="cs-CZ"/>
                </a:p>
              </p:txBody>
            </p:sp>
            <p:sp>
              <p:nvSpPr>
                <p:cNvPr id="4118" name="Freeform 39">
                  <a:extLst>
                    <a:ext uri="{FF2B5EF4-FFF2-40B4-BE49-F238E27FC236}">
                      <a16:creationId xmlns:a16="http://schemas.microsoft.com/office/drawing/2014/main" id="{CDFCC837-B2D9-4536-867B-6B68DB1570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5" y="215"/>
                  <a:ext cx="3" cy="40"/>
                </a:xfrm>
                <a:custGeom>
                  <a:avLst/>
                  <a:gdLst>
                    <a:gd name="T0" fmla="*/ 0 w 13"/>
                    <a:gd name="T1" fmla="*/ 0 h 175"/>
                    <a:gd name="T2" fmla="*/ 0 w 13"/>
                    <a:gd name="T3" fmla="*/ 0 h 175"/>
                    <a:gd name="T4" fmla="*/ 0 w 13"/>
                    <a:gd name="T5" fmla="*/ 0 h 175"/>
                    <a:gd name="T6" fmla="*/ 0 w 13"/>
                    <a:gd name="T7" fmla="*/ 0 h 175"/>
                    <a:gd name="T8" fmla="*/ 0 w 13"/>
                    <a:gd name="T9" fmla="*/ 0 h 1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175"/>
                    <a:gd name="T17" fmla="*/ 13 w 13"/>
                    <a:gd name="T18" fmla="*/ 175 h 1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175">
                      <a:moveTo>
                        <a:pt x="6" y="0"/>
                      </a:moveTo>
                      <a:lnTo>
                        <a:pt x="12" y="121"/>
                      </a:lnTo>
                      <a:lnTo>
                        <a:pt x="6" y="174"/>
                      </a:lnTo>
                      <a:lnTo>
                        <a:pt x="1" y="69"/>
                      </a:lnTo>
                      <a:lnTo>
                        <a:pt x="0" y="69"/>
                      </a:lnTo>
                    </a:path>
                  </a:pathLst>
                </a:custGeom>
                <a:noFill/>
                <a:ln w="1152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cs-CZ" altLang="cs-CZ"/>
                </a:p>
              </p:txBody>
            </p:sp>
            <p:sp>
              <p:nvSpPr>
                <p:cNvPr id="4119" name="Freeform 40">
                  <a:extLst>
                    <a:ext uri="{FF2B5EF4-FFF2-40B4-BE49-F238E27FC236}">
                      <a16:creationId xmlns:a16="http://schemas.microsoft.com/office/drawing/2014/main" id="{60D67412-0827-416A-9867-338B689E79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66"/>
                  <a:ext cx="109" cy="65"/>
                </a:xfrm>
                <a:custGeom>
                  <a:avLst/>
                  <a:gdLst>
                    <a:gd name="T0" fmla="*/ 0 w 482"/>
                    <a:gd name="T1" fmla="*/ 0 h 288"/>
                    <a:gd name="T2" fmla="*/ 0 w 482"/>
                    <a:gd name="T3" fmla="*/ 0 h 288"/>
                    <a:gd name="T4" fmla="*/ 0 w 482"/>
                    <a:gd name="T5" fmla="*/ 0 h 288"/>
                    <a:gd name="T6" fmla="*/ 0 w 482"/>
                    <a:gd name="T7" fmla="*/ 0 h 288"/>
                    <a:gd name="T8" fmla="*/ 0 w 482"/>
                    <a:gd name="T9" fmla="*/ 0 h 288"/>
                    <a:gd name="T10" fmla="*/ 0 w 482"/>
                    <a:gd name="T11" fmla="*/ 0 h 28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2"/>
                    <a:gd name="T19" fmla="*/ 0 h 288"/>
                    <a:gd name="T20" fmla="*/ 482 w 482"/>
                    <a:gd name="T21" fmla="*/ 288 h 28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2" h="288">
                      <a:moveTo>
                        <a:pt x="0" y="0"/>
                      </a:moveTo>
                      <a:lnTo>
                        <a:pt x="1" y="89"/>
                      </a:lnTo>
                      <a:cubicBezTo>
                        <a:pt x="81" y="186"/>
                        <a:pt x="356" y="258"/>
                        <a:pt x="480" y="287"/>
                      </a:cubicBezTo>
                      <a:lnTo>
                        <a:pt x="481" y="199"/>
                      </a:lnTo>
                      <a:cubicBezTo>
                        <a:pt x="348" y="198"/>
                        <a:pt x="87" y="107"/>
                        <a:pt x="5" y="6"/>
                      </a:cubicBezTo>
                      <a:lnTo>
                        <a:pt x="0" y="0"/>
                      </a:lnTo>
                    </a:path>
                  </a:pathLst>
                </a:custGeom>
                <a:solidFill>
                  <a:srgbClr val="000000">
                    <a:alpha val="4705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4120" name="Freeform 41">
                  <a:extLst>
                    <a:ext uri="{FF2B5EF4-FFF2-40B4-BE49-F238E27FC236}">
                      <a16:creationId xmlns:a16="http://schemas.microsoft.com/office/drawing/2014/main" id="{3218FF8E-1254-46C0-8FAF-9BCEE34EC5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9" y="243"/>
                  <a:ext cx="112" cy="85"/>
                </a:xfrm>
                <a:custGeom>
                  <a:avLst/>
                  <a:gdLst>
                    <a:gd name="T0" fmla="*/ 0 w 492"/>
                    <a:gd name="T1" fmla="*/ 0 h 374"/>
                    <a:gd name="T2" fmla="*/ 0 w 492"/>
                    <a:gd name="T3" fmla="*/ 0 h 374"/>
                    <a:gd name="T4" fmla="*/ 0 w 492"/>
                    <a:gd name="T5" fmla="*/ 0 h 374"/>
                    <a:gd name="T6" fmla="*/ 0 w 492"/>
                    <a:gd name="T7" fmla="*/ 0 h 374"/>
                    <a:gd name="T8" fmla="*/ 0 w 492"/>
                    <a:gd name="T9" fmla="*/ 0 h 374"/>
                    <a:gd name="T10" fmla="*/ 0 w 492"/>
                    <a:gd name="T11" fmla="*/ 0 h 3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92"/>
                    <a:gd name="T19" fmla="*/ 0 h 374"/>
                    <a:gd name="T20" fmla="*/ 492 w 492"/>
                    <a:gd name="T21" fmla="*/ 374 h 3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92" h="374">
                      <a:moveTo>
                        <a:pt x="0" y="294"/>
                      </a:moveTo>
                      <a:lnTo>
                        <a:pt x="1" y="373"/>
                      </a:lnTo>
                      <a:cubicBezTo>
                        <a:pt x="68" y="365"/>
                        <a:pt x="334" y="333"/>
                        <a:pt x="490" y="117"/>
                      </a:cubicBezTo>
                      <a:lnTo>
                        <a:pt x="491" y="0"/>
                      </a:lnTo>
                      <a:cubicBezTo>
                        <a:pt x="391" y="158"/>
                        <a:pt x="148" y="277"/>
                        <a:pt x="18" y="280"/>
                      </a:cubicBezTo>
                      <a:lnTo>
                        <a:pt x="0" y="294"/>
                      </a:lnTo>
                    </a:path>
                  </a:pathLst>
                </a:custGeom>
                <a:solidFill>
                  <a:srgbClr val="000000">
                    <a:alpha val="47058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4121" name="Freeform 42">
                  <a:extLst>
                    <a:ext uri="{FF2B5EF4-FFF2-40B4-BE49-F238E27FC236}">
                      <a16:creationId xmlns:a16="http://schemas.microsoft.com/office/drawing/2014/main" id="{933BA924-E818-4086-A407-A67E2D4427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7" y="133"/>
                  <a:ext cx="334" cy="170"/>
                </a:xfrm>
                <a:custGeom>
                  <a:avLst/>
                  <a:gdLst>
                    <a:gd name="T0" fmla="*/ 0 w 1475"/>
                    <a:gd name="T1" fmla="*/ 0 h 748"/>
                    <a:gd name="T2" fmla="*/ 0 w 1475"/>
                    <a:gd name="T3" fmla="*/ 0 h 748"/>
                    <a:gd name="T4" fmla="*/ 0 w 1475"/>
                    <a:gd name="T5" fmla="*/ 0 h 748"/>
                    <a:gd name="T6" fmla="*/ 0 w 1475"/>
                    <a:gd name="T7" fmla="*/ 0 h 748"/>
                    <a:gd name="T8" fmla="*/ 0 w 1475"/>
                    <a:gd name="T9" fmla="*/ 0 h 7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75"/>
                    <a:gd name="T16" fmla="*/ 0 h 748"/>
                    <a:gd name="T17" fmla="*/ 1475 w 1475"/>
                    <a:gd name="T18" fmla="*/ 748 h 7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75" h="748">
                      <a:moveTo>
                        <a:pt x="1474" y="373"/>
                      </a:moveTo>
                      <a:cubicBezTo>
                        <a:pt x="1474" y="580"/>
                        <a:pt x="1144" y="747"/>
                        <a:pt x="737" y="747"/>
                      </a:cubicBezTo>
                      <a:cubicBezTo>
                        <a:pt x="330" y="747"/>
                        <a:pt x="0" y="580"/>
                        <a:pt x="0" y="373"/>
                      </a:cubicBezTo>
                      <a:cubicBezTo>
                        <a:pt x="0" y="166"/>
                        <a:pt x="330" y="0"/>
                        <a:pt x="737" y="0"/>
                      </a:cubicBezTo>
                      <a:cubicBezTo>
                        <a:pt x="1144" y="0"/>
                        <a:pt x="1474" y="167"/>
                        <a:pt x="1474" y="373"/>
                      </a:cubicBezTo>
                    </a:path>
                  </a:pathLst>
                </a:custGeom>
                <a:gradFill rotWithShape="0">
                  <a:gsLst>
                    <a:gs pos="0">
                      <a:srgbClr val="FF8915"/>
                    </a:gs>
                    <a:gs pos="100000">
                      <a:srgbClr val="FFFF00"/>
                    </a:gs>
                  </a:gsLst>
                  <a:lin ang="12000000" scaled="1"/>
                </a:gradFill>
                <a:ln w="1008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4122" name="Freeform 43">
                  <a:extLst>
                    <a:ext uri="{FF2B5EF4-FFF2-40B4-BE49-F238E27FC236}">
                      <a16:creationId xmlns:a16="http://schemas.microsoft.com/office/drawing/2014/main" id="{871546B7-2E85-4C4B-B361-289C06F4C7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134"/>
                  <a:ext cx="281" cy="128"/>
                </a:xfrm>
                <a:custGeom>
                  <a:avLst/>
                  <a:gdLst>
                    <a:gd name="T0" fmla="*/ 0 w 1238"/>
                    <a:gd name="T1" fmla="*/ 0 h 564"/>
                    <a:gd name="T2" fmla="*/ 0 w 1238"/>
                    <a:gd name="T3" fmla="*/ 0 h 564"/>
                    <a:gd name="T4" fmla="*/ 0 w 1238"/>
                    <a:gd name="T5" fmla="*/ 0 h 564"/>
                    <a:gd name="T6" fmla="*/ 0 w 1238"/>
                    <a:gd name="T7" fmla="*/ 0 h 564"/>
                    <a:gd name="T8" fmla="*/ 0 w 1238"/>
                    <a:gd name="T9" fmla="*/ 0 h 564"/>
                    <a:gd name="T10" fmla="*/ 0 w 1238"/>
                    <a:gd name="T11" fmla="*/ 0 h 564"/>
                    <a:gd name="T12" fmla="*/ 0 w 1238"/>
                    <a:gd name="T13" fmla="*/ 0 h 56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38"/>
                    <a:gd name="T22" fmla="*/ 0 h 564"/>
                    <a:gd name="T23" fmla="*/ 1238 w 1238"/>
                    <a:gd name="T24" fmla="*/ 564 h 56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38" h="564">
                      <a:moveTo>
                        <a:pt x="1050" y="477"/>
                      </a:moveTo>
                      <a:cubicBezTo>
                        <a:pt x="1161" y="351"/>
                        <a:pt x="1237" y="278"/>
                        <a:pt x="1132" y="165"/>
                      </a:cubicBezTo>
                      <a:cubicBezTo>
                        <a:pt x="1027" y="53"/>
                        <a:pt x="793" y="0"/>
                        <a:pt x="566" y="20"/>
                      </a:cubicBezTo>
                      <a:cubicBezTo>
                        <a:pt x="339" y="40"/>
                        <a:pt x="140" y="119"/>
                        <a:pt x="70" y="238"/>
                      </a:cubicBezTo>
                      <a:cubicBezTo>
                        <a:pt x="0" y="357"/>
                        <a:pt x="18" y="450"/>
                        <a:pt x="82" y="503"/>
                      </a:cubicBezTo>
                      <a:cubicBezTo>
                        <a:pt x="146" y="556"/>
                        <a:pt x="233" y="563"/>
                        <a:pt x="233" y="563"/>
                      </a:cubicBezTo>
                      <a:lnTo>
                        <a:pt x="1050" y="477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4123" name="Freeform 44">
                  <a:extLst>
                    <a:ext uri="{FF2B5EF4-FFF2-40B4-BE49-F238E27FC236}">
                      <a16:creationId xmlns:a16="http://schemas.microsoft.com/office/drawing/2014/main" id="{8B632DAE-FC49-48AA-8103-40579E7D7A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154"/>
                  <a:ext cx="290" cy="121"/>
                </a:xfrm>
                <a:custGeom>
                  <a:avLst/>
                  <a:gdLst>
                    <a:gd name="T0" fmla="*/ 0 w 1279"/>
                    <a:gd name="T1" fmla="*/ 0 h 534"/>
                    <a:gd name="T2" fmla="*/ 0 w 1279"/>
                    <a:gd name="T3" fmla="*/ 0 h 534"/>
                    <a:gd name="T4" fmla="*/ 0 w 1279"/>
                    <a:gd name="T5" fmla="*/ 0 h 534"/>
                    <a:gd name="T6" fmla="*/ 0 w 1279"/>
                    <a:gd name="T7" fmla="*/ 0 h 534"/>
                    <a:gd name="T8" fmla="*/ 0 w 1279"/>
                    <a:gd name="T9" fmla="*/ 0 h 534"/>
                    <a:gd name="T10" fmla="*/ 0 w 1279"/>
                    <a:gd name="T11" fmla="*/ 0 h 534"/>
                    <a:gd name="T12" fmla="*/ 0 w 1279"/>
                    <a:gd name="T13" fmla="*/ 0 h 534"/>
                    <a:gd name="T14" fmla="*/ 0 w 1279"/>
                    <a:gd name="T15" fmla="*/ 0 h 53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279"/>
                    <a:gd name="T25" fmla="*/ 0 h 534"/>
                    <a:gd name="T26" fmla="*/ 1279 w 1279"/>
                    <a:gd name="T27" fmla="*/ 534 h 53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279" h="534">
                      <a:moveTo>
                        <a:pt x="0" y="384"/>
                      </a:moveTo>
                      <a:cubicBezTo>
                        <a:pt x="54" y="437"/>
                        <a:pt x="116" y="489"/>
                        <a:pt x="239" y="533"/>
                      </a:cubicBezTo>
                      <a:lnTo>
                        <a:pt x="1278" y="208"/>
                      </a:lnTo>
                      <a:cubicBezTo>
                        <a:pt x="1243" y="126"/>
                        <a:pt x="1169" y="66"/>
                        <a:pt x="1041" y="36"/>
                      </a:cubicBezTo>
                      <a:lnTo>
                        <a:pt x="674" y="0"/>
                      </a:lnTo>
                      <a:lnTo>
                        <a:pt x="318" y="83"/>
                      </a:lnTo>
                      <a:lnTo>
                        <a:pt x="720" y="142"/>
                      </a:lnTo>
                      <a:lnTo>
                        <a:pt x="0" y="384"/>
                      </a:lnTo>
                    </a:path>
                  </a:pathLst>
                </a:custGeom>
                <a:solidFill>
                  <a:srgbClr val="000000"/>
                </a:solidFill>
                <a:ln w="1152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</p:grpSp>
        </p:grpSp>
      </p:grpSp>
    </p:spTree>
  </p:cSld>
  <p:clrMapOvr>
    <a:masterClrMapping/>
  </p:clrMapOvr>
  <p:transition>
    <p:pull dir="d"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720"/>
                                          </p:val>
                                        </p:tav>
                                        <p:tav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54" presetClass="entr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05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>
            <a:extLst>
              <a:ext uri="{FF2B5EF4-FFF2-40B4-BE49-F238E27FC236}">
                <a16:creationId xmlns:a16="http://schemas.microsoft.com/office/drawing/2014/main" id="{8036B3D5-64BE-4114-BD9E-AF0EC9B63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60363"/>
            <a:ext cx="972026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V čele ČNB stojí guvernér, kterého jmenuje prezident ČR.</a:t>
            </a:r>
          </a:p>
        </p:txBody>
      </p:sp>
      <p:sp>
        <p:nvSpPr>
          <p:cNvPr id="32770" name="Text Box 2">
            <a:extLst>
              <a:ext uri="{FF2B5EF4-FFF2-40B4-BE49-F238E27FC236}">
                <a16:creationId xmlns:a16="http://schemas.microsoft.com/office/drawing/2014/main" id="{6E869D6E-19EF-432B-8D53-5932A398D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1800225"/>
            <a:ext cx="80994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ČNB je ústřední banka ČR.</a:t>
            </a:r>
          </a:p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Vykonává dohled nad finančním trhem.</a:t>
            </a:r>
          </a:p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Pečuje o cenovou stabilitu.</a:t>
            </a:r>
          </a:p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Reguluje činnost obchodních bank...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F239CEE-86FA-4DA6-84D0-FD3146EC9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225" y="3959225"/>
            <a:ext cx="1979613" cy="720725"/>
          </a:xfrm>
          <a:prstGeom prst="rect">
            <a:avLst/>
          </a:prstGeom>
          <a:solidFill>
            <a:srgbClr val="FF3333">
              <a:alpha val="5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18000"/>
              </a:lnSpc>
            </a:pPr>
            <a:r>
              <a:rPr lang="pl-PL" altLang="cs-CZ" sz="3600" b="1">
                <a:solidFill>
                  <a:srgbClr val="FF9966"/>
                </a:solidFill>
              </a:rPr>
              <a:t>ČNB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B6A41A59-EB45-4702-9445-E3592358D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863" y="5400675"/>
            <a:ext cx="1979612" cy="1260475"/>
          </a:xfrm>
          <a:prstGeom prst="rect">
            <a:avLst/>
          </a:prstGeom>
          <a:solidFill>
            <a:srgbClr val="9966CC">
              <a:alpha val="5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18000"/>
              </a:lnSpc>
            </a:pPr>
            <a:r>
              <a:rPr lang="pl-PL" altLang="cs-CZ" b="1">
                <a:solidFill>
                  <a:srgbClr val="FFFFFF"/>
                </a:solidFill>
              </a:rPr>
              <a:t>Obchodní </a:t>
            </a:r>
          </a:p>
          <a:p>
            <a:pPr algn="ctr" eaLnBrk="1">
              <a:lnSpc>
                <a:spcPct val="118000"/>
              </a:lnSpc>
            </a:pPr>
            <a:r>
              <a:rPr lang="pl-PL" altLang="cs-CZ" b="1">
                <a:solidFill>
                  <a:srgbClr val="FFFFFF"/>
                </a:solidFill>
              </a:rPr>
              <a:t>(komerční)</a:t>
            </a:r>
          </a:p>
          <a:p>
            <a:pPr algn="ctr" eaLnBrk="1">
              <a:lnSpc>
                <a:spcPct val="118000"/>
              </a:lnSpc>
            </a:pPr>
            <a:r>
              <a:rPr lang="pl-PL" altLang="cs-CZ" b="1">
                <a:solidFill>
                  <a:srgbClr val="FFFFFF"/>
                </a:solidFill>
              </a:rPr>
              <a:t>banky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0E280D73-EE0F-45F1-AC86-F9DE442C0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225" y="5400675"/>
            <a:ext cx="1979613" cy="1260475"/>
          </a:xfrm>
          <a:prstGeom prst="rect">
            <a:avLst/>
          </a:prstGeom>
          <a:solidFill>
            <a:srgbClr val="9966CC">
              <a:alpha val="5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18000"/>
              </a:lnSpc>
            </a:pPr>
            <a:r>
              <a:rPr lang="pl-PL" altLang="cs-CZ" b="1">
                <a:solidFill>
                  <a:srgbClr val="FFFFFF"/>
                </a:solidFill>
              </a:rPr>
              <a:t>Spořitelny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8D41B5E7-CB65-427D-A28F-DA566E34B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175" y="5400675"/>
            <a:ext cx="1979613" cy="1260475"/>
          </a:xfrm>
          <a:prstGeom prst="rect">
            <a:avLst/>
          </a:prstGeom>
          <a:solidFill>
            <a:srgbClr val="9966CC">
              <a:alpha val="5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45000" rIns="90000" bIns="45000" anchor="ctr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18000"/>
              </a:lnSpc>
            </a:pPr>
            <a:r>
              <a:rPr lang="pl-PL" altLang="cs-CZ" b="1">
                <a:solidFill>
                  <a:srgbClr val="FFFFFF"/>
                </a:solidFill>
              </a:rPr>
              <a:t>Pojišťovny...</a:t>
            </a:r>
          </a:p>
        </p:txBody>
      </p:sp>
      <p:sp>
        <p:nvSpPr>
          <p:cNvPr id="32775" name="Freeform 7">
            <a:extLst>
              <a:ext uri="{FF2B5EF4-FFF2-40B4-BE49-F238E27FC236}">
                <a16:creationId xmlns:a16="http://schemas.microsoft.com/office/drawing/2014/main" id="{6A691684-21B1-4582-AC07-AEB7468C8F17}"/>
              </a:ext>
            </a:extLst>
          </p:cNvPr>
          <p:cNvSpPr>
            <a:spLocks/>
          </p:cNvSpPr>
          <p:nvPr/>
        </p:nvSpPr>
        <p:spPr bwMode="auto">
          <a:xfrm>
            <a:off x="3240088" y="4679950"/>
            <a:ext cx="720725" cy="539750"/>
          </a:xfrm>
          <a:custGeom>
            <a:avLst/>
            <a:gdLst>
              <a:gd name="T0" fmla="*/ 2147483647 w 2001"/>
              <a:gd name="T1" fmla="*/ 0 h 1501"/>
              <a:gd name="T2" fmla="*/ 0 w 2001"/>
              <a:gd name="T3" fmla="*/ 2147483647 h 1501"/>
              <a:gd name="T4" fmla="*/ 0 60000 65536"/>
              <a:gd name="T5" fmla="*/ 0 60000 65536"/>
              <a:gd name="T6" fmla="*/ 0 w 2001"/>
              <a:gd name="T7" fmla="*/ 0 h 1501"/>
              <a:gd name="T8" fmla="*/ 2001 w 2001"/>
              <a:gd name="T9" fmla="*/ 1501 h 150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1" h="1501">
                <a:moveTo>
                  <a:pt x="2000" y="0"/>
                </a:moveTo>
                <a:lnTo>
                  <a:pt x="0" y="15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cs-CZ" altLang="cs-CZ"/>
          </a:p>
        </p:txBody>
      </p:sp>
      <p:sp>
        <p:nvSpPr>
          <p:cNvPr id="32776" name="Freeform 8">
            <a:extLst>
              <a:ext uri="{FF2B5EF4-FFF2-40B4-BE49-F238E27FC236}">
                <a16:creationId xmlns:a16="http://schemas.microsoft.com/office/drawing/2014/main" id="{705571A2-7368-4AE6-AA67-CD0B51E18C67}"/>
              </a:ext>
            </a:extLst>
          </p:cNvPr>
          <p:cNvSpPr>
            <a:spLocks/>
          </p:cNvSpPr>
          <p:nvPr/>
        </p:nvSpPr>
        <p:spPr bwMode="auto">
          <a:xfrm>
            <a:off x="4859338" y="4859338"/>
            <a:ext cx="1587" cy="360362"/>
          </a:xfrm>
          <a:custGeom>
            <a:avLst/>
            <a:gdLst>
              <a:gd name="T0" fmla="*/ 0 w 1"/>
              <a:gd name="T1" fmla="*/ 0 h 1001"/>
              <a:gd name="T2" fmla="*/ 0 w 1"/>
              <a:gd name="T3" fmla="*/ 2147483647 h 1001"/>
              <a:gd name="T4" fmla="*/ 0 60000 65536"/>
              <a:gd name="T5" fmla="*/ 0 60000 65536"/>
              <a:gd name="T6" fmla="*/ 0 w 1"/>
              <a:gd name="T7" fmla="*/ 0 h 1001"/>
              <a:gd name="T8" fmla="*/ 1 w 1"/>
              <a:gd name="T9" fmla="*/ 1001 h 100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001">
                <a:moveTo>
                  <a:pt x="0" y="0"/>
                </a:moveTo>
                <a:lnTo>
                  <a:pt x="0" y="10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cs-CZ" altLang="cs-CZ"/>
          </a:p>
        </p:txBody>
      </p:sp>
      <p:sp>
        <p:nvSpPr>
          <p:cNvPr id="32777" name="Freeform 9">
            <a:extLst>
              <a:ext uri="{FF2B5EF4-FFF2-40B4-BE49-F238E27FC236}">
                <a16:creationId xmlns:a16="http://schemas.microsoft.com/office/drawing/2014/main" id="{0307F7A5-9DD0-4258-9AF7-BB8BD138C7C9}"/>
              </a:ext>
            </a:extLst>
          </p:cNvPr>
          <p:cNvSpPr>
            <a:spLocks/>
          </p:cNvSpPr>
          <p:nvPr/>
        </p:nvSpPr>
        <p:spPr bwMode="auto">
          <a:xfrm>
            <a:off x="5940425" y="4679950"/>
            <a:ext cx="720725" cy="539750"/>
          </a:xfrm>
          <a:custGeom>
            <a:avLst/>
            <a:gdLst>
              <a:gd name="T0" fmla="*/ 0 w 2001"/>
              <a:gd name="T1" fmla="*/ 0 h 1501"/>
              <a:gd name="T2" fmla="*/ 2147483647 w 2001"/>
              <a:gd name="T3" fmla="*/ 2147483647 h 1501"/>
              <a:gd name="T4" fmla="*/ 0 60000 65536"/>
              <a:gd name="T5" fmla="*/ 0 60000 65536"/>
              <a:gd name="T6" fmla="*/ 0 w 2001"/>
              <a:gd name="T7" fmla="*/ 0 h 1501"/>
              <a:gd name="T8" fmla="*/ 2001 w 2001"/>
              <a:gd name="T9" fmla="*/ 1501 h 150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01" h="1501">
                <a:moveTo>
                  <a:pt x="0" y="0"/>
                </a:moveTo>
                <a:lnTo>
                  <a:pt x="2000" y="15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cs-CZ" altLang="cs-CZ"/>
          </a:p>
        </p:txBody>
      </p:sp>
    </p:spTree>
  </p:cSld>
  <p:clrMapOvr>
    <a:masterClrMapping/>
  </p:clrMapOvr>
  <p:transition>
    <p:pull dir="d"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2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2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0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 additive="repl">
                                        <p:cTn id="24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0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 additive="repl">
                                        <p:cTn id="33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0" presetClass="entr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 additive="repl">
                                        <p:cTn id="42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 animBg="1"/>
      <p:bldP spid="32776" grpId="0" animBg="1"/>
      <p:bldP spid="3277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>
            <a:extLst>
              <a:ext uri="{FF2B5EF4-FFF2-40B4-BE49-F238E27FC236}">
                <a16:creationId xmlns:a16="http://schemas.microsoft.com/office/drawing/2014/main" id="{ACEA7375-154D-49C1-9427-DA8DBE98B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50" y="360363"/>
            <a:ext cx="9782175" cy="10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Slovo banka pochází z latinského </a:t>
            </a:r>
            <a:r>
              <a:rPr lang="pl-PL" altLang="cs-CZ" sz="2600" b="1" i="1">
                <a:solidFill>
                  <a:srgbClr val="FFFF66"/>
                </a:solidFill>
              </a:rPr>
              <a:t>BANCO</a:t>
            </a:r>
            <a:r>
              <a:rPr lang="pl-PL" altLang="cs-CZ" sz="2600" b="1">
                <a:solidFill>
                  <a:srgbClr val="FFFF66"/>
                </a:solidFill>
              </a:rPr>
              <a:t>, </a:t>
            </a:r>
          </a:p>
          <a:p>
            <a:pPr algn="ctr"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což znamená lavice, na které se půjčovali peníze.</a:t>
            </a:r>
          </a:p>
        </p:txBody>
      </p:sp>
      <p:sp>
        <p:nvSpPr>
          <p:cNvPr id="33794" name="Text Box 2">
            <a:extLst>
              <a:ext uri="{FF2B5EF4-FFF2-40B4-BE49-F238E27FC236}">
                <a16:creationId xmlns:a16="http://schemas.microsoft.com/office/drawing/2014/main" id="{AE645C4D-B76B-40E6-95CD-2A32C1530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2143125"/>
            <a:ext cx="8999538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Obchodní banky poskytují finanční služby.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12BE2AF-1309-448A-A7F8-1E4AF7D2E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419475"/>
            <a:ext cx="2339975" cy="539750"/>
          </a:xfrm>
          <a:prstGeom prst="rect">
            <a:avLst/>
          </a:prstGeom>
          <a:solidFill>
            <a:srgbClr val="9966CC">
              <a:alpha val="5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62640" rIns="90000" bIns="45000" anchor="ctr"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/>
            <a:r>
              <a:rPr lang="pl-PL" altLang="cs-CZ" sz="2000" b="1">
                <a:solidFill>
                  <a:srgbClr val="FFFFFF"/>
                </a:solidFill>
              </a:rPr>
              <a:t>AKTIVNÍ</a:t>
            </a: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B1CDBCC0-2DF2-4B7E-A843-0E5C8C1EC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500563"/>
            <a:ext cx="2339975" cy="1979612"/>
          </a:xfrm>
          <a:prstGeom prst="rect">
            <a:avLst/>
          </a:prstGeom>
          <a:solidFill>
            <a:srgbClr val="9966CC">
              <a:alpha val="5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cs-CZ" altLang="cs-CZ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72E04A74-D439-41DD-9D11-2F46D1D0D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3419475"/>
            <a:ext cx="2339975" cy="539750"/>
          </a:xfrm>
          <a:prstGeom prst="rect">
            <a:avLst/>
          </a:prstGeom>
          <a:solidFill>
            <a:srgbClr val="FFFF66">
              <a:alpha val="5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62640" rIns="90000" bIns="45000" anchor="ctr"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/>
            <a:r>
              <a:rPr lang="pl-PL" altLang="cs-CZ" sz="2000" b="1">
                <a:solidFill>
                  <a:srgbClr val="355E00"/>
                </a:solidFill>
              </a:rPr>
              <a:t>PASIVNÍ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5344A171-8408-4F89-AC3D-1C2B64BF9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3419475"/>
            <a:ext cx="3419475" cy="539750"/>
          </a:xfrm>
          <a:prstGeom prst="rect">
            <a:avLst/>
          </a:prstGeom>
          <a:solidFill>
            <a:srgbClr val="FF8080">
              <a:alpha val="5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62640" rIns="90000" bIns="4500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/>
            <a:r>
              <a:rPr lang="pl-PL" altLang="cs-CZ" sz="2000" b="1">
                <a:solidFill>
                  <a:srgbClr val="800080"/>
                </a:solidFill>
              </a:rPr>
              <a:t>ZPROSTŘEDKOVATELSKÉ</a:t>
            </a:r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66EE6DC3-DC39-4FF3-8655-9AA25D769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4500563"/>
            <a:ext cx="2339975" cy="1979612"/>
          </a:xfrm>
          <a:prstGeom prst="rect">
            <a:avLst/>
          </a:prstGeom>
          <a:solidFill>
            <a:srgbClr val="FFFF66">
              <a:alpha val="5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cs-CZ" altLang="cs-CZ"/>
          </a:p>
        </p:txBody>
      </p:sp>
      <p:sp>
        <p:nvSpPr>
          <p:cNvPr id="33800" name="Rectangle 8">
            <a:extLst>
              <a:ext uri="{FF2B5EF4-FFF2-40B4-BE49-F238E27FC236}">
                <a16:creationId xmlns:a16="http://schemas.microsoft.com/office/drawing/2014/main" id="{88927154-A281-46F0-8F12-4171A8CA4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4500563"/>
            <a:ext cx="3419475" cy="1979612"/>
          </a:xfrm>
          <a:prstGeom prst="rect">
            <a:avLst/>
          </a:prstGeom>
          <a:solidFill>
            <a:srgbClr val="FF8080">
              <a:alpha val="5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cs-CZ" altLang="cs-CZ"/>
          </a:p>
        </p:txBody>
      </p:sp>
      <p:sp>
        <p:nvSpPr>
          <p:cNvPr id="33801" name="Text Box 9">
            <a:extLst>
              <a:ext uri="{FF2B5EF4-FFF2-40B4-BE49-F238E27FC236}">
                <a16:creationId xmlns:a16="http://schemas.microsoft.com/office/drawing/2014/main" id="{17217C9A-830B-433C-88A3-744DF101D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4660900"/>
            <a:ext cx="209867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62640" rIns="90000" bIns="45000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/>
            <a:r>
              <a:rPr lang="pl-PL" altLang="cs-CZ" sz="2000" b="1">
                <a:solidFill>
                  <a:srgbClr val="FFFFFF"/>
                </a:solidFill>
              </a:rPr>
              <a:t>Poskytování úvěrů </a:t>
            </a:r>
          </a:p>
        </p:txBody>
      </p:sp>
      <p:sp>
        <p:nvSpPr>
          <p:cNvPr id="33802" name="Text Box 10">
            <a:extLst>
              <a:ext uri="{FF2B5EF4-FFF2-40B4-BE49-F238E27FC236}">
                <a16:creationId xmlns:a16="http://schemas.microsoft.com/office/drawing/2014/main" id="{72A9CD76-7697-4856-8E83-4E01B0336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4679950"/>
            <a:ext cx="2160587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62640" rIns="90000" bIns="45000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/>
            <a:r>
              <a:rPr lang="pl-PL" altLang="cs-CZ" sz="2000" b="1">
                <a:solidFill>
                  <a:srgbClr val="355E00"/>
                </a:solidFill>
              </a:rPr>
              <a:t>Přijem vkladů</a:t>
            </a:r>
          </a:p>
          <a:p>
            <a:pPr algn="ctr" eaLnBrk="1"/>
            <a:endParaRPr lang="pl-PL" altLang="cs-CZ" sz="2000" b="1">
              <a:solidFill>
                <a:srgbClr val="355E00"/>
              </a:solidFill>
            </a:endParaRPr>
          </a:p>
          <a:p>
            <a:pPr algn="ctr" eaLnBrk="1"/>
            <a:r>
              <a:rPr lang="pl-PL" altLang="cs-CZ" sz="2000" b="1">
                <a:solidFill>
                  <a:srgbClr val="355E00"/>
                </a:solidFill>
              </a:rPr>
              <a:t>Vydávání platebních karet</a:t>
            </a:r>
          </a:p>
        </p:txBody>
      </p:sp>
      <p:sp>
        <p:nvSpPr>
          <p:cNvPr id="33803" name="Text Box 11">
            <a:extLst>
              <a:ext uri="{FF2B5EF4-FFF2-40B4-BE49-F238E27FC236}">
                <a16:creationId xmlns:a16="http://schemas.microsoft.com/office/drawing/2014/main" id="{6EC32836-5CC4-4077-9534-AEDE4C9EA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9050" y="4692650"/>
            <a:ext cx="3898900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6264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/>
            <a:r>
              <a:rPr lang="pl-PL" altLang="cs-CZ" sz="2000" b="1">
                <a:solidFill>
                  <a:srgbClr val="800080"/>
                </a:solidFill>
              </a:rPr>
              <a:t>Vedení účtů</a:t>
            </a:r>
          </a:p>
          <a:p>
            <a:pPr eaLnBrk="1"/>
            <a:r>
              <a:rPr lang="pl-PL" altLang="cs-CZ" sz="2000" b="1">
                <a:solidFill>
                  <a:srgbClr val="800080"/>
                </a:solidFill>
              </a:rPr>
              <a:t>Směnárenské služby</a:t>
            </a:r>
          </a:p>
          <a:p>
            <a:pPr eaLnBrk="1"/>
            <a:r>
              <a:rPr lang="pl-PL" altLang="cs-CZ" sz="2000" b="1">
                <a:solidFill>
                  <a:srgbClr val="800080"/>
                </a:solidFill>
              </a:rPr>
              <a:t>Vydávání cenných papírů</a:t>
            </a:r>
          </a:p>
          <a:p>
            <a:pPr eaLnBrk="1"/>
            <a:r>
              <a:rPr lang="pl-PL" altLang="cs-CZ" sz="2000" b="1">
                <a:solidFill>
                  <a:srgbClr val="800080"/>
                </a:solidFill>
              </a:rPr>
              <a:t>Bezpečnostní schránky</a:t>
            </a:r>
          </a:p>
          <a:p>
            <a:pPr eaLnBrk="1"/>
            <a:endParaRPr lang="pl-PL" altLang="cs-CZ" sz="2000" b="1">
              <a:solidFill>
                <a:srgbClr val="800080"/>
              </a:solidFill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3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3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6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nimBg="1"/>
      <p:bldP spid="33799" grpId="0" animBg="1"/>
      <p:bldP spid="3380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>
            <a:extLst>
              <a:ext uri="{FF2B5EF4-FFF2-40B4-BE49-F238E27FC236}">
                <a16:creationId xmlns:a16="http://schemas.microsoft.com/office/drawing/2014/main" id="{96C7DC50-54F0-4E7D-B570-0A24139AE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422400"/>
            <a:ext cx="882015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Poskytováním úvěrů si banka zajišťuje příjmy.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7A7762FB-93F2-492E-A9F8-3AE223B7F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360363"/>
            <a:ext cx="2339975" cy="539750"/>
          </a:xfrm>
          <a:prstGeom prst="rect">
            <a:avLst/>
          </a:prstGeom>
          <a:solidFill>
            <a:srgbClr val="9966CC">
              <a:alpha val="5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62640" rIns="90000" bIns="45000" anchor="ctr"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/>
            <a:r>
              <a:rPr lang="pl-PL" altLang="cs-CZ" sz="2000" b="1">
                <a:solidFill>
                  <a:srgbClr val="FFFFFF"/>
                </a:solidFill>
              </a:rPr>
              <a:t>AKTIVNÍ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ED3E6AB8-B99A-445C-B1BC-B0B14DCE0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2363788"/>
            <a:ext cx="9899650" cy="335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Jestliže potřebujeme půjčit peníze, můžeme o ně</a:t>
            </a:r>
          </a:p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požádat v bance. </a:t>
            </a:r>
          </a:p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Ta nám je za určitých předpokladů a splnění určitých podmínek půjčí. </a:t>
            </a:r>
          </a:p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Ale musíme je vrátit i s ÚROKY. </a:t>
            </a:r>
          </a:p>
          <a:p>
            <a:pPr eaLnBrk="1">
              <a:lnSpc>
                <a:spcPct val="118000"/>
              </a:lnSpc>
            </a:pPr>
            <a:endParaRPr lang="pl-PL" altLang="cs-CZ" sz="2600" b="1">
              <a:solidFill>
                <a:srgbClr val="FFFF66"/>
              </a:solidFill>
            </a:endParaRPr>
          </a:p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800000"/>
                </a:solidFill>
              </a:rPr>
              <a:t>Úrok - peněžitá odměna za půjčení peněz.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4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4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>
            <a:extLst>
              <a:ext uri="{FF2B5EF4-FFF2-40B4-BE49-F238E27FC236}">
                <a16:creationId xmlns:a16="http://schemas.microsoft.com/office/drawing/2014/main" id="{58F97A32-70F5-475E-94F2-5A9E8AB78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3425" y="163513"/>
            <a:ext cx="4456113" cy="557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18000"/>
              </a:lnSpc>
            </a:pPr>
            <a:r>
              <a:rPr lang="pl-PL" altLang="cs-CZ" sz="2600" b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Vypočítej!</a:t>
            </a: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F6CB9304-F59F-42E4-A9D1-83F8DD52F350}"/>
              </a:ext>
            </a:extLst>
          </p:cNvPr>
          <p:cNvGrpSpPr>
            <a:grpSpLocks/>
          </p:cNvGrpSpPr>
          <p:nvPr/>
        </p:nvGrpSpPr>
        <p:grpSpPr bwMode="auto">
          <a:xfrm>
            <a:off x="7289800" y="179388"/>
            <a:ext cx="2608263" cy="1258887"/>
            <a:chOff x="4592" y="113"/>
            <a:chExt cx="1643" cy="793"/>
          </a:xfrm>
        </p:grpSpPr>
        <p:grpSp>
          <p:nvGrpSpPr>
            <p:cNvPr id="34868" name="Group 3">
              <a:extLst>
                <a:ext uri="{FF2B5EF4-FFF2-40B4-BE49-F238E27FC236}">
                  <a16:creationId xmlns:a16="http://schemas.microsoft.com/office/drawing/2014/main" id="{716EC790-D9D2-4051-A46A-3C31F46554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2" y="113"/>
              <a:ext cx="1643" cy="793"/>
              <a:chOff x="4592" y="113"/>
              <a:chExt cx="1643" cy="793"/>
            </a:xfrm>
          </p:grpSpPr>
          <p:sp>
            <p:nvSpPr>
              <p:cNvPr id="34869" name="Freeform 4">
                <a:extLst>
                  <a:ext uri="{FF2B5EF4-FFF2-40B4-BE49-F238E27FC236}">
                    <a16:creationId xmlns:a16="http://schemas.microsoft.com/office/drawing/2014/main" id="{EBB39329-0C5D-4AF9-B1D3-C049B65B1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1" y="116"/>
                <a:ext cx="1647" cy="801"/>
              </a:xfrm>
              <a:custGeom>
                <a:avLst/>
                <a:gdLst>
                  <a:gd name="T0" fmla="*/ 0 w 7265"/>
                  <a:gd name="T1" fmla="*/ 0 h 3532"/>
                  <a:gd name="T2" fmla="*/ 0 w 7265"/>
                  <a:gd name="T3" fmla="*/ 0 h 3532"/>
                  <a:gd name="T4" fmla="*/ 0 w 7265"/>
                  <a:gd name="T5" fmla="*/ 0 h 3532"/>
                  <a:gd name="T6" fmla="*/ 0 w 7265"/>
                  <a:gd name="T7" fmla="*/ 0 h 3532"/>
                  <a:gd name="T8" fmla="*/ 0 w 7265"/>
                  <a:gd name="T9" fmla="*/ 0 h 3532"/>
                  <a:gd name="T10" fmla="*/ 1 w 7265"/>
                  <a:gd name="T11" fmla="*/ 0 h 3532"/>
                  <a:gd name="T12" fmla="*/ 1 w 7265"/>
                  <a:gd name="T13" fmla="*/ 0 h 3532"/>
                  <a:gd name="T14" fmla="*/ 1 w 7265"/>
                  <a:gd name="T15" fmla="*/ 0 h 3532"/>
                  <a:gd name="T16" fmla="*/ 1 w 7265"/>
                  <a:gd name="T17" fmla="*/ 0 h 3532"/>
                  <a:gd name="T18" fmla="*/ 1 w 7265"/>
                  <a:gd name="T19" fmla="*/ 0 h 3532"/>
                  <a:gd name="T20" fmla="*/ 1 w 7265"/>
                  <a:gd name="T21" fmla="*/ 0 h 3532"/>
                  <a:gd name="T22" fmla="*/ 0 w 7265"/>
                  <a:gd name="T23" fmla="*/ 0 h 3532"/>
                  <a:gd name="T24" fmla="*/ 0 w 7265"/>
                  <a:gd name="T25" fmla="*/ 0 h 3532"/>
                  <a:gd name="T26" fmla="*/ 0 w 7265"/>
                  <a:gd name="T27" fmla="*/ 0 h 353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265"/>
                  <a:gd name="T43" fmla="*/ 0 h 3532"/>
                  <a:gd name="T44" fmla="*/ 7265 w 7265"/>
                  <a:gd name="T45" fmla="*/ 3532 h 353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265" h="3532">
                    <a:moveTo>
                      <a:pt x="137" y="2151"/>
                    </a:moveTo>
                    <a:cubicBezTo>
                      <a:pt x="50" y="2232"/>
                      <a:pt x="0" y="2345"/>
                      <a:pt x="7" y="2441"/>
                    </a:cubicBezTo>
                    <a:cubicBezTo>
                      <a:pt x="15" y="2553"/>
                      <a:pt x="47" y="2711"/>
                      <a:pt x="180" y="2776"/>
                    </a:cubicBezTo>
                    <a:cubicBezTo>
                      <a:pt x="753" y="3054"/>
                      <a:pt x="1454" y="3356"/>
                      <a:pt x="2124" y="3470"/>
                    </a:cubicBezTo>
                    <a:cubicBezTo>
                      <a:pt x="2479" y="3531"/>
                      <a:pt x="2935" y="3443"/>
                      <a:pt x="3253" y="3302"/>
                    </a:cubicBezTo>
                    <a:cubicBezTo>
                      <a:pt x="4122" y="2919"/>
                      <a:pt x="4894" y="2382"/>
                      <a:pt x="5686" y="1899"/>
                    </a:cubicBezTo>
                    <a:cubicBezTo>
                      <a:pt x="5959" y="1733"/>
                      <a:pt x="6168" y="1515"/>
                      <a:pt x="6446" y="1358"/>
                    </a:cubicBezTo>
                    <a:cubicBezTo>
                      <a:pt x="6653" y="1241"/>
                      <a:pt x="6909" y="1170"/>
                      <a:pt x="7141" y="1076"/>
                    </a:cubicBezTo>
                    <a:cubicBezTo>
                      <a:pt x="7192" y="1022"/>
                      <a:pt x="7235" y="973"/>
                      <a:pt x="7250" y="915"/>
                    </a:cubicBezTo>
                    <a:cubicBezTo>
                      <a:pt x="7264" y="861"/>
                      <a:pt x="7250" y="783"/>
                      <a:pt x="7184" y="748"/>
                    </a:cubicBezTo>
                    <a:cubicBezTo>
                      <a:pt x="6312" y="514"/>
                      <a:pt x="5483" y="272"/>
                      <a:pt x="4611" y="38"/>
                    </a:cubicBezTo>
                    <a:cubicBezTo>
                      <a:pt x="4235" y="0"/>
                      <a:pt x="4119" y="290"/>
                      <a:pt x="3482" y="244"/>
                    </a:cubicBezTo>
                    <a:cubicBezTo>
                      <a:pt x="3127" y="473"/>
                      <a:pt x="2772" y="702"/>
                      <a:pt x="2417" y="931"/>
                    </a:cubicBezTo>
                    <a:cubicBezTo>
                      <a:pt x="1657" y="1337"/>
                      <a:pt x="897" y="1744"/>
                      <a:pt x="137" y="2151"/>
                    </a:cubicBezTo>
                  </a:path>
                </a:pathLst>
              </a:custGeom>
              <a:gradFill rotWithShape="0">
                <a:gsLst>
                  <a:gs pos="0">
                    <a:srgbClr val="CBCFD5"/>
                  </a:gs>
                  <a:gs pos="100000">
                    <a:srgbClr val="57677B"/>
                  </a:gs>
                </a:gsLst>
                <a:lin ang="213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870" name="Freeform 5">
                <a:extLst>
                  <a:ext uri="{FF2B5EF4-FFF2-40B4-BE49-F238E27FC236}">
                    <a16:creationId xmlns:a16="http://schemas.microsoft.com/office/drawing/2014/main" id="{3A7205D3-CEF5-4C2E-949E-A7ACEE02FC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1" y="104"/>
                <a:ext cx="1630" cy="748"/>
              </a:xfrm>
              <a:custGeom>
                <a:avLst/>
                <a:gdLst>
                  <a:gd name="T0" fmla="*/ 1 w 7186"/>
                  <a:gd name="T1" fmla="*/ 0 h 3298"/>
                  <a:gd name="T2" fmla="*/ 1 w 7186"/>
                  <a:gd name="T3" fmla="*/ 0 h 3298"/>
                  <a:gd name="T4" fmla="*/ 0 w 7186"/>
                  <a:gd name="T5" fmla="*/ 0 h 3298"/>
                  <a:gd name="T6" fmla="*/ 0 w 7186"/>
                  <a:gd name="T7" fmla="*/ 0 h 3298"/>
                  <a:gd name="T8" fmla="*/ 0 w 7186"/>
                  <a:gd name="T9" fmla="*/ 0 h 3298"/>
                  <a:gd name="T10" fmla="*/ 0 w 7186"/>
                  <a:gd name="T11" fmla="*/ 0 h 3298"/>
                  <a:gd name="T12" fmla="*/ 0 w 7186"/>
                  <a:gd name="T13" fmla="*/ 0 h 3298"/>
                  <a:gd name="T14" fmla="*/ 0 w 7186"/>
                  <a:gd name="T15" fmla="*/ 0 h 3298"/>
                  <a:gd name="T16" fmla="*/ 0 w 7186"/>
                  <a:gd name="T17" fmla="*/ 0 h 3298"/>
                  <a:gd name="T18" fmla="*/ 0 w 7186"/>
                  <a:gd name="T19" fmla="*/ 0 h 3298"/>
                  <a:gd name="T20" fmla="*/ 0 w 7186"/>
                  <a:gd name="T21" fmla="*/ 0 h 3298"/>
                  <a:gd name="T22" fmla="*/ 1 w 7186"/>
                  <a:gd name="T23" fmla="*/ 0 h 3298"/>
                  <a:gd name="T24" fmla="*/ 1 w 7186"/>
                  <a:gd name="T25" fmla="*/ 0 h 3298"/>
                  <a:gd name="T26" fmla="*/ 1 w 7186"/>
                  <a:gd name="T27" fmla="*/ 0 h 3298"/>
                  <a:gd name="T28" fmla="*/ 1 w 7186"/>
                  <a:gd name="T29" fmla="*/ 0 h 329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186"/>
                  <a:gd name="T46" fmla="*/ 0 h 3298"/>
                  <a:gd name="T47" fmla="*/ 7186 w 7186"/>
                  <a:gd name="T48" fmla="*/ 3298 h 329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186" h="3298">
                    <a:moveTo>
                      <a:pt x="7185" y="785"/>
                    </a:moveTo>
                    <a:cubicBezTo>
                      <a:pt x="6540" y="528"/>
                      <a:pt x="5778" y="370"/>
                      <a:pt x="5081" y="196"/>
                    </a:cubicBezTo>
                    <a:cubicBezTo>
                      <a:pt x="4808" y="127"/>
                      <a:pt x="4466" y="0"/>
                      <a:pt x="4170" y="52"/>
                    </a:cubicBezTo>
                    <a:cubicBezTo>
                      <a:pt x="3487" y="170"/>
                      <a:pt x="3008" y="567"/>
                      <a:pt x="2522" y="891"/>
                    </a:cubicBezTo>
                    <a:cubicBezTo>
                      <a:pt x="2289" y="1046"/>
                      <a:pt x="2022" y="1181"/>
                      <a:pt x="1763" y="1314"/>
                    </a:cubicBezTo>
                    <a:cubicBezTo>
                      <a:pt x="1313" y="1545"/>
                      <a:pt x="866" y="1780"/>
                      <a:pt x="418" y="2013"/>
                    </a:cubicBezTo>
                    <a:cubicBezTo>
                      <a:pt x="220" y="2116"/>
                      <a:pt x="0" y="2221"/>
                      <a:pt x="58" y="2415"/>
                    </a:cubicBezTo>
                    <a:cubicBezTo>
                      <a:pt x="102" y="2560"/>
                      <a:pt x="293" y="2616"/>
                      <a:pt x="462" y="2678"/>
                    </a:cubicBezTo>
                    <a:cubicBezTo>
                      <a:pt x="823" y="2810"/>
                      <a:pt x="1176" y="2955"/>
                      <a:pt x="1546" y="3075"/>
                    </a:cubicBezTo>
                    <a:cubicBezTo>
                      <a:pt x="1764" y="3146"/>
                      <a:pt x="1974" y="3233"/>
                      <a:pt x="2218" y="3249"/>
                    </a:cubicBezTo>
                    <a:cubicBezTo>
                      <a:pt x="2910" y="3297"/>
                      <a:pt x="3506" y="2903"/>
                      <a:pt x="3996" y="2622"/>
                    </a:cubicBezTo>
                    <a:cubicBezTo>
                      <a:pt x="4424" y="2378"/>
                      <a:pt x="4892" y="2154"/>
                      <a:pt x="5295" y="1890"/>
                    </a:cubicBezTo>
                    <a:cubicBezTo>
                      <a:pt x="5548" y="1724"/>
                      <a:pt x="5744" y="1518"/>
                      <a:pt x="5992" y="1350"/>
                    </a:cubicBezTo>
                    <a:cubicBezTo>
                      <a:pt x="6227" y="1191"/>
                      <a:pt x="6538" y="1087"/>
                      <a:pt x="6816" y="971"/>
                    </a:cubicBezTo>
                    <a:cubicBezTo>
                      <a:pt x="6944" y="918"/>
                      <a:pt x="7105" y="876"/>
                      <a:pt x="7185" y="785"/>
                    </a:cubicBezTo>
                  </a:path>
                </a:pathLst>
              </a:custGeom>
              <a:solidFill>
                <a:srgbClr val="9AAF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871" name="Freeform 6">
                <a:extLst>
                  <a:ext uri="{FF2B5EF4-FFF2-40B4-BE49-F238E27FC236}">
                    <a16:creationId xmlns:a16="http://schemas.microsoft.com/office/drawing/2014/main" id="{F1C80850-8FF5-4862-9753-868CF8657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9" y="713"/>
                <a:ext cx="140" cy="68"/>
              </a:xfrm>
              <a:custGeom>
                <a:avLst/>
                <a:gdLst>
                  <a:gd name="T0" fmla="*/ 0 w 617"/>
                  <a:gd name="T1" fmla="*/ 0 h 301"/>
                  <a:gd name="T2" fmla="*/ 0 w 617"/>
                  <a:gd name="T3" fmla="*/ 0 h 301"/>
                  <a:gd name="T4" fmla="*/ 0 w 617"/>
                  <a:gd name="T5" fmla="*/ 0 h 301"/>
                  <a:gd name="T6" fmla="*/ 0 w 617"/>
                  <a:gd name="T7" fmla="*/ 0 h 3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17"/>
                  <a:gd name="T13" fmla="*/ 0 h 301"/>
                  <a:gd name="T14" fmla="*/ 617 w 617"/>
                  <a:gd name="T15" fmla="*/ 301 h 3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17" h="301">
                    <a:moveTo>
                      <a:pt x="0" y="202"/>
                    </a:moveTo>
                    <a:cubicBezTo>
                      <a:pt x="219" y="300"/>
                      <a:pt x="490" y="264"/>
                      <a:pt x="591" y="213"/>
                    </a:cubicBezTo>
                    <a:cubicBezTo>
                      <a:pt x="616" y="148"/>
                      <a:pt x="506" y="95"/>
                      <a:pt x="434" y="68"/>
                    </a:cubicBezTo>
                    <a:cubicBezTo>
                      <a:pt x="254" y="0"/>
                      <a:pt x="55" y="65"/>
                      <a:pt x="0" y="202"/>
                    </a:cubicBezTo>
                  </a:path>
                </a:pathLst>
              </a:custGeom>
              <a:solidFill>
                <a:srgbClr val="79A0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872" name="Freeform 7">
                <a:extLst>
                  <a:ext uri="{FF2B5EF4-FFF2-40B4-BE49-F238E27FC236}">
                    <a16:creationId xmlns:a16="http://schemas.microsoft.com/office/drawing/2014/main" id="{8E1B6CCC-2218-4F19-B7EB-60FCC8166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5" y="731"/>
                <a:ext cx="42" cy="23"/>
              </a:xfrm>
              <a:custGeom>
                <a:avLst/>
                <a:gdLst>
                  <a:gd name="T0" fmla="*/ 0 w 184"/>
                  <a:gd name="T1" fmla="*/ 0 h 100"/>
                  <a:gd name="T2" fmla="*/ 0 w 184"/>
                  <a:gd name="T3" fmla="*/ 0 h 100"/>
                  <a:gd name="T4" fmla="*/ 0 w 184"/>
                  <a:gd name="T5" fmla="*/ 0 h 100"/>
                  <a:gd name="T6" fmla="*/ 0 w 184"/>
                  <a:gd name="T7" fmla="*/ 0 h 100"/>
                  <a:gd name="T8" fmla="*/ 0 w 184"/>
                  <a:gd name="T9" fmla="*/ 0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4"/>
                  <a:gd name="T16" fmla="*/ 0 h 100"/>
                  <a:gd name="T17" fmla="*/ 184 w 184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4" h="100">
                    <a:moveTo>
                      <a:pt x="15" y="1"/>
                    </a:moveTo>
                    <a:cubicBezTo>
                      <a:pt x="41" y="44"/>
                      <a:pt x="44" y="47"/>
                      <a:pt x="0" y="99"/>
                    </a:cubicBezTo>
                    <a:cubicBezTo>
                      <a:pt x="91" y="78"/>
                      <a:pt x="95" y="82"/>
                      <a:pt x="183" y="93"/>
                    </a:cubicBezTo>
                    <a:cubicBezTo>
                      <a:pt x="156" y="52"/>
                      <a:pt x="148" y="50"/>
                      <a:pt x="183" y="0"/>
                    </a:cubicBezTo>
                    <a:cubicBezTo>
                      <a:pt x="96" y="19"/>
                      <a:pt x="86" y="11"/>
                      <a:pt x="15" y="1"/>
                    </a:cubicBezTo>
                  </a:path>
                </a:pathLst>
              </a:custGeom>
              <a:solidFill>
                <a:srgbClr val="A9B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873" name="Freeform 8">
                <a:extLst>
                  <a:ext uri="{FF2B5EF4-FFF2-40B4-BE49-F238E27FC236}">
                    <a16:creationId xmlns:a16="http://schemas.microsoft.com/office/drawing/2014/main" id="{2FE6BE48-BD3E-4EFA-8E57-6B6ED504D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3" y="521"/>
                <a:ext cx="138" cy="41"/>
              </a:xfrm>
              <a:custGeom>
                <a:avLst/>
                <a:gdLst>
                  <a:gd name="T0" fmla="*/ 0 w 609"/>
                  <a:gd name="T1" fmla="*/ 0 h 181"/>
                  <a:gd name="T2" fmla="*/ 0 w 609"/>
                  <a:gd name="T3" fmla="*/ 0 h 181"/>
                  <a:gd name="T4" fmla="*/ 0 w 609"/>
                  <a:gd name="T5" fmla="*/ 0 h 181"/>
                  <a:gd name="T6" fmla="*/ 0 w 609"/>
                  <a:gd name="T7" fmla="*/ 0 h 18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9"/>
                  <a:gd name="T13" fmla="*/ 0 h 181"/>
                  <a:gd name="T14" fmla="*/ 609 w 609"/>
                  <a:gd name="T15" fmla="*/ 181 h 18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9" h="181">
                    <a:moveTo>
                      <a:pt x="0" y="15"/>
                    </a:moveTo>
                    <a:cubicBezTo>
                      <a:pt x="146" y="151"/>
                      <a:pt x="504" y="180"/>
                      <a:pt x="608" y="0"/>
                    </a:cubicBezTo>
                    <a:lnTo>
                      <a:pt x="304" y="72"/>
                    </a:lnTo>
                    <a:lnTo>
                      <a:pt x="0" y="15"/>
                    </a:lnTo>
                  </a:path>
                </a:pathLst>
              </a:custGeom>
              <a:solidFill>
                <a:srgbClr val="698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874" name="Freeform 9">
                <a:extLst>
                  <a:ext uri="{FF2B5EF4-FFF2-40B4-BE49-F238E27FC236}">
                    <a16:creationId xmlns:a16="http://schemas.microsoft.com/office/drawing/2014/main" id="{A7490893-4E54-4EA0-B28E-4F4903496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1" y="362"/>
                <a:ext cx="127" cy="62"/>
              </a:xfrm>
              <a:custGeom>
                <a:avLst/>
                <a:gdLst>
                  <a:gd name="T0" fmla="*/ 0 w 561"/>
                  <a:gd name="T1" fmla="*/ 0 h 273"/>
                  <a:gd name="T2" fmla="*/ 0 w 561"/>
                  <a:gd name="T3" fmla="*/ 0 h 273"/>
                  <a:gd name="T4" fmla="*/ 0 w 561"/>
                  <a:gd name="T5" fmla="*/ 0 h 273"/>
                  <a:gd name="T6" fmla="*/ 0 w 561"/>
                  <a:gd name="T7" fmla="*/ 0 h 2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1"/>
                  <a:gd name="T13" fmla="*/ 0 h 273"/>
                  <a:gd name="T14" fmla="*/ 561 w 561"/>
                  <a:gd name="T15" fmla="*/ 273 h 2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1" h="273">
                    <a:moveTo>
                      <a:pt x="0" y="209"/>
                    </a:moveTo>
                    <a:cubicBezTo>
                      <a:pt x="127" y="246"/>
                      <a:pt x="191" y="271"/>
                      <a:pt x="298" y="272"/>
                    </a:cubicBezTo>
                    <a:cubicBezTo>
                      <a:pt x="369" y="272"/>
                      <a:pt x="560" y="220"/>
                      <a:pt x="473" y="129"/>
                    </a:cubicBezTo>
                    <a:cubicBezTo>
                      <a:pt x="345" y="0"/>
                      <a:pt x="38" y="77"/>
                      <a:pt x="0" y="209"/>
                    </a:cubicBezTo>
                  </a:path>
                </a:pathLst>
              </a:custGeom>
              <a:solidFill>
                <a:srgbClr val="7AA0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875" name="Freeform 10">
                <a:extLst>
                  <a:ext uri="{FF2B5EF4-FFF2-40B4-BE49-F238E27FC236}">
                    <a16:creationId xmlns:a16="http://schemas.microsoft.com/office/drawing/2014/main" id="{36888A35-009D-46D8-BA88-F33308A4B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6" y="620"/>
                <a:ext cx="137" cy="66"/>
              </a:xfrm>
              <a:custGeom>
                <a:avLst/>
                <a:gdLst>
                  <a:gd name="T0" fmla="*/ 0 w 603"/>
                  <a:gd name="T1" fmla="*/ 0 h 290"/>
                  <a:gd name="T2" fmla="*/ 0 w 603"/>
                  <a:gd name="T3" fmla="*/ 0 h 290"/>
                  <a:gd name="T4" fmla="*/ 0 w 603"/>
                  <a:gd name="T5" fmla="*/ 0 h 290"/>
                  <a:gd name="T6" fmla="*/ 0 w 603"/>
                  <a:gd name="T7" fmla="*/ 0 h 2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3"/>
                  <a:gd name="T13" fmla="*/ 0 h 290"/>
                  <a:gd name="T14" fmla="*/ 603 w 603"/>
                  <a:gd name="T15" fmla="*/ 290 h 2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3" h="290">
                    <a:moveTo>
                      <a:pt x="0" y="189"/>
                    </a:moveTo>
                    <a:cubicBezTo>
                      <a:pt x="243" y="289"/>
                      <a:pt x="378" y="283"/>
                      <a:pt x="544" y="179"/>
                    </a:cubicBezTo>
                    <a:cubicBezTo>
                      <a:pt x="602" y="143"/>
                      <a:pt x="455" y="52"/>
                      <a:pt x="376" y="36"/>
                    </a:cubicBezTo>
                    <a:cubicBezTo>
                      <a:pt x="189" y="0"/>
                      <a:pt x="42" y="50"/>
                      <a:pt x="0" y="189"/>
                    </a:cubicBezTo>
                  </a:path>
                </a:pathLst>
              </a:custGeom>
              <a:solidFill>
                <a:srgbClr val="79A0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876" name="Freeform 11">
                <a:extLst>
                  <a:ext uri="{FF2B5EF4-FFF2-40B4-BE49-F238E27FC236}">
                    <a16:creationId xmlns:a16="http://schemas.microsoft.com/office/drawing/2014/main" id="{CD938D25-01A8-4871-B79A-1B4199789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5" y="652"/>
                <a:ext cx="138" cy="52"/>
              </a:xfrm>
              <a:custGeom>
                <a:avLst/>
                <a:gdLst>
                  <a:gd name="T0" fmla="*/ 0 w 609"/>
                  <a:gd name="T1" fmla="*/ 0 h 228"/>
                  <a:gd name="T2" fmla="*/ 0 w 609"/>
                  <a:gd name="T3" fmla="*/ 0 h 228"/>
                  <a:gd name="T4" fmla="*/ 0 w 609"/>
                  <a:gd name="T5" fmla="*/ 0 h 228"/>
                  <a:gd name="T6" fmla="*/ 0 w 609"/>
                  <a:gd name="T7" fmla="*/ 0 h 2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9"/>
                  <a:gd name="T13" fmla="*/ 0 h 228"/>
                  <a:gd name="T14" fmla="*/ 609 w 609"/>
                  <a:gd name="T15" fmla="*/ 228 h 2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9" h="228">
                    <a:moveTo>
                      <a:pt x="542" y="0"/>
                    </a:moveTo>
                    <a:cubicBezTo>
                      <a:pt x="380" y="185"/>
                      <a:pt x="225" y="84"/>
                      <a:pt x="0" y="46"/>
                    </a:cubicBezTo>
                    <a:cubicBezTo>
                      <a:pt x="122" y="227"/>
                      <a:pt x="545" y="193"/>
                      <a:pt x="608" y="0"/>
                    </a:cubicBezTo>
                    <a:lnTo>
                      <a:pt x="542" y="0"/>
                    </a:lnTo>
                  </a:path>
                </a:pathLst>
              </a:custGeom>
              <a:solidFill>
                <a:srgbClr val="5D72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877" name="Freeform 12">
                <a:extLst>
                  <a:ext uri="{FF2B5EF4-FFF2-40B4-BE49-F238E27FC236}">
                    <a16:creationId xmlns:a16="http://schemas.microsoft.com/office/drawing/2014/main" id="{0896186B-4AFC-4ED3-84D2-574AC0CEB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" y="524"/>
                <a:ext cx="137" cy="66"/>
              </a:xfrm>
              <a:custGeom>
                <a:avLst/>
                <a:gdLst>
                  <a:gd name="T0" fmla="*/ 0 w 603"/>
                  <a:gd name="T1" fmla="*/ 0 h 290"/>
                  <a:gd name="T2" fmla="*/ 0 w 603"/>
                  <a:gd name="T3" fmla="*/ 0 h 290"/>
                  <a:gd name="T4" fmla="*/ 0 w 603"/>
                  <a:gd name="T5" fmla="*/ 0 h 290"/>
                  <a:gd name="T6" fmla="*/ 0 w 603"/>
                  <a:gd name="T7" fmla="*/ 0 h 2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3"/>
                  <a:gd name="T13" fmla="*/ 0 h 290"/>
                  <a:gd name="T14" fmla="*/ 603 w 603"/>
                  <a:gd name="T15" fmla="*/ 290 h 2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3" h="290">
                    <a:moveTo>
                      <a:pt x="0" y="189"/>
                    </a:moveTo>
                    <a:cubicBezTo>
                      <a:pt x="243" y="289"/>
                      <a:pt x="378" y="283"/>
                      <a:pt x="544" y="179"/>
                    </a:cubicBezTo>
                    <a:cubicBezTo>
                      <a:pt x="602" y="143"/>
                      <a:pt x="455" y="52"/>
                      <a:pt x="376" y="36"/>
                    </a:cubicBezTo>
                    <a:cubicBezTo>
                      <a:pt x="189" y="0"/>
                      <a:pt x="42" y="50"/>
                      <a:pt x="0" y="189"/>
                    </a:cubicBezTo>
                  </a:path>
                </a:pathLst>
              </a:custGeom>
              <a:solidFill>
                <a:srgbClr val="79A0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878" name="Freeform 13">
                <a:extLst>
                  <a:ext uri="{FF2B5EF4-FFF2-40B4-BE49-F238E27FC236}">
                    <a16:creationId xmlns:a16="http://schemas.microsoft.com/office/drawing/2014/main" id="{24A2E198-FC1F-47C1-95E1-158FC9E9E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1" y="439"/>
                <a:ext cx="124" cy="66"/>
              </a:xfrm>
              <a:custGeom>
                <a:avLst/>
                <a:gdLst>
                  <a:gd name="T0" fmla="*/ 0 w 549"/>
                  <a:gd name="T1" fmla="*/ 0 h 290"/>
                  <a:gd name="T2" fmla="*/ 0 w 549"/>
                  <a:gd name="T3" fmla="*/ 0 h 290"/>
                  <a:gd name="T4" fmla="*/ 0 w 549"/>
                  <a:gd name="T5" fmla="*/ 0 h 290"/>
                  <a:gd name="T6" fmla="*/ 0 w 549"/>
                  <a:gd name="T7" fmla="*/ 0 h 2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9"/>
                  <a:gd name="T13" fmla="*/ 0 h 290"/>
                  <a:gd name="T14" fmla="*/ 549 w 549"/>
                  <a:gd name="T15" fmla="*/ 290 h 2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9" h="290">
                    <a:moveTo>
                      <a:pt x="0" y="189"/>
                    </a:moveTo>
                    <a:cubicBezTo>
                      <a:pt x="243" y="289"/>
                      <a:pt x="324" y="272"/>
                      <a:pt x="490" y="168"/>
                    </a:cubicBezTo>
                    <a:cubicBezTo>
                      <a:pt x="548" y="132"/>
                      <a:pt x="455" y="52"/>
                      <a:pt x="376" y="36"/>
                    </a:cubicBezTo>
                    <a:cubicBezTo>
                      <a:pt x="189" y="0"/>
                      <a:pt x="42" y="50"/>
                      <a:pt x="0" y="189"/>
                    </a:cubicBezTo>
                  </a:path>
                </a:pathLst>
              </a:custGeom>
              <a:solidFill>
                <a:srgbClr val="79A0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879" name="Freeform 14">
                <a:extLst>
                  <a:ext uri="{FF2B5EF4-FFF2-40B4-BE49-F238E27FC236}">
                    <a16:creationId xmlns:a16="http://schemas.microsoft.com/office/drawing/2014/main" id="{CFBC53AA-350A-46FC-BED5-D1CF053B3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5" y="481"/>
                <a:ext cx="141" cy="61"/>
              </a:xfrm>
              <a:custGeom>
                <a:avLst/>
                <a:gdLst>
                  <a:gd name="T0" fmla="*/ 0 w 620"/>
                  <a:gd name="T1" fmla="*/ 0 h 268"/>
                  <a:gd name="T2" fmla="*/ 0 w 620"/>
                  <a:gd name="T3" fmla="*/ 0 h 268"/>
                  <a:gd name="T4" fmla="*/ 0 w 620"/>
                  <a:gd name="T5" fmla="*/ 0 h 268"/>
                  <a:gd name="T6" fmla="*/ 0 w 620"/>
                  <a:gd name="T7" fmla="*/ 0 h 2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0"/>
                  <a:gd name="T13" fmla="*/ 0 h 268"/>
                  <a:gd name="T14" fmla="*/ 620 w 620"/>
                  <a:gd name="T15" fmla="*/ 268 h 2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0" h="268">
                    <a:moveTo>
                      <a:pt x="0" y="167"/>
                    </a:moveTo>
                    <a:cubicBezTo>
                      <a:pt x="243" y="267"/>
                      <a:pt x="494" y="218"/>
                      <a:pt x="574" y="136"/>
                    </a:cubicBezTo>
                    <a:cubicBezTo>
                      <a:pt x="619" y="92"/>
                      <a:pt x="493" y="52"/>
                      <a:pt x="414" y="37"/>
                    </a:cubicBezTo>
                    <a:cubicBezTo>
                      <a:pt x="228" y="0"/>
                      <a:pt x="42" y="28"/>
                      <a:pt x="0" y="167"/>
                    </a:cubicBezTo>
                  </a:path>
                </a:pathLst>
              </a:custGeom>
              <a:solidFill>
                <a:srgbClr val="79A0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880" name="Freeform 15">
                <a:extLst>
                  <a:ext uri="{FF2B5EF4-FFF2-40B4-BE49-F238E27FC236}">
                    <a16:creationId xmlns:a16="http://schemas.microsoft.com/office/drawing/2014/main" id="{3D1F0F8D-D8C6-4C0E-B652-EEB48B3AA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8" y="517"/>
                <a:ext cx="132" cy="61"/>
              </a:xfrm>
              <a:custGeom>
                <a:avLst/>
                <a:gdLst>
                  <a:gd name="T0" fmla="*/ 0 w 584"/>
                  <a:gd name="T1" fmla="*/ 0 h 268"/>
                  <a:gd name="T2" fmla="*/ 0 w 584"/>
                  <a:gd name="T3" fmla="*/ 0 h 268"/>
                  <a:gd name="T4" fmla="*/ 0 w 584"/>
                  <a:gd name="T5" fmla="*/ 0 h 268"/>
                  <a:gd name="T6" fmla="*/ 0 w 584"/>
                  <a:gd name="T7" fmla="*/ 0 h 2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4"/>
                  <a:gd name="T13" fmla="*/ 0 h 268"/>
                  <a:gd name="T14" fmla="*/ 584 w 584"/>
                  <a:gd name="T15" fmla="*/ 268 h 2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4" h="268">
                    <a:moveTo>
                      <a:pt x="0" y="167"/>
                    </a:moveTo>
                    <a:cubicBezTo>
                      <a:pt x="243" y="267"/>
                      <a:pt x="515" y="202"/>
                      <a:pt x="553" y="140"/>
                    </a:cubicBezTo>
                    <a:cubicBezTo>
                      <a:pt x="583" y="90"/>
                      <a:pt x="493" y="52"/>
                      <a:pt x="414" y="37"/>
                    </a:cubicBezTo>
                    <a:cubicBezTo>
                      <a:pt x="228" y="0"/>
                      <a:pt x="42" y="28"/>
                      <a:pt x="0" y="167"/>
                    </a:cubicBezTo>
                  </a:path>
                </a:pathLst>
              </a:custGeom>
              <a:solidFill>
                <a:srgbClr val="79A0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881" name="Freeform 16">
                <a:extLst>
                  <a:ext uri="{FF2B5EF4-FFF2-40B4-BE49-F238E27FC236}">
                    <a16:creationId xmlns:a16="http://schemas.microsoft.com/office/drawing/2014/main" id="{19A11DCB-E011-42A6-9599-7D882166E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4" y="571"/>
                <a:ext cx="132" cy="61"/>
              </a:xfrm>
              <a:custGeom>
                <a:avLst/>
                <a:gdLst>
                  <a:gd name="T0" fmla="*/ 0 w 584"/>
                  <a:gd name="T1" fmla="*/ 0 h 268"/>
                  <a:gd name="T2" fmla="*/ 0 w 584"/>
                  <a:gd name="T3" fmla="*/ 0 h 268"/>
                  <a:gd name="T4" fmla="*/ 0 w 584"/>
                  <a:gd name="T5" fmla="*/ 0 h 268"/>
                  <a:gd name="T6" fmla="*/ 0 w 584"/>
                  <a:gd name="T7" fmla="*/ 0 h 2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4"/>
                  <a:gd name="T13" fmla="*/ 0 h 268"/>
                  <a:gd name="T14" fmla="*/ 584 w 584"/>
                  <a:gd name="T15" fmla="*/ 268 h 2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4" h="268">
                    <a:moveTo>
                      <a:pt x="0" y="167"/>
                    </a:moveTo>
                    <a:cubicBezTo>
                      <a:pt x="243" y="267"/>
                      <a:pt x="515" y="202"/>
                      <a:pt x="553" y="140"/>
                    </a:cubicBezTo>
                    <a:cubicBezTo>
                      <a:pt x="583" y="90"/>
                      <a:pt x="493" y="52"/>
                      <a:pt x="414" y="37"/>
                    </a:cubicBezTo>
                    <a:cubicBezTo>
                      <a:pt x="228" y="0"/>
                      <a:pt x="42" y="28"/>
                      <a:pt x="0" y="167"/>
                    </a:cubicBezTo>
                  </a:path>
                </a:pathLst>
              </a:custGeom>
              <a:solidFill>
                <a:srgbClr val="79A0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882" name="Freeform 17">
                <a:extLst>
                  <a:ext uri="{FF2B5EF4-FFF2-40B4-BE49-F238E27FC236}">
                    <a16:creationId xmlns:a16="http://schemas.microsoft.com/office/drawing/2014/main" id="{361D3ECB-5123-4E41-BE10-C37FF8B4B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7" y="654"/>
                <a:ext cx="138" cy="89"/>
              </a:xfrm>
              <a:custGeom>
                <a:avLst/>
                <a:gdLst>
                  <a:gd name="T0" fmla="*/ 0 w 610"/>
                  <a:gd name="T1" fmla="*/ 0 h 394"/>
                  <a:gd name="T2" fmla="*/ 0 w 610"/>
                  <a:gd name="T3" fmla="*/ 0 h 394"/>
                  <a:gd name="T4" fmla="*/ 0 w 610"/>
                  <a:gd name="T5" fmla="*/ 0 h 394"/>
                  <a:gd name="T6" fmla="*/ 0 w 610"/>
                  <a:gd name="T7" fmla="*/ 0 h 3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10"/>
                  <a:gd name="T13" fmla="*/ 0 h 394"/>
                  <a:gd name="T14" fmla="*/ 610 w 610"/>
                  <a:gd name="T15" fmla="*/ 394 h 3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10" h="394">
                    <a:moveTo>
                      <a:pt x="0" y="213"/>
                    </a:moveTo>
                    <a:cubicBezTo>
                      <a:pt x="271" y="393"/>
                      <a:pt x="495" y="252"/>
                      <a:pt x="591" y="197"/>
                    </a:cubicBezTo>
                    <a:cubicBezTo>
                      <a:pt x="609" y="131"/>
                      <a:pt x="495" y="83"/>
                      <a:pt x="420" y="59"/>
                    </a:cubicBezTo>
                    <a:cubicBezTo>
                      <a:pt x="234" y="0"/>
                      <a:pt x="42" y="74"/>
                      <a:pt x="0" y="213"/>
                    </a:cubicBezTo>
                  </a:path>
                </a:pathLst>
              </a:custGeom>
              <a:solidFill>
                <a:srgbClr val="79A0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883" name="Freeform 18">
                <a:extLst>
                  <a:ext uri="{FF2B5EF4-FFF2-40B4-BE49-F238E27FC236}">
                    <a16:creationId xmlns:a16="http://schemas.microsoft.com/office/drawing/2014/main" id="{54927804-EB81-4EB5-978B-5C1216DC2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4" y="670"/>
                <a:ext cx="138" cy="69"/>
              </a:xfrm>
              <a:custGeom>
                <a:avLst/>
                <a:gdLst>
                  <a:gd name="T0" fmla="*/ 0 w 610"/>
                  <a:gd name="T1" fmla="*/ 0 h 303"/>
                  <a:gd name="T2" fmla="*/ 0 w 610"/>
                  <a:gd name="T3" fmla="*/ 0 h 303"/>
                  <a:gd name="T4" fmla="*/ 0 w 610"/>
                  <a:gd name="T5" fmla="*/ 0 h 303"/>
                  <a:gd name="T6" fmla="*/ 0 w 610"/>
                  <a:gd name="T7" fmla="*/ 0 h 3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10"/>
                  <a:gd name="T13" fmla="*/ 0 h 303"/>
                  <a:gd name="T14" fmla="*/ 610 w 610"/>
                  <a:gd name="T15" fmla="*/ 303 h 3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10" h="303">
                    <a:moveTo>
                      <a:pt x="0" y="213"/>
                    </a:moveTo>
                    <a:cubicBezTo>
                      <a:pt x="227" y="302"/>
                      <a:pt x="495" y="252"/>
                      <a:pt x="591" y="197"/>
                    </a:cubicBezTo>
                    <a:cubicBezTo>
                      <a:pt x="609" y="131"/>
                      <a:pt x="495" y="83"/>
                      <a:pt x="420" y="59"/>
                    </a:cubicBezTo>
                    <a:cubicBezTo>
                      <a:pt x="234" y="0"/>
                      <a:pt x="42" y="74"/>
                      <a:pt x="0" y="213"/>
                    </a:cubicBezTo>
                  </a:path>
                </a:pathLst>
              </a:custGeom>
              <a:solidFill>
                <a:srgbClr val="79A0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884" name="Freeform 19">
                <a:extLst>
                  <a:ext uri="{FF2B5EF4-FFF2-40B4-BE49-F238E27FC236}">
                    <a16:creationId xmlns:a16="http://schemas.microsoft.com/office/drawing/2014/main" id="{49F738F2-144F-424E-AACE-1763EAAFF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" y="195"/>
                <a:ext cx="576" cy="134"/>
              </a:xfrm>
              <a:custGeom>
                <a:avLst/>
                <a:gdLst>
                  <a:gd name="T0" fmla="*/ 0 w 2539"/>
                  <a:gd name="T1" fmla="*/ 0 h 592"/>
                  <a:gd name="T2" fmla="*/ 0 w 2539"/>
                  <a:gd name="T3" fmla="*/ 0 h 592"/>
                  <a:gd name="T4" fmla="*/ 0 w 2539"/>
                  <a:gd name="T5" fmla="*/ 0 h 592"/>
                  <a:gd name="T6" fmla="*/ 0 w 2539"/>
                  <a:gd name="T7" fmla="*/ 0 h 592"/>
                  <a:gd name="T8" fmla="*/ 0 w 2539"/>
                  <a:gd name="T9" fmla="*/ 0 h 592"/>
                  <a:gd name="T10" fmla="*/ 0 w 2539"/>
                  <a:gd name="T11" fmla="*/ 0 h 592"/>
                  <a:gd name="T12" fmla="*/ 0 w 2539"/>
                  <a:gd name="T13" fmla="*/ 0 h 592"/>
                  <a:gd name="T14" fmla="*/ 0 w 2539"/>
                  <a:gd name="T15" fmla="*/ 0 h 592"/>
                  <a:gd name="T16" fmla="*/ 0 w 2539"/>
                  <a:gd name="T17" fmla="*/ 0 h 592"/>
                  <a:gd name="T18" fmla="*/ 0 w 2539"/>
                  <a:gd name="T19" fmla="*/ 0 h 59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39"/>
                  <a:gd name="T31" fmla="*/ 0 h 592"/>
                  <a:gd name="T32" fmla="*/ 2539 w 2539"/>
                  <a:gd name="T33" fmla="*/ 592 h 59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39" h="592">
                    <a:moveTo>
                      <a:pt x="0" y="447"/>
                    </a:moveTo>
                    <a:cubicBezTo>
                      <a:pt x="84" y="591"/>
                      <a:pt x="267" y="458"/>
                      <a:pt x="369" y="395"/>
                    </a:cubicBezTo>
                    <a:cubicBezTo>
                      <a:pt x="484" y="324"/>
                      <a:pt x="666" y="149"/>
                      <a:pt x="824" y="136"/>
                    </a:cubicBezTo>
                    <a:cubicBezTo>
                      <a:pt x="941" y="126"/>
                      <a:pt x="1107" y="195"/>
                      <a:pt x="1215" y="223"/>
                    </a:cubicBezTo>
                    <a:cubicBezTo>
                      <a:pt x="1511" y="301"/>
                      <a:pt x="1806" y="381"/>
                      <a:pt x="2104" y="454"/>
                    </a:cubicBezTo>
                    <a:cubicBezTo>
                      <a:pt x="2247" y="490"/>
                      <a:pt x="2382" y="543"/>
                      <a:pt x="2538" y="523"/>
                    </a:cubicBezTo>
                    <a:cubicBezTo>
                      <a:pt x="2486" y="444"/>
                      <a:pt x="2281" y="404"/>
                      <a:pt x="2169" y="372"/>
                    </a:cubicBezTo>
                    <a:cubicBezTo>
                      <a:pt x="1841" y="276"/>
                      <a:pt x="1500" y="200"/>
                      <a:pt x="1171" y="106"/>
                    </a:cubicBezTo>
                    <a:cubicBezTo>
                      <a:pt x="1063" y="76"/>
                      <a:pt x="875" y="0"/>
                      <a:pt x="759" y="22"/>
                    </a:cubicBezTo>
                    <a:cubicBezTo>
                      <a:pt x="501" y="70"/>
                      <a:pt x="219" y="336"/>
                      <a:pt x="0" y="447"/>
                    </a:cubicBezTo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885" name="Freeform 20">
                <a:extLst>
                  <a:ext uri="{FF2B5EF4-FFF2-40B4-BE49-F238E27FC236}">
                    <a16:creationId xmlns:a16="http://schemas.microsoft.com/office/drawing/2014/main" id="{601E63AC-61FE-4EB5-850C-85E80AC53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1" y="200"/>
                <a:ext cx="171" cy="118"/>
              </a:xfrm>
              <a:custGeom>
                <a:avLst/>
                <a:gdLst>
                  <a:gd name="T0" fmla="*/ 0 w 755"/>
                  <a:gd name="T1" fmla="*/ 0 h 519"/>
                  <a:gd name="T2" fmla="*/ 0 w 755"/>
                  <a:gd name="T3" fmla="*/ 0 h 519"/>
                  <a:gd name="T4" fmla="*/ 0 w 755"/>
                  <a:gd name="T5" fmla="*/ 0 h 519"/>
                  <a:gd name="T6" fmla="*/ 0 w 755"/>
                  <a:gd name="T7" fmla="*/ 0 h 519"/>
                  <a:gd name="T8" fmla="*/ 0 w 755"/>
                  <a:gd name="T9" fmla="*/ 0 h 519"/>
                  <a:gd name="T10" fmla="*/ 0 w 755"/>
                  <a:gd name="T11" fmla="*/ 0 h 5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55"/>
                  <a:gd name="T19" fmla="*/ 0 h 519"/>
                  <a:gd name="T20" fmla="*/ 755 w 755"/>
                  <a:gd name="T21" fmla="*/ 519 h 5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55" h="519">
                    <a:moveTo>
                      <a:pt x="168" y="518"/>
                    </a:moveTo>
                    <a:lnTo>
                      <a:pt x="168" y="502"/>
                    </a:lnTo>
                    <a:lnTo>
                      <a:pt x="38" y="426"/>
                    </a:lnTo>
                    <a:cubicBezTo>
                      <a:pt x="288" y="335"/>
                      <a:pt x="583" y="157"/>
                      <a:pt x="754" y="0"/>
                    </a:cubicBezTo>
                    <a:cubicBezTo>
                      <a:pt x="531" y="82"/>
                      <a:pt x="312" y="233"/>
                      <a:pt x="126" y="353"/>
                    </a:cubicBezTo>
                    <a:cubicBezTo>
                      <a:pt x="17" y="423"/>
                      <a:pt x="0" y="502"/>
                      <a:pt x="168" y="518"/>
                    </a:cubicBezTo>
                  </a:path>
                </a:pathLst>
              </a:custGeom>
              <a:solidFill>
                <a:srgbClr val="7C84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886" name="Freeform 21">
                <a:extLst>
                  <a:ext uri="{FF2B5EF4-FFF2-40B4-BE49-F238E27FC236}">
                    <a16:creationId xmlns:a16="http://schemas.microsoft.com/office/drawing/2014/main" id="{790B5393-F1E1-47D3-B65B-847B1B374F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4" y="220"/>
                <a:ext cx="527" cy="204"/>
              </a:xfrm>
              <a:custGeom>
                <a:avLst/>
                <a:gdLst>
                  <a:gd name="T0" fmla="*/ 0 w 2322"/>
                  <a:gd name="T1" fmla="*/ 0 h 900"/>
                  <a:gd name="T2" fmla="*/ 0 w 2322"/>
                  <a:gd name="T3" fmla="*/ 0 h 900"/>
                  <a:gd name="T4" fmla="*/ 0 w 2322"/>
                  <a:gd name="T5" fmla="*/ 0 h 900"/>
                  <a:gd name="T6" fmla="*/ 0 w 2322"/>
                  <a:gd name="T7" fmla="*/ 0 h 900"/>
                  <a:gd name="T8" fmla="*/ 0 w 2322"/>
                  <a:gd name="T9" fmla="*/ 0 h 900"/>
                  <a:gd name="T10" fmla="*/ 0 w 2322"/>
                  <a:gd name="T11" fmla="*/ 0 h 900"/>
                  <a:gd name="T12" fmla="*/ 0 w 2322"/>
                  <a:gd name="T13" fmla="*/ 0 h 900"/>
                  <a:gd name="T14" fmla="*/ 0 w 2322"/>
                  <a:gd name="T15" fmla="*/ 0 h 9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322"/>
                  <a:gd name="T25" fmla="*/ 0 h 900"/>
                  <a:gd name="T26" fmla="*/ 2322 w 2322"/>
                  <a:gd name="T27" fmla="*/ 900 h 9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322" h="900">
                    <a:moveTo>
                      <a:pt x="0" y="429"/>
                    </a:moveTo>
                    <a:lnTo>
                      <a:pt x="1193" y="793"/>
                    </a:lnTo>
                    <a:lnTo>
                      <a:pt x="1627" y="899"/>
                    </a:lnTo>
                    <a:lnTo>
                      <a:pt x="1865" y="764"/>
                    </a:lnTo>
                    <a:lnTo>
                      <a:pt x="2321" y="444"/>
                    </a:lnTo>
                    <a:cubicBezTo>
                      <a:pt x="1940" y="308"/>
                      <a:pt x="1507" y="224"/>
                      <a:pt x="1106" y="120"/>
                    </a:cubicBezTo>
                    <a:cubicBezTo>
                      <a:pt x="988" y="89"/>
                      <a:pt x="777" y="0"/>
                      <a:pt x="651" y="20"/>
                    </a:cubicBezTo>
                    <a:cubicBezTo>
                      <a:pt x="444" y="52"/>
                      <a:pt x="124" y="312"/>
                      <a:pt x="0" y="429"/>
                    </a:cubicBezTo>
                  </a:path>
                </a:pathLst>
              </a:cu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887" name="Freeform 22">
                <a:extLst>
                  <a:ext uri="{FF2B5EF4-FFF2-40B4-BE49-F238E27FC236}">
                    <a16:creationId xmlns:a16="http://schemas.microsoft.com/office/drawing/2014/main" id="{6DC94CE7-BE1F-43B6-8998-B9C6372A6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9" y="330"/>
                <a:ext cx="134" cy="50"/>
              </a:xfrm>
              <a:custGeom>
                <a:avLst/>
                <a:gdLst>
                  <a:gd name="T0" fmla="*/ 0 w 593"/>
                  <a:gd name="T1" fmla="*/ 0 h 220"/>
                  <a:gd name="T2" fmla="*/ 0 w 593"/>
                  <a:gd name="T3" fmla="*/ 0 h 220"/>
                  <a:gd name="T4" fmla="*/ 0 w 593"/>
                  <a:gd name="T5" fmla="*/ 0 h 220"/>
                  <a:gd name="T6" fmla="*/ 0 w 593"/>
                  <a:gd name="T7" fmla="*/ 0 h 22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93"/>
                  <a:gd name="T13" fmla="*/ 0 h 220"/>
                  <a:gd name="T14" fmla="*/ 593 w 593"/>
                  <a:gd name="T15" fmla="*/ 220 h 22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93" h="220">
                    <a:moveTo>
                      <a:pt x="0" y="190"/>
                    </a:moveTo>
                    <a:cubicBezTo>
                      <a:pt x="105" y="169"/>
                      <a:pt x="197" y="218"/>
                      <a:pt x="304" y="219"/>
                    </a:cubicBezTo>
                    <a:cubicBezTo>
                      <a:pt x="374" y="219"/>
                      <a:pt x="592" y="200"/>
                      <a:pt x="522" y="129"/>
                    </a:cubicBezTo>
                    <a:cubicBezTo>
                      <a:pt x="394" y="0"/>
                      <a:pt x="38" y="58"/>
                      <a:pt x="0" y="190"/>
                    </a:cubicBezTo>
                  </a:path>
                </a:pathLst>
              </a:custGeom>
              <a:solidFill>
                <a:srgbClr val="7AA0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888" name="Freeform 23">
                <a:extLst>
                  <a:ext uri="{FF2B5EF4-FFF2-40B4-BE49-F238E27FC236}">
                    <a16:creationId xmlns:a16="http://schemas.microsoft.com/office/drawing/2014/main" id="{B2256A77-5D8C-4F54-B21A-A9739BF9B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351"/>
                <a:ext cx="45" cy="19"/>
              </a:xfrm>
              <a:custGeom>
                <a:avLst/>
                <a:gdLst>
                  <a:gd name="T0" fmla="*/ 0 w 197"/>
                  <a:gd name="T1" fmla="*/ 0 h 85"/>
                  <a:gd name="T2" fmla="*/ 0 w 197"/>
                  <a:gd name="T3" fmla="*/ 0 h 85"/>
                  <a:gd name="T4" fmla="*/ 0 w 197"/>
                  <a:gd name="T5" fmla="*/ 0 h 85"/>
                  <a:gd name="T6" fmla="*/ 0 60000 65536"/>
                  <a:gd name="T7" fmla="*/ 0 60000 65536"/>
                  <a:gd name="T8" fmla="*/ 0 60000 65536"/>
                  <a:gd name="T9" fmla="*/ 0 w 197"/>
                  <a:gd name="T10" fmla="*/ 0 h 85"/>
                  <a:gd name="T11" fmla="*/ 197 w 197"/>
                  <a:gd name="T12" fmla="*/ 85 h 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" h="85">
                    <a:moveTo>
                      <a:pt x="0" y="0"/>
                    </a:moveTo>
                    <a:cubicBezTo>
                      <a:pt x="28" y="84"/>
                      <a:pt x="90" y="78"/>
                      <a:pt x="196" y="61"/>
                    </a:cubicBezTo>
                    <a:cubicBezTo>
                      <a:pt x="144" y="8"/>
                      <a:pt x="89" y="2"/>
                      <a:pt x="0" y="0"/>
                    </a:cubicBezTo>
                  </a:path>
                </a:pathLst>
              </a:custGeom>
              <a:solidFill>
                <a:srgbClr val="9EB5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889" name="Freeform 24">
                <a:extLst>
                  <a:ext uri="{FF2B5EF4-FFF2-40B4-BE49-F238E27FC236}">
                    <a16:creationId xmlns:a16="http://schemas.microsoft.com/office/drawing/2014/main" id="{A9634925-99B2-4D02-8D5C-81EF6F01B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369"/>
                <a:ext cx="123" cy="33"/>
              </a:xfrm>
              <a:custGeom>
                <a:avLst/>
                <a:gdLst>
                  <a:gd name="T0" fmla="*/ 0 w 544"/>
                  <a:gd name="T1" fmla="*/ 0 h 147"/>
                  <a:gd name="T2" fmla="*/ 0 w 544"/>
                  <a:gd name="T3" fmla="*/ 0 h 147"/>
                  <a:gd name="T4" fmla="*/ 0 w 544"/>
                  <a:gd name="T5" fmla="*/ 0 h 147"/>
                  <a:gd name="T6" fmla="*/ 0 60000 65536"/>
                  <a:gd name="T7" fmla="*/ 0 60000 65536"/>
                  <a:gd name="T8" fmla="*/ 0 60000 65536"/>
                  <a:gd name="T9" fmla="*/ 0 w 544"/>
                  <a:gd name="T10" fmla="*/ 0 h 147"/>
                  <a:gd name="T11" fmla="*/ 544 w 544"/>
                  <a:gd name="T12" fmla="*/ 147 h 1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44" h="147">
                    <a:moveTo>
                      <a:pt x="0" y="0"/>
                    </a:moveTo>
                    <a:cubicBezTo>
                      <a:pt x="92" y="143"/>
                      <a:pt x="455" y="146"/>
                      <a:pt x="543" y="0"/>
                    </a:cubicBezTo>
                    <a:cubicBezTo>
                      <a:pt x="309" y="46"/>
                      <a:pt x="234" y="44"/>
                      <a:pt x="0" y="0"/>
                    </a:cubicBezTo>
                  </a:path>
                </a:pathLst>
              </a:custGeom>
              <a:solidFill>
                <a:srgbClr val="6174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890" name="Freeform 25">
                <a:extLst>
                  <a:ext uri="{FF2B5EF4-FFF2-40B4-BE49-F238E27FC236}">
                    <a16:creationId xmlns:a16="http://schemas.microsoft.com/office/drawing/2014/main" id="{B66D8E8D-ADAD-4C04-93AC-D48D78D25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3" y="361"/>
                <a:ext cx="94" cy="49"/>
              </a:xfrm>
              <a:custGeom>
                <a:avLst/>
                <a:gdLst>
                  <a:gd name="T0" fmla="*/ 0 w 414"/>
                  <a:gd name="T1" fmla="*/ 0 h 215"/>
                  <a:gd name="T2" fmla="*/ 0 w 414"/>
                  <a:gd name="T3" fmla="*/ 0 h 215"/>
                  <a:gd name="T4" fmla="*/ 0 w 414"/>
                  <a:gd name="T5" fmla="*/ 0 h 215"/>
                  <a:gd name="T6" fmla="*/ 0 w 414"/>
                  <a:gd name="T7" fmla="*/ 0 h 2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4"/>
                  <a:gd name="T13" fmla="*/ 0 h 215"/>
                  <a:gd name="T14" fmla="*/ 414 w 414"/>
                  <a:gd name="T15" fmla="*/ 215 h 2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4" h="215">
                    <a:moveTo>
                      <a:pt x="0" y="199"/>
                    </a:moveTo>
                    <a:lnTo>
                      <a:pt x="27" y="214"/>
                    </a:lnTo>
                    <a:cubicBezTo>
                      <a:pt x="73" y="60"/>
                      <a:pt x="208" y="71"/>
                      <a:pt x="413" y="92"/>
                    </a:cubicBezTo>
                    <a:cubicBezTo>
                      <a:pt x="225" y="0"/>
                      <a:pt x="4" y="42"/>
                      <a:pt x="0" y="199"/>
                    </a:cubicBezTo>
                  </a:path>
                </a:pathLst>
              </a:custGeom>
              <a:solidFill>
                <a:srgbClr val="9D9D9D">
                  <a:alpha val="7607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891" name="Freeform 26">
                <a:extLst>
                  <a:ext uri="{FF2B5EF4-FFF2-40B4-BE49-F238E27FC236}">
                    <a16:creationId xmlns:a16="http://schemas.microsoft.com/office/drawing/2014/main" id="{069C79C8-814C-4075-9378-E6CF77BD1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5" y="383"/>
                <a:ext cx="35" cy="31"/>
              </a:xfrm>
              <a:custGeom>
                <a:avLst/>
                <a:gdLst>
                  <a:gd name="T0" fmla="*/ 0 w 154"/>
                  <a:gd name="T1" fmla="*/ 0 h 138"/>
                  <a:gd name="T2" fmla="*/ 0 w 154"/>
                  <a:gd name="T3" fmla="*/ 0 h 138"/>
                  <a:gd name="T4" fmla="*/ 0 w 154"/>
                  <a:gd name="T5" fmla="*/ 0 h 138"/>
                  <a:gd name="T6" fmla="*/ 0 60000 65536"/>
                  <a:gd name="T7" fmla="*/ 0 60000 65536"/>
                  <a:gd name="T8" fmla="*/ 0 60000 65536"/>
                  <a:gd name="T9" fmla="*/ 0 w 154"/>
                  <a:gd name="T10" fmla="*/ 0 h 138"/>
                  <a:gd name="T11" fmla="*/ 154 w 154"/>
                  <a:gd name="T12" fmla="*/ 138 h 1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4" h="138">
                    <a:moveTo>
                      <a:pt x="0" y="0"/>
                    </a:moveTo>
                    <a:lnTo>
                      <a:pt x="0" y="137"/>
                    </a:lnTo>
                    <a:cubicBezTo>
                      <a:pt x="153" y="118"/>
                      <a:pt x="130" y="35"/>
                      <a:pt x="0" y="0"/>
                    </a:cubicBezTo>
                  </a:path>
                </a:pathLst>
              </a:custGeom>
              <a:solidFill>
                <a:srgbClr val="B9C4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892" name="Freeform 27">
                <a:extLst>
                  <a:ext uri="{FF2B5EF4-FFF2-40B4-BE49-F238E27FC236}">
                    <a16:creationId xmlns:a16="http://schemas.microsoft.com/office/drawing/2014/main" id="{3B4C1278-FB14-4E62-80F7-7A55395053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" y="386"/>
                <a:ext cx="133" cy="65"/>
              </a:xfrm>
              <a:custGeom>
                <a:avLst/>
                <a:gdLst>
                  <a:gd name="T0" fmla="*/ 0 w 587"/>
                  <a:gd name="T1" fmla="*/ 0 h 286"/>
                  <a:gd name="T2" fmla="*/ 0 w 587"/>
                  <a:gd name="T3" fmla="*/ 0 h 286"/>
                  <a:gd name="T4" fmla="*/ 0 w 587"/>
                  <a:gd name="T5" fmla="*/ 0 h 286"/>
                  <a:gd name="T6" fmla="*/ 0 60000 65536"/>
                  <a:gd name="T7" fmla="*/ 0 60000 65536"/>
                  <a:gd name="T8" fmla="*/ 0 60000 65536"/>
                  <a:gd name="T9" fmla="*/ 0 w 587"/>
                  <a:gd name="T10" fmla="*/ 0 h 286"/>
                  <a:gd name="T11" fmla="*/ 587 w 587"/>
                  <a:gd name="T12" fmla="*/ 286 h 2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7" h="286">
                    <a:moveTo>
                      <a:pt x="0" y="196"/>
                    </a:moveTo>
                    <a:cubicBezTo>
                      <a:pt x="234" y="270"/>
                      <a:pt x="367" y="285"/>
                      <a:pt x="586" y="151"/>
                    </a:cubicBezTo>
                    <a:cubicBezTo>
                      <a:pt x="431" y="31"/>
                      <a:pt x="70" y="0"/>
                      <a:pt x="0" y="196"/>
                    </a:cubicBezTo>
                  </a:path>
                </a:pathLst>
              </a:custGeom>
              <a:solidFill>
                <a:srgbClr val="79A0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893" name="Freeform 28">
                <a:extLst>
                  <a:ext uri="{FF2B5EF4-FFF2-40B4-BE49-F238E27FC236}">
                    <a16:creationId xmlns:a16="http://schemas.microsoft.com/office/drawing/2014/main" id="{EB18D28C-7B31-4556-958D-31A82DFFAC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7" y="407"/>
                <a:ext cx="41" cy="28"/>
              </a:xfrm>
              <a:custGeom>
                <a:avLst/>
                <a:gdLst>
                  <a:gd name="T0" fmla="*/ 0 w 182"/>
                  <a:gd name="T1" fmla="*/ 0 h 123"/>
                  <a:gd name="T2" fmla="*/ 0 w 182"/>
                  <a:gd name="T3" fmla="*/ 0 h 123"/>
                  <a:gd name="T4" fmla="*/ 0 w 182"/>
                  <a:gd name="T5" fmla="*/ 0 h 123"/>
                  <a:gd name="T6" fmla="*/ 0 w 182"/>
                  <a:gd name="T7" fmla="*/ 0 h 12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2"/>
                  <a:gd name="T13" fmla="*/ 0 h 123"/>
                  <a:gd name="T14" fmla="*/ 182 w 182"/>
                  <a:gd name="T15" fmla="*/ 123 h 12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2" h="123">
                    <a:moveTo>
                      <a:pt x="29" y="0"/>
                    </a:moveTo>
                    <a:cubicBezTo>
                      <a:pt x="0" y="72"/>
                      <a:pt x="0" y="111"/>
                      <a:pt x="116" y="122"/>
                    </a:cubicBezTo>
                    <a:lnTo>
                      <a:pt x="181" y="76"/>
                    </a:lnTo>
                    <a:lnTo>
                      <a:pt x="29" y="0"/>
                    </a:lnTo>
                  </a:path>
                </a:pathLst>
              </a:custGeom>
              <a:solidFill>
                <a:srgbClr val="B5C2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894" name="Freeform 29">
                <a:extLst>
                  <a:ext uri="{FF2B5EF4-FFF2-40B4-BE49-F238E27FC236}">
                    <a16:creationId xmlns:a16="http://schemas.microsoft.com/office/drawing/2014/main" id="{35F0A1E1-73D8-4072-924F-D3C5A814E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1" y="407"/>
                <a:ext cx="113" cy="33"/>
              </a:xfrm>
              <a:custGeom>
                <a:avLst/>
                <a:gdLst>
                  <a:gd name="T0" fmla="*/ 0 w 500"/>
                  <a:gd name="T1" fmla="*/ 0 h 147"/>
                  <a:gd name="T2" fmla="*/ 0 w 500"/>
                  <a:gd name="T3" fmla="*/ 0 h 147"/>
                  <a:gd name="T4" fmla="*/ 0 w 500"/>
                  <a:gd name="T5" fmla="*/ 0 h 147"/>
                  <a:gd name="T6" fmla="*/ 0 60000 65536"/>
                  <a:gd name="T7" fmla="*/ 0 60000 65536"/>
                  <a:gd name="T8" fmla="*/ 0 60000 65536"/>
                  <a:gd name="T9" fmla="*/ 0 w 500"/>
                  <a:gd name="T10" fmla="*/ 0 h 147"/>
                  <a:gd name="T11" fmla="*/ 500 w 500"/>
                  <a:gd name="T12" fmla="*/ 147 h 1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00" h="147">
                    <a:moveTo>
                      <a:pt x="0" y="0"/>
                    </a:moveTo>
                    <a:cubicBezTo>
                      <a:pt x="93" y="146"/>
                      <a:pt x="407" y="139"/>
                      <a:pt x="499" y="0"/>
                    </a:cubicBezTo>
                    <a:cubicBezTo>
                      <a:pt x="271" y="58"/>
                      <a:pt x="234" y="44"/>
                      <a:pt x="0" y="0"/>
                    </a:cubicBezTo>
                  </a:path>
                </a:pathLst>
              </a:custGeom>
              <a:solidFill>
                <a:srgbClr val="5B6E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895" name="Freeform 30">
                <a:extLst>
                  <a:ext uri="{FF2B5EF4-FFF2-40B4-BE49-F238E27FC236}">
                    <a16:creationId xmlns:a16="http://schemas.microsoft.com/office/drawing/2014/main" id="{5F3DB3F4-5E70-4FC6-9A6F-FD6E9E27F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5" y="409"/>
                <a:ext cx="88" cy="27"/>
              </a:xfrm>
              <a:custGeom>
                <a:avLst/>
                <a:gdLst>
                  <a:gd name="T0" fmla="*/ 0 w 386"/>
                  <a:gd name="T1" fmla="*/ 0 h 117"/>
                  <a:gd name="T2" fmla="*/ 0 w 386"/>
                  <a:gd name="T3" fmla="*/ 0 h 117"/>
                  <a:gd name="T4" fmla="*/ 0 w 386"/>
                  <a:gd name="T5" fmla="*/ 0 h 117"/>
                  <a:gd name="T6" fmla="*/ 0 60000 65536"/>
                  <a:gd name="T7" fmla="*/ 0 60000 65536"/>
                  <a:gd name="T8" fmla="*/ 0 60000 65536"/>
                  <a:gd name="T9" fmla="*/ 0 w 386"/>
                  <a:gd name="T10" fmla="*/ 0 h 117"/>
                  <a:gd name="T11" fmla="*/ 386 w 386"/>
                  <a:gd name="T12" fmla="*/ 117 h 1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6" h="117">
                    <a:moveTo>
                      <a:pt x="0" y="116"/>
                    </a:moveTo>
                    <a:cubicBezTo>
                      <a:pt x="131" y="55"/>
                      <a:pt x="233" y="47"/>
                      <a:pt x="385" y="66"/>
                    </a:cubicBezTo>
                    <a:cubicBezTo>
                      <a:pt x="257" y="0"/>
                      <a:pt x="68" y="5"/>
                      <a:pt x="0" y="116"/>
                    </a:cubicBezTo>
                  </a:path>
                </a:pathLst>
              </a:custGeom>
              <a:solidFill>
                <a:srgbClr val="A0A0A0">
                  <a:alpha val="7607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896" name="Freeform 31">
                <a:extLst>
                  <a:ext uri="{FF2B5EF4-FFF2-40B4-BE49-F238E27FC236}">
                    <a16:creationId xmlns:a16="http://schemas.microsoft.com/office/drawing/2014/main" id="{C9B051FD-EFF5-47CC-9B8F-952CBDC39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" y="421"/>
                <a:ext cx="143" cy="43"/>
              </a:xfrm>
              <a:custGeom>
                <a:avLst/>
                <a:gdLst>
                  <a:gd name="T0" fmla="*/ 0 w 631"/>
                  <a:gd name="T1" fmla="*/ 0 h 191"/>
                  <a:gd name="T2" fmla="*/ 0 w 631"/>
                  <a:gd name="T3" fmla="*/ 0 h 191"/>
                  <a:gd name="T4" fmla="*/ 0 w 631"/>
                  <a:gd name="T5" fmla="*/ 0 h 191"/>
                  <a:gd name="T6" fmla="*/ 0 w 631"/>
                  <a:gd name="T7" fmla="*/ 0 h 191"/>
                  <a:gd name="T8" fmla="*/ 0 w 631"/>
                  <a:gd name="T9" fmla="*/ 0 h 1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1"/>
                  <a:gd name="T16" fmla="*/ 0 h 191"/>
                  <a:gd name="T17" fmla="*/ 631 w 631"/>
                  <a:gd name="T18" fmla="*/ 191 h 1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1" h="191">
                    <a:moveTo>
                      <a:pt x="0" y="46"/>
                    </a:moveTo>
                    <a:cubicBezTo>
                      <a:pt x="146" y="190"/>
                      <a:pt x="510" y="163"/>
                      <a:pt x="630" y="15"/>
                    </a:cubicBezTo>
                    <a:lnTo>
                      <a:pt x="607" y="0"/>
                    </a:lnTo>
                    <a:lnTo>
                      <a:pt x="282" y="96"/>
                    </a:lnTo>
                    <a:lnTo>
                      <a:pt x="0" y="46"/>
                    </a:lnTo>
                  </a:path>
                </a:pathLst>
              </a:custGeom>
              <a:solidFill>
                <a:srgbClr val="5D73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897" name="Freeform 32">
                <a:extLst>
                  <a:ext uri="{FF2B5EF4-FFF2-40B4-BE49-F238E27FC236}">
                    <a16:creationId xmlns:a16="http://schemas.microsoft.com/office/drawing/2014/main" id="{8B4BA774-3289-4C45-B64D-9608731E7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8" y="406"/>
                <a:ext cx="121" cy="58"/>
              </a:xfrm>
              <a:custGeom>
                <a:avLst/>
                <a:gdLst>
                  <a:gd name="T0" fmla="*/ 0 w 532"/>
                  <a:gd name="T1" fmla="*/ 0 h 257"/>
                  <a:gd name="T2" fmla="*/ 0 w 532"/>
                  <a:gd name="T3" fmla="*/ 0 h 257"/>
                  <a:gd name="T4" fmla="*/ 0 w 532"/>
                  <a:gd name="T5" fmla="*/ 0 h 257"/>
                  <a:gd name="T6" fmla="*/ 0 w 532"/>
                  <a:gd name="T7" fmla="*/ 0 h 2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2"/>
                  <a:gd name="T13" fmla="*/ 0 h 257"/>
                  <a:gd name="T14" fmla="*/ 532 w 532"/>
                  <a:gd name="T15" fmla="*/ 257 h 2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2" h="257">
                    <a:moveTo>
                      <a:pt x="0" y="169"/>
                    </a:moveTo>
                    <a:cubicBezTo>
                      <a:pt x="51" y="190"/>
                      <a:pt x="99" y="219"/>
                      <a:pt x="153" y="234"/>
                    </a:cubicBezTo>
                    <a:cubicBezTo>
                      <a:pt x="241" y="256"/>
                      <a:pt x="531" y="240"/>
                      <a:pt x="447" y="129"/>
                    </a:cubicBezTo>
                    <a:cubicBezTo>
                      <a:pt x="351" y="0"/>
                      <a:pt x="68" y="66"/>
                      <a:pt x="0" y="169"/>
                    </a:cubicBezTo>
                  </a:path>
                </a:pathLst>
              </a:custGeom>
              <a:solidFill>
                <a:srgbClr val="7AA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898" name="Freeform 33">
                <a:extLst>
                  <a:ext uri="{FF2B5EF4-FFF2-40B4-BE49-F238E27FC236}">
                    <a16:creationId xmlns:a16="http://schemas.microsoft.com/office/drawing/2014/main" id="{55A60124-DC19-41F9-9464-91B6BEF9B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3" y="422"/>
                <a:ext cx="49" cy="23"/>
              </a:xfrm>
              <a:custGeom>
                <a:avLst/>
                <a:gdLst>
                  <a:gd name="T0" fmla="*/ 0 w 218"/>
                  <a:gd name="T1" fmla="*/ 0 h 102"/>
                  <a:gd name="T2" fmla="*/ 0 w 218"/>
                  <a:gd name="T3" fmla="*/ 0 h 102"/>
                  <a:gd name="T4" fmla="*/ 0 w 218"/>
                  <a:gd name="T5" fmla="*/ 0 h 102"/>
                  <a:gd name="T6" fmla="*/ 0 60000 65536"/>
                  <a:gd name="T7" fmla="*/ 0 60000 65536"/>
                  <a:gd name="T8" fmla="*/ 0 60000 65536"/>
                  <a:gd name="T9" fmla="*/ 0 w 218"/>
                  <a:gd name="T10" fmla="*/ 0 h 102"/>
                  <a:gd name="T11" fmla="*/ 218 w 218"/>
                  <a:gd name="T12" fmla="*/ 102 h 1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" h="102">
                    <a:moveTo>
                      <a:pt x="0" y="85"/>
                    </a:moveTo>
                    <a:lnTo>
                      <a:pt x="217" y="101"/>
                    </a:lnTo>
                    <a:cubicBezTo>
                      <a:pt x="182" y="26"/>
                      <a:pt x="41" y="0"/>
                      <a:pt x="0" y="85"/>
                    </a:cubicBezTo>
                  </a:path>
                </a:pathLst>
              </a:custGeom>
              <a:solidFill>
                <a:srgbClr val="B8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899" name="Freeform 34">
                <a:extLst>
                  <a:ext uri="{FF2B5EF4-FFF2-40B4-BE49-F238E27FC236}">
                    <a16:creationId xmlns:a16="http://schemas.microsoft.com/office/drawing/2014/main" id="{BC431CE1-8A09-4E92-B871-F54618C39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6" y="434"/>
                <a:ext cx="84" cy="52"/>
              </a:xfrm>
              <a:custGeom>
                <a:avLst/>
                <a:gdLst>
                  <a:gd name="T0" fmla="*/ 0 w 370"/>
                  <a:gd name="T1" fmla="*/ 0 h 231"/>
                  <a:gd name="T2" fmla="*/ 0 w 370"/>
                  <a:gd name="T3" fmla="*/ 0 h 231"/>
                  <a:gd name="T4" fmla="*/ 0 w 370"/>
                  <a:gd name="T5" fmla="*/ 0 h 231"/>
                  <a:gd name="T6" fmla="*/ 0 w 370"/>
                  <a:gd name="T7" fmla="*/ 0 h 231"/>
                  <a:gd name="T8" fmla="*/ 0 w 370"/>
                  <a:gd name="T9" fmla="*/ 0 h 231"/>
                  <a:gd name="T10" fmla="*/ 0 w 370"/>
                  <a:gd name="T11" fmla="*/ 0 h 23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70"/>
                  <a:gd name="T19" fmla="*/ 0 h 231"/>
                  <a:gd name="T20" fmla="*/ 370 w 370"/>
                  <a:gd name="T21" fmla="*/ 231 h 23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70" h="231">
                    <a:moveTo>
                      <a:pt x="0" y="230"/>
                    </a:moveTo>
                    <a:lnTo>
                      <a:pt x="22" y="230"/>
                    </a:lnTo>
                    <a:cubicBezTo>
                      <a:pt x="47" y="158"/>
                      <a:pt x="146" y="16"/>
                      <a:pt x="260" y="108"/>
                    </a:cubicBezTo>
                    <a:lnTo>
                      <a:pt x="282" y="108"/>
                    </a:lnTo>
                    <a:lnTo>
                      <a:pt x="369" y="47"/>
                    </a:lnTo>
                    <a:cubicBezTo>
                      <a:pt x="169" y="0"/>
                      <a:pt x="7" y="87"/>
                      <a:pt x="0" y="230"/>
                    </a:cubicBezTo>
                  </a:path>
                </a:pathLst>
              </a:custGeom>
              <a:solidFill>
                <a:srgbClr val="85A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00" name="Freeform 35">
                <a:extLst>
                  <a:ext uri="{FF2B5EF4-FFF2-40B4-BE49-F238E27FC236}">
                    <a16:creationId xmlns:a16="http://schemas.microsoft.com/office/drawing/2014/main" id="{199EC513-1089-419D-BC13-265C9990F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4" y="430"/>
                <a:ext cx="139" cy="63"/>
              </a:xfrm>
              <a:custGeom>
                <a:avLst/>
                <a:gdLst>
                  <a:gd name="T0" fmla="*/ 0 w 613"/>
                  <a:gd name="T1" fmla="*/ 0 h 278"/>
                  <a:gd name="T2" fmla="*/ 0 w 613"/>
                  <a:gd name="T3" fmla="*/ 0 h 278"/>
                  <a:gd name="T4" fmla="*/ 0 w 613"/>
                  <a:gd name="T5" fmla="*/ 0 h 278"/>
                  <a:gd name="T6" fmla="*/ 0 60000 65536"/>
                  <a:gd name="T7" fmla="*/ 0 60000 65536"/>
                  <a:gd name="T8" fmla="*/ 0 60000 65536"/>
                  <a:gd name="T9" fmla="*/ 0 w 613"/>
                  <a:gd name="T10" fmla="*/ 0 h 278"/>
                  <a:gd name="T11" fmla="*/ 613 w 613"/>
                  <a:gd name="T12" fmla="*/ 278 h 2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13" h="278">
                    <a:moveTo>
                      <a:pt x="58" y="111"/>
                    </a:moveTo>
                    <a:cubicBezTo>
                      <a:pt x="0" y="277"/>
                      <a:pt x="377" y="203"/>
                      <a:pt x="600" y="187"/>
                    </a:cubicBezTo>
                    <a:cubicBezTo>
                      <a:pt x="612" y="0"/>
                      <a:pt x="230" y="42"/>
                      <a:pt x="58" y="111"/>
                    </a:cubicBezTo>
                  </a:path>
                </a:pathLst>
              </a:custGeom>
              <a:solidFill>
                <a:srgbClr val="79A0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01" name="Freeform 36">
                <a:extLst>
                  <a:ext uri="{FF2B5EF4-FFF2-40B4-BE49-F238E27FC236}">
                    <a16:creationId xmlns:a16="http://schemas.microsoft.com/office/drawing/2014/main" id="{66C17C16-D15F-4A75-A18D-426EDD86E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8" y="441"/>
                <a:ext cx="123" cy="41"/>
              </a:xfrm>
              <a:custGeom>
                <a:avLst/>
                <a:gdLst>
                  <a:gd name="T0" fmla="*/ 0 w 544"/>
                  <a:gd name="T1" fmla="*/ 0 h 180"/>
                  <a:gd name="T2" fmla="*/ 0 w 544"/>
                  <a:gd name="T3" fmla="*/ 0 h 180"/>
                  <a:gd name="T4" fmla="*/ 0 w 544"/>
                  <a:gd name="T5" fmla="*/ 0 h 180"/>
                  <a:gd name="T6" fmla="*/ 0 w 544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4"/>
                  <a:gd name="T13" fmla="*/ 0 h 180"/>
                  <a:gd name="T14" fmla="*/ 544 w 544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4" h="180">
                    <a:moveTo>
                      <a:pt x="477" y="0"/>
                    </a:moveTo>
                    <a:cubicBezTo>
                      <a:pt x="341" y="148"/>
                      <a:pt x="175" y="64"/>
                      <a:pt x="0" y="15"/>
                    </a:cubicBezTo>
                    <a:cubicBezTo>
                      <a:pt x="57" y="179"/>
                      <a:pt x="491" y="160"/>
                      <a:pt x="543" y="0"/>
                    </a:cubicBezTo>
                    <a:lnTo>
                      <a:pt x="477" y="0"/>
                    </a:lnTo>
                  </a:path>
                </a:pathLst>
              </a:custGeom>
              <a:solidFill>
                <a:srgbClr val="5E7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02" name="Freeform 37">
                <a:extLst>
                  <a:ext uri="{FF2B5EF4-FFF2-40B4-BE49-F238E27FC236}">
                    <a16:creationId xmlns:a16="http://schemas.microsoft.com/office/drawing/2014/main" id="{6B152B67-EF48-467B-90BD-6231F971B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8" y="448"/>
                <a:ext cx="57" cy="28"/>
              </a:xfrm>
              <a:custGeom>
                <a:avLst/>
                <a:gdLst>
                  <a:gd name="T0" fmla="*/ 0 w 250"/>
                  <a:gd name="T1" fmla="*/ 0 h 123"/>
                  <a:gd name="T2" fmla="*/ 0 w 250"/>
                  <a:gd name="T3" fmla="*/ 0 h 123"/>
                  <a:gd name="T4" fmla="*/ 0 w 250"/>
                  <a:gd name="T5" fmla="*/ 0 h 123"/>
                  <a:gd name="T6" fmla="*/ 0 w 250"/>
                  <a:gd name="T7" fmla="*/ 0 h 12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50"/>
                  <a:gd name="T13" fmla="*/ 0 h 123"/>
                  <a:gd name="T14" fmla="*/ 250 w 250"/>
                  <a:gd name="T15" fmla="*/ 123 h 12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50" h="123">
                    <a:moveTo>
                      <a:pt x="140" y="0"/>
                    </a:moveTo>
                    <a:cubicBezTo>
                      <a:pt x="197" y="94"/>
                      <a:pt x="0" y="92"/>
                      <a:pt x="10" y="122"/>
                    </a:cubicBezTo>
                    <a:lnTo>
                      <a:pt x="249" y="76"/>
                    </a:lnTo>
                    <a:lnTo>
                      <a:pt x="140" y="0"/>
                    </a:lnTo>
                  </a:path>
                </a:pathLst>
              </a:custGeom>
              <a:solidFill>
                <a:srgbClr val="B8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03" name="Freeform 38">
                <a:extLst>
                  <a:ext uri="{FF2B5EF4-FFF2-40B4-BE49-F238E27FC236}">
                    <a16:creationId xmlns:a16="http://schemas.microsoft.com/office/drawing/2014/main" id="{227968A8-E666-4E54-8535-DB0736E88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" y="448"/>
                <a:ext cx="40" cy="14"/>
              </a:xfrm>
              <a:custGeom>
                <a:avLst/>
                <a:gdLst>
                  <a:gd name="T0" fmla="*/ 0 w 175"/>
                  <a:gd name="T1" fmla="*/ 0 h 62"/>
                  <a:gd name="T2" fmla="*/ 0 w 175"/>
                  <a:gd name="T3" fmla="*/ 0 h 62"/>
                  <a:gd name="T4" fmla="*/ 0 w 175"/>
                  <a:gd name="T5" fmla="*/ 0 h 62"/>
                  <a:gd name="T6" fmla="*/ 0 w 175"/>
                  <a:gd name="T7" fmla="*/ 0 h 62"/>
                  <a:gd name="T8" fmla="*/ 0 w 175"/>
                  <a:gd name="T9" fmla="*/ 0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5"/>
                  <a:gd name="T16" fmla="*/ 0 h 62"/>
                  <a:gd name="T17" fmla="*/ 175 w 175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5" h="62">
                    <a:moveTo>
                      <a:pt x="0" y="30"/>
                    </a:moveTo>
                    <a:lnTo>
                      <a:pt x="0" y="61"/>
                    </a:lnTo>
                    <a:lnTo>
                      <a:pt x="174" y="61"/>
                    </a:lnTo>
                    <a:lnTo>
                      <a:pt x="174" y="0"/>
                    </a:lnTo>
                    <a:lnTo>
                      <a:pt x="0" y="30"/>
                    </a:lnTo>
                  </a:path>
                </a:pathLst>
              </a:custGeom>
              <a:solidFill>
                <a:srgbClr val="C5CB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04" name="Freeform 39">
                <a:extLst>
                  <a:ext uri="{FF2B5EF4-FFF2-40B4-BE49-F238E27FC236}">
                    <a16:creationId xmlns:a16="http://schemas.microsoft.com/office/drawing/2014/main" id="{0DE84EAA-83B4-4084-A798-E7A949FFF4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4" y="444"/>
                <a:ext cx="116" cy="65"/>
              </a:xfrm>
              <a:custGeom>
                <a:avLst/>
                <a:gdLst>
                  <a:gd name="T0" fmla="*/ 0 w 510"/>
                  <a:gd name="T1" fmla="*/ 0 h 288"/>
                  <a:gd name="T2" fmla="*/ 0 w 510"/>
                  <a:gd name="T3" fmla="*/ 0 h 288"/>
                  <a:gd name="T4" fmla="*/ 0 w 510"/>
                  <a:gd name="T5" fmla="*/ 0 h 288"/>
                  <a:gd name="T6" fmla="*/ 0 w 510"/>
                  <a:gd name="T7" fmla="*/ 0 h 288"/>
                  <a:gd name="T8" fmla="*/ 0 w 510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0"/>
                  <a:gd name="T16" fmla="*/ 0 h 288"/>
                  <a:gd name="T17" fmla="*/ 510 w 510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0" h="288">
                    <a:moveTo>
                      <a:pt x="0" y="203"/>
                    </a:moveTo>
                    <a:cubicBezTo>
                      <a:pt x="213" y="287"/>
                      <a:pt x="319" y="218"/>
                      <a:pt x="509" y="141"/>
                    </a:cubicBezTo>
                    <a:lnTo>
                      <a:pt x="509" y="126"/>
                    </a:lnTo>
                    <a:lnTo>
                      <a:pt x="452" y="115"/>
                    </a:lnTo>
                    <a:cubicBezTo>
                      <a:pt x="300" y="0"/>
                      <a:pt x="80" y="76"/>
                      <a:pt x="0" y="203"/>
                    </a:cubicBezTo>
                  </a:path>
                </a:pathLst>
              </a:custGeom>
              <a:solidFill>
                <a:srgbClr val="769A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05" name="Freeform 40">
                <a:extLst>
                  <a:ext uri="{FF2B5EF4-FFF2-40B4-BE49-F238E27FC236}">
                    <a16:creationId xmlns:a16="http://schemas.microsoft.com/office/drawing/2014/main" id="{0FEDE159-D410-473C-839B-5B08AD2CD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2" y="466"/>
                <a:ext cx="128" cy="33"/>
              </a:xfrm>
              <a:custGeom>
                <a:avLst/>
                <a:gdLst>
                  <a:gd name="T0" fmla="*/ 0 w 565"/>
                  <a:gd name="T1" fmla="*/ 0 h 144"/>
                  <a:gd name="T2" fmla="*/ 0 w 565"/>
                  <a:gd name="T3" fmla="*/ 0 h 144"/>
                  <a:gd name="T4" fmla="*/ 0 w 565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565"/>
                  <a:gd name="T10" fmla="*/ 0 h 144"/>
                  <a:gd name="T11" fmla="*/ 565 w 565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5" h="144">
                    <a:moveTo>
                      <a:pt x="0" y="0"/>
                    </a:moveTo>
                    <a:cubicBezTo>
                      <a:pt x="86" y="143"/>
                      <a:pt x="461" y="119"/>
                      <a:pt x="564" y="0"/>
                    </a:cubicBezTo>
                    <a:cubicBezTo>
                      <a:pt x="329" y="33"/>
                      <a:pt x="239" y="52"/>
                      <a:pt x="0" y="0"/>
                    </a:cubicBezTo>
                  </a:path>
                </a:pathLst>
              </a:custGeom>
              <a:solidFill>
                <a:srgbClr val="5D71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06" name="Freeform 41">
                <a:extLst>
                  <a:ext uri="{FF2B5EF4-FFF2-40B4-BE49-F238E27FC236}">
                    <a16:creationId xmlns:a16="http://schemas.microsoft.com/office/drawing/2014/main" id="{405139D9-8209-4A22-B3D9-F8DAC1347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5" y="469"/>
                <a:ext cx="69" cy="31"/>
              </a:xfrm>
              <a:custGeom>
                <a:avLst/>
                <a:gdLst>
                  <a:gd name="T0" fmla="*/ 0 w 305"/>
                  <a:gd name="T1" fmla="*/ 0 h 138"/>
                  <a:gd name="T2" fmla="*/ 0 w 305"/>
                  <a:gd name="T3" fmla="*/ 0 h 138"/>
                  <a:gd name="T4" fmla="*/ 0 w 305"/>
                  <a:gd name="T5" fmla="*/ 0 h 138"/>
                  <a:gd name="T6" fmla="*/ 0 60000 65536"/>
                  <a:gd name="T7" fmla="*/ 0 60000 65536"/>
                  <a:gd name="T8" fmla="*/ 0 60000 65536"/>
                  <a:gd name="T9" fmla="*/ 0 w 305"/>
                  <a:gd name="T10" fmla="*/ 0 h 138"/>
                  <a:gd name="T11" fmla="*/ 305 w 305"/>
                  <a:gd name="T12" fmla="*/ 138 h 1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5" h="138">
                    <a:moveTo>
                      <a:pt x="0" y="137"/>
                    </a:moveTo>
                    <a:cubicBezTo>
                      <a:pt x="134" y="130"/>
                      <a:pt x="268" y="100"/>
                      <a:pt x="304" y="0"/>
                    </a:cubicBezTo>
                    <a:lnTo>
                      <a:pt x="0" y="137"/>
                    </a:lnTo>
                  </a:path>
                </a:pathLst>
              </a:custGeom>
              <a:solidFill>
                <a:srgbClr val="596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07" name="Freeform 42">
                <a:extLst>
                  <a:ext uri="{FF2B5EF4-FFF2-40B4-BE49-F238E27FC236}">
                    <a16:creationId xmlns:a16="http://schemas.microsoft.com/office/drawing/2014/main" id="{550EE782-CD3D-49E0-90CC-83175FF54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6" y="469"/>
                <a:ext cx="40" cy="25"/>
              </a:xfrm>
              <a:custGeom>
                <a:avLst/>
                <a:gdLst>
                  <a:gd name="T0" fmla="*/ 0 w 175"/>
                  <a:gd name="T1" fmla="*/ 0 h 111"/>
                  <a:gd name="T2" fmla="*/ 0 w 175"/>
                  <a:gd name="T3" fmla="*/ 0 h 111"/>
                  <a:gd name="T4" fmla="*/ 0 w 175"/>
                  <a:gd name="T5" fmla="*/ 0 h 111"/>
                  <a:gd name="T6" fmla="*/ 0 60000 65536"/>
                  <a:gd name="T7" fmla="*/ 0 60000 65536"/>
                  <a:gd name="T8" fmla="*/ 0 60000 65536"/>
                  <a:gd name="T9" fmla="*/ 0 w 175"/>
                  <a:gd name="T10" fmla="*/ 0 h 111"/>
                  <a:gd name="T11" fmla="*/ 175 w 175"/>
                  <a:gd name="T12" fmla="*/ 111 h 1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5" h="111">
                    <a:moveTo>
                      <a:pt x="0" y="15"/>
                    </a:moveTo>
                    <a:cubicBezTo>
                      <a:pt x="35" y="110"/>
                      <a:pt x="134" y="73"/>
                      <a:pt x="174" y="0"/>
                    </a:cubicBezTo>
                    <a:lnTo>
                      <a:pt x="0" y="15"/>
                    </a:lnTo>
                  </a:path>
                </a:pathLst>
              </a:custGeom>
              <a:solidFill>
                <a:srgbClr val="BAC5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08" name="Freeform 43">
                <a:extLst>
                  <a:ext uri="{FF2B5EF4-FFF2-40B4-BE49-F238E27FC236}">
                    <a16:creationId xmlns:a16="http://schemas.microsoft.com/office/drawing/2014/main" id="{6310E3E0-703C-4318-B16E-E96A0F00EA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1" y="476"/>
                <a:ext cx="118" cy="40"/>
              </a:xfrm>
              <a:custGeom>
                <a:avLst/>
                <a:gdLst>
                  <a:gd name="T0" fmla="*/ 0 w 522"/>
                  <a:gd name="T1" fmla="*/ 0 h 176"/>
                  <a:gd name="T2" fmla="*/ 0 w 522"/>
                  <a:gd name="T3" fmla="*/ 0 h 176"/>
                  <a:gd name="T4" fmla="*/ 0 w 522"/>
                  <a:gd name="T5" fmla="*/ 0 h 176"/>
                  <a:gd name="T6" fmla="*/ 0 w 522"/>
                  <a:gd name="T7" fmla="*/ 0 h 176"/>
                  <a:gd name="T8" fmla="*/ 0 w 522"/>
                  <a:gd name="T9" fmla="*/ 0 h 1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2"/>
                  <a:gd name="T16" fmla="*/ 0 h 176"/>
                  <a:gd name="T17" fmla="*/ 522 w 522"/>
                  <a:gd name="T18" fmla="*/ 176 h 1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2" h="176">
                    <a:moveTo>
                      <a:pt x="455" y="0"/>
                    </a:moveTo>
                    <a:cubicBezTo>
                      <a:pt x="318" y="146"/>
                      <a:pt x="188" y="53"/>
                      <a:pt x="0" y="61"/>
                    </a:cubicBezTo>
                    <a:lnTo>
                      <a:pt x="0" y="91"/>
                    </a:lnTo>
                    <a:cubicBezTo>
                      <a:pt x="181" y="148"/>
                      <a:pt x="463" y="175"/>
                      <a:pt x="521" y="0"/>
                    </a:cubicBezTo>
                    <a:lnTo>
                      <a:pt x="455" y="0"/>
                    </a:lnTo>
                  </a:path>
                </a:pathLst>
              </a:custGeom>
              <a:solidFill>
                <a:srgbClr val="5D72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09" name="Freeform 44">
                <a:extLst>
                  <a:ext uri="{FF2B5EF4-FFF2-40B4-BE49-F238E27FC236}">
                    <a16:creationId xmlns:a16="http://schemas.microsoft.com/office/drawing/2014/main" id="{C996AC2B-31C7-44ED-9ACB-7D7E7A4F0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1" y="479"/>
                <a:ext cx="49" cy="17"/>
              </a:xfrm>
              <a:custGeom>
                <a:avLst/>
                <a:gdLst>
                  <a:gd name="T0" fmla="*/ 0 w 218"/>
                  <a:gd name="T1" fmla="*/ 0 h 77"/>
                  <a:gd name="T2" fmla="*/ 0 w 218"/>
                  <a:gd name="T3" fmla="*/ 0 h 77"/>
                  <a:gd name="T4" fmla="*/ 0 w 218"/>
                  <a:gd name="T5" fmla="*/ 0 h 77"/>
                  <a:gd name="T6" fmla="*/ 0 60000 65536"/>
                  <a:gd name="T7" fmla="*/ 0 60000 65536"/>
                  <a:gd name="T8" fmla="*/ 0 60000 65536"/>
                  <a:gd name="T9" fmla="*/ 0 w 218"/>
                  <a:gd name="T10" fmla="*/ 0 h 77"/>
                  <a:gd name="T11" fmla="*/ 218 w 218"/>
                  <a:gd name="T12" fmla="*/ 77 h 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" h="77">
                    <a:moveTo>
                      <a:pt x="0" y="0"/>
                    </a:moveTo>
                    <a:cubicBezTo>
                      <a:pt x="27" y="66"/>
                      <a:pt x="129" y="72"/>
                      <a:pt x="217" y="76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5C7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10" name="Freeform 45">
                <a:extLst>
                  <a:ext uri="{FF2B5EF4-FFF2-40B4-BE49-F238E27FC236}">
                    <a16:creationId xmlns:a16="http://schemas.microsoft.com/office/drawing/2014/main" id="{C20873FF-73DD-4FE0-B1D2-19A6DD588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5" y="472"/>
                <a:ext cx="139" cy="45"/>
              </a:xfrm>
              <a:custGeom>
                <a:avLst/>
                <a:gdLst>
                  <a:gd name="T0" fmla="*/ 0 w 611"/>
                  <a:gd name="T1" fmla="*/ 0 h 199"/>
                  <a:gd name="T2" fmla="*/ 0 w 611"/>
                  <a:gd name="T3" fmla="*/ 0 h 199"/>
                  <a:gd name="T4" fmla="*/ 0 w 611"/>
                  <a:gd name="T5" fmla="*/ 0 h 199"/>
                  <a:gd name="T6" fmla="*/ 0 w 611"/>
                  <a:gd name="T7" fmla="*/ 0 h 199"/>
                  <a:gd name="T8" fmla="*/ 0 w 611"/>
                  <a:gd name="T9" fmla="*/ 0 h 199"/>
                  <a:gd name="T10" fmla="*/ 0 w 611"/>
                  <a:gd name="T11" fmla="*/ 0 h 19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11"/>
                  <a:gd name="T19" fmla="*/ 0 h 199"/>
                  <a:gd name="T20" fmla="*/ 611 w 611"/>
                  <a:gd name="T21" fmla="*/ 199 h 19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11" h="199">
                    <a:moveTo>
                      <a:pt x="0" y="125"/>
                    </a:moveTo>
                    <a:lnTo>
                      <a:pt x="0" y="140"/>
                    </a:lnTo>
                    <a:lnTo>
                      <a:pt x="325" y="198"/>
                    </a:lnTo>
                    <a:lnTo>
                      <a:pt x="585" y="171"/>
                    </a:lnTo>
                    <a:cubicBezTo>
                      <a:pt x="610" y="125"/>
                      <a:pt x="509" y="61"/>
                      <a:pt x="454" y="42"/>
                    </a:cubicBezTo>
                    <a:cubicBezTo>
                      <a:pt x="234" y="0"/>
                      <a:pt x="149" y="50"/>
                      <a:pt x="0" y="125"/>
                    </a:cubicBezTo>
                  </a:path>
                </a:pathLst>
              </a:custGeom>
              <a:solidFill>
                <a:srgbClr val="79A0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11" name="Freeform 46">
                <a:extLst>
                  <a:ext uri="{FF2B5EF4-FFF2-40B4-BE49-F238E27FC236}">
                    <a16:creationId xmlns:a16="http://schemas.microsoft.com/office/drawing/2014/main" id="{8AA77C0D-5A86-4D85-A910-57672DB332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8" y="490"/>
                <a:ext cx="65" cy="31"/>
              </a:xfrm>
              <a:custGeom>
                <a:avLst/>
                <a:gdLst>
                  <a:gd name="T0" fmla="*/ 0 w 286"/>
                  <a:gd name="T1" fmla="*/ 0 h 137"/>
                  <a:gd name="T2" fmla="*/ 0 w 286"/>
                  <a:gd name="T3" fmla="*/ 0 h 137"/>
                  <a:gd name="T4" fmla="*/ 0 w 286"/>
                  <a:gd name="T5" fmla="*/ 0 h 137"/>
                  <a:gd name="T6" fmla="*/ 0 w 286"/>
                  <a:gd name="T7" fmla="*/ 0 h 137"/>
                  <a:gd name="T8" fmla="*/ 0 w 286"/>
                  <a:gd name="T9" fmla="*/ 0 h 137"/>
                  <a:gd name="T10" fmla="*/ 0 w 286"/>
                  <a:gd name="T11" fmla="*/ 0 h 137"/>
                  <a:gd name="T12" fmla="*/ 0 w 286"/>
                  <a:gd name="T13" fmla="*/ 0 h 1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86"/>
                  <a:gd name="T22" fmla="*/ 0 h 137"/>
                  <a:gd name="T23" fmla="*/ 286 w 286"/>
                  <a:gd name="T24" fmla="*/ 137 h 1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86" h="137">
                    <a:moveTo>
                      <a:pt x="78" y="55"/>
                    </a:moveTo>
                    <a:cubicBezTo>
                      <a:pt x="0" y="56"/>
                      <a:pt x="8" y="98"/>
                      <a:pt x="41" y="113"/>
                    </a:cubicBezTo>
                    <a:cubicBezTo>
                      <a:pt x="72" y="129"/>
                      <a:pt x="117" y="134"/>
                      <a:pt x="176" y="136"/>
                    </a:cubicBezTo>
                    <a:cubicBezTo>
                      <a:pt x="194" y="125"/>
                      <a:pt x="207" y="103"/>
                      <a:pt x="203" y="86"/>
                    </a:cubicBezTo>
                    <a:cubicBezTo>
                      <a:pt x="226" y="91"/>
                      <a:pt x="266" y="84"/>
                      <a:pt x="285" y="74"/>
                    </a:cubicBezTo>
                    <a:cubicBezTo>
                      <a:pt x="263" y="18"/>
                      <a:pt x="217" y="0"/>
                      <a:pt x="162" y="0"/>
                    </a:cubicBezTo>
                    <a:cubicBezTo>
                      <a:pt x="106" y="0"/>
                      <a:pt x="30" y="32"/>
                      <a:pt x="78" y="55"/>
                    </a:cubicBezTo>
                  </a:path>
                </a:pathLst>
              </a:custGeom>
              <a:solidFill>
                <a:srgbClr val="B8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12" name="Freeform 47">
                <a:extLst>
                  <a:ext uri="{FF2B5EF4-FFF2-40B4-BE49-F238E27FC236}">
                    <a16:creationId xmlns:a16="http://schemas.microsoft.com/office/drawing/2014/main" id="{DA199D30-1241-40F8-B013-65D7B75D2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5" y="507"/>
                <a:ext cx="17" cy="9"/>
              </a:xfrm>
              <a:custGeom>
                <a:avLst/>
                <a:gdLst>
                  <a:gd name="T0" fmla="*/ 0 w 77"/>
                  <a:gd name="T1" fmla="*/ 0 h 41"/>
                  <a:gd name="T2" fmla="*/ 0 w 77"/>
                  <a:gd name="T3" fmla="*/ 0 h 41"/>
                  <a:gd name="T4" fmla="*/ 0 w 77"/>
                  <a:gd name="T5" fmla="*/ 0 h 41"/>
                  <a:gd name="T6" fmla="*/ 0 w 77"/>
                  <a:gd name="T7" fmla="*/ 0 h 41"/>
                  <a:gd name="T8" fmla="*/ 0 w 77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7"/>
                  <a:gd name="T16" fmla="*/ 0 h 41"/>
                  <a:gd name="T17" fmla="*/ 77 w 77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7" h="41">
                    <a:moveTo>
                      <a:pt x="15" y="0"/>
                    </a:moveTo>
                    <a:lnTo>
                      <a:pt x="0" y="20"/>
                    </a:lnTo>
                    <a:lnTo>
                      <a:pt x="60" y="40"/>
                    </a:lnTo>
                    <a:lnTo>
                      <a:pt x="76" y="20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91AD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13" name="Freeform 48">
                <a:extLst>
                  <a:ext uri="{FF2B5EF4-FFF2-40B4-BE49-F238E27FC236}">
                    <a16:creationId xmlns:a16="http://schemas.microsoft.com/office/drawing/2014/main" id="{F66A6365-7260-4379-9C2F-9107197584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4" y="490"/>
                <a:ext cx="30" cy="13"/>
              </a:xfrm>
              <a:custGeom>
                <a:avLst/>
                <a:gdLst>
                  <a:gd name="T0" fmla="*/ 0 w 132"/>
                  <a:gd name="T1" fmla="*/ 0 h 56"/>
                  <a:gd name="T2" fmla="*/ 0 w 132"/>
                  <a:gd name="T3" fmla="*/ 0 h 56"/>
                  <a:gd name="T4" fmla="*/ 0 w 132"/>
                  <a:gd name="T5" fmla="*/ 0 h 56"/>
                  <a:gd name="T6" fmla="*/ 0 w 132"/>
                  <a:gd name="T7" fmla="*/ 0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2"/>
                  <a:gd name="T13" fmla="*/ 0 h 56"/>
                  <a:gd name="T14" fmla="*/ 132 w 132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2" h="56">
                    <a:moveTo>
                      <a:pt x="0" y="15"/>
                    </a:moveTo>
                    <a:lnTo>
                      <a:pt x="0" y="46"/>
                    </a:lnTo>
                    <a:cubicBezTo>
                      <a:pt x="73" y="55"/>
                      <a:pt x="102" y="50"/>
                      <a:pt x="131" y="0"/>
                    </a:cubicBezTo>
                    <a:lnTo>
                      <a:pt x="0" y="15"/>
                    </a:lnTo>
                  </a:path>
                </a:pathLst>
              </a:custGeom>
              <a:solidFill>
                <a:srgbClr val="A5B9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14" name="Freeform 49">
                <a:extLst>
                  <a:ext uri="{FF2B5EF4-FFF2-40B4-BE49-F238E27FC236}">
                    <a16:creationId xmlns:a16="http://schemas.microsoft.com/office/drawing/2014/main" id="{6BC2AEE9-1D4A-47C5-928C-E74059D56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8" y="483"/>
                <a:ext cx="133" cy="64"/>
              </a:xfrm>
              <a:custGeom>
                <a:avLst/>
                <a:gdLst>
                  <a:gd name="T0" fmla="*/ 0 w 587"/>
                  <a:gd name="T1" fmla="*/ 0 h 283"/>
                  <a:gd name="T2" fmla="*/ 0 w 587"/>
                  <a:gd name="T3" fmla="*/ 0 h 283"/>
                  <a:gd name="T4" fmla="*/ 0 w 587"/>
                  <a:gd name="T5" fmla="*/ 0 h 283"/>
                  <a:gd name="T6" fmla="*/ 0 60000 65536"/>
                  <a:gd name="T7" fmla="*/ 0 60000 65536"/>
                  <a:gd name="T8" fmla="*/ 0 60000 65536"/>
                  <a:gd name="T9" fmla="*/ 0 w 587"/>
                  <a:gd name="T10" fmla="*/ 0 h 283"/>
                  <a:gd name="T11" fmla="*/ 587 w 587"/>
                  <a:gd name="T12" fmla="*/ 283 h 2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7" h="283">
                    <a:moveTo>
                      <a:pt x="0" y="180"/>
                    </a:moveTo>
                    <a:cubicBezTo>
                      <a:pt x="255" y="282"/>
                      <a:pt x="336" y="264"/>
                      <a:pt x="586" y="165"/>
                    </a:cubicBezTo>
                    <a:cubicBezTo>
                      <a:pt x="396" y="40"/>
                      <a:pt x="123" y="0"/>
                      <a:pt x="0" y="180"/>
                    </a:cubicBezTo>
                  </a:path>
                </a:pathLst>
              </a:custGeom>
              <a:solidFill>
                <a:srgbClr val="789F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15" name="Freeform 50">
                <a:extLst>
                  <a:ext uri="{FF2B5EF4-FFF2-40B4-BE49-F238E27FC236}">
                    <a16:creationId xmlns:a16="http://schemas.microsoft.com/office/drawing/2014/main" id="{BD845AC8-E7BB-44A1-B0E0-60DE080B2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6" y="495"/>
                <a:ext cx="16" cy="10"/>
              </a:xfrm>
              <a:custGeom>
                <a:avLst/>
                <a:gdLst>
                  <a:gd name="T0" fmla="*/ 0 w 71"/>
                  <a:gd name="T1" fmla="*/ 0 h 44"/>
                  <a:gd name="T2" fmla="*/ 0 w 71"/>
                  <a:gd name="T3" fmla="*/ 0 h 44"/>
                  <a:gd name="T4" fmla="*/ 0 w 71"/>
                  <a:gd name="T5" fmla="*/ 0 h 44"/>
                  <a:gd name="T6" fmla="*/ 0 w 71"/>
                  <a:gd name="T7" fmla="*/ 0 h 44"/>
                  <a:gd name="T8" fmla="*/ 0 w 71"/>
                  <a:gd name="T9" fmla="*/ 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44"/>
                  <a:gd name="T17" fmla="*/ 71 w 71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44">
                    <a:moveTo>
                      <a:pt x="14" y="0"/>
                    </a:moveTo>
                    <a:lnTo>
                      <a:pt x="0" y="21"/>
                    </a:lnTo>
                    <a:lnTo>
                      <a:pt x="56" y="43"/>
                    </a:lnTo>
                    <a:lnTo>
                      <a:pt x="70" y="21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91AD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16" name="Freeform 51">
                <a:extLst>
                  <a:ext uri="{FF2B5EF4-FFF2-40B4-BE49-F238E27FC236}">
                    <a16:creationId xmlns:a16="http://schemas.microsoft.com/office/drawing/2014/main" id="{8FF52927-0855-40CE-A40F-521FA9AFC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5" y="503"/>
                <a:ext cx="133" cy="36"/>
              </a:xfrm>
              <a:custGeom>
                <a:avLst/>
                <a:gdLst>
                  <a:gd name="T0" fmla="*/ 0 w 587"/>
                  <a:gd name="T1" fmla="*/ 0 h 157"/>
                  <a:gd name="T2" fmla="*/ 0 w 587"/>
                  <a:gd name="T3" fmla="*/ 0 h 157"/>
                  <a:gd name="T4" fmla="*/ 0 w 587"/>
                  <a:gd name="T5" fmla="*/ 0 h 157"/>
                  <a:gd name="T6" fmla="*/ 0 60000 65536"/>
                  <a:gd name="T7" fmla="*/ 0 60000 65536"/>
                  <a:gd name="T8" fmla="*/ 0 60000 65536"/>
                  <a:gd name="T9" fmla="*/ 0 w 587"/>
                  <a:gd name="T10" fmla="*/ 0 h 157"/>
                  <a:gd name="T11" fmla="*/ 587 w 587"/>
                  <a:gd name="T12" fmla="*/ 157 h 15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7" h="157">
                    <a:moveTo>
                      <a:pt x="0" y="0"/>
                    </a:moveTo>
                    <a:cubicBezTo>
                      <a:pt x="99" y="153"/>
                      <a:pt x="490" y="156"/>
                      <a:pt x="586" y="0"/>
                    </a:cubicBezTo>
                    <a:cubicBezTo>
                      <a:pt x="344" y="50"/>
                      <a:pt x="244" y="29"/>
                      <a:pt x="0" y="0"/>
                    </a:cubicBezTo>
                  </a:path>
                </a:pathLst>
              </a:custGeom>
              <a:solidFill>
                <a:srgbClr val="5E73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17" name="Freeform 52">
                <a:extLst>
                  <a:ext uri="{FF2B5EF4-FFF2-40B4-BE49-F238E27FC236}">
                    <a16:creationId xmlns:a16="http://schemas.microsoft.com/office/drawing/2014/main" id="{26AF53FF-46EB-4A61-BE25-F461D0726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3" y="500"/>
                <a:ext cx="130" cy="57"/>
              </a:xfrm>
              <a:custGeom>
                <a:avLst/>
                <a:gdLst>
                  <a:gd name="T0" fmla="*/ 0 w 573"/>
                  <a:gd name="T1" fmla="*/ 0 h 253"/>
                  <a:gd name="T2" fmla="*/ 0 w 573"/>
                  <a:gd name="T3" fmla="*/ 0 h 253"/>
                  <a:gd name="T4" fmla="*/ 0 w 573"/>
                  <a:gd name="T5" fmla="*/ 0 h 253"/>
                  <a:gd name="T6" fmla="*/ 0 w 573"/>
                  <a:gd name="T7" fmla="*/ 0 h 253"/>
                  <a:gd name="T8" fmla="*/ 0 w 573"/>
                  <a:gd name="T9" fmla="*/ 0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3"/>
                  <a:gd name="T16" fmla="*/ 0 h 253"/>
                  <a:gd name="T17" fmla="*/ 573 w 573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3" h="253">
                    <a:moveTo>
                      <a:pt x="0" y="200"/>
                    </a:moveTo>
                    <a:lnTo>
                      <a:pt x="347" y="252"/>
                    </a:lnTo>
                    <a:lnTo>
                      <a:pt x="564" y="200"/>
                    </a:lnTo>
                    <a:cubicBezTo>
                      <a:pt x="572" y="80"/>
                      <a:pt x="253" y="0"/>
                      <a:pt x="114" y="45"/>
                    </a:cubicBezTo>
                    <a:cubicBezTo>
                      <a:pt x="34" y="71"/>
                      <a:pt x="21" y="147"/>
                      <a:pt x="0" y="200"/>
                    </a:cubicBezTo>
                  </a:path>
                </a:pathLst>
              </a:custGeom>
              <a:solidFill>
                <a:srgbClr val="7AA0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18" name="Freeform 53">
                <a:extLst>
                  <a:ext uri="{FF2B5EF4-FFF2-40B4-BE49-F238E27FC236}">
                    <a16:creationId xmlns:a16="http://schemas.microsoft.com/office/drawing/2014/main" id="{69ABE74D-A6E9-43A1-A54F-ABF2D4B23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4" y="510"/>
                <a:ext cx="138" cy="46"/>
              </a:xfrm>
              <a:custGeom>
                <a:avLst/>
                <a:gdLst>
                  <a:gd name="T0" fmla="*/ 0 w 609"/>
                  <a:gd name="T1" fmla="*/ 0 h 202"/>
                  <a:gd name="T2" fmla="*/ 0 w 609"/>
                  <a:gd name="T3" fmla="*/ 0 h 202"/>
                  <a:gd name="T4" fmla="*/ 0 w 609"/>
                  <a:gd name="T5" fmla="*/ 0 h 202"/>
                  <a:gd name="T6" fmla="*/ 0 w 609"/>
                  <a:gd name="T7" fmla="*/ 0 h 2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9"/>
                  <a:gd name="T13" fmla="*/ 0 h 202"/>
                  <a:gd name="T14" fmla="*/ 609 w 609"/>
                  <a:gd name="T15" fmla="*/ 202 h 2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9" h="202">
                    <a:moveTo>
                      <a:pt x="0" y="30"/>
                    </a:moveTo>
                    <a:cubicBezTo>
                      <a:pt x="71" y="201"/>
                      <a:pt x="550" y="169"/>
                      <a:pt x="608" y="0"/>
                    </a:cubicBezTo>
                    <a:lnTo>
                      <a:pt x="325" y="94"/>
                    </a:lnTo>
                    <a:lnTo>
                      <a:pt x="0" y="30"/>
                    </a:lnTo>
                  </a:path>
                </a:pathLst>
              </a:custGeom>
              <a:solidFill>
                <a:srgbClr val="5D71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19" name="Freeform 54">
                <a:extLst>
                  <a:ext uri="{FF2B5EF4-FFF2-40B4-BE49-F238E27FC236}">
                    <a16:creationId xmlns:a16="http://schemas.microsoft.com/office/drawing/2014/main" id="{110984D9-B106-4E32-AC75-C442C64F6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5" y="503"/>
                <a:ext cx="49" cy="26"/>
              </a:xfrm>
              <a:custGeom>
                <a:avLst/>
                <a:gdLst>
                  <a:gd name="T0" fmla="*/ 0 w 218"/>
                  <a:gd name="T1" fmla="*/ 0 h 116"/>
                  <a:gd name="T2" fmla="*/ 0 w 218"/>
                  <a:gd name="T3" fmla="*/ 0 h 116"/>
                  <a:gd name="T4" fmla="*/ 0 w 218"/>
                  <a:gd name="T5" fmla="*/ 0 h 116"/>
                  <a:gd name="T6" fmla="*/ 0 w 218"/>
                  <a:gd name="T7" fmla="*/ 0 h 116"/>
                  <a:gd name="T8" fmla="*/ 0 w 218"/>
                  <a:gd name="T9" fmla="*/ 0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8"/>
                  <a:gd name="T16" fmla="*/ 0 h 116"/>
                  <a:gd name="T17" fmla="*/ 218 w 218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8" h="116">
                    <a:moveTo>
                      <a:pt x="0" y="0"/>
                    </a:moveTo>
                    <a:lnTo>
                      <a:pt x="87" y="69"/>
                    </a:lnTo>
                    <a:lnTo>
                      <a:pt x="43" y="115"/>
                    </a:lnTo>
                    <a:lnTo>
                      <a:pt x="217" y="3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4C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20" name="Freeform 55">
                <a:extLst>
                  <a:ext uri="{FF2B5EF4-FFF2-40B4-BE49-F238E27FC236}">
                    <a16:creationId xmlns:a16="http://schemas.microsoft.com/office/drawing/2014/main" id="{7B7FE2B1-E896-4812-AC0C-08599D147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0" y="508"/>
                <a:ext cx="16" cy="8"/>
              </a:xfrm>
              <a:custGeom>
                <a:avLst/>
                <a:gdLst>
                  <a:gd name="T0" fmla="*/ 0 w 69"/>
                  <a:gd name="T1" fmla="*/ 0 h 34"/>
                  <a:gd name="T2" fmla="*/ 0 w 69"/>
                  <a:gd name="T3" fmla="*/ 0 h 34"/>
                  <a:gd name="T4" fmla="*/ 0 w 69"/>
                  <a:gd name="T5" fmla="*/ 0 h 34"/>
                  <a:gd name="T6" fmla="*/ 0 w 69"/>
                  <a:gd name="T7" fmla="*/ 0 h 34"/>
                  <a:gd name="T8" fmla="*/ 0 w 69"/>
                  <a:gd name="T9" fmla="*/ 0 h 34"/>
                  <a:gd name="T10" fmla="*/ 0 w 69"/>
                  <a:gd name="T11" fmla="*/ 0 h 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9"/>
                  <a:gd name="T19" fmla="*/ 0 h 34"/>
                  <a:gd name="T20" fmla="*/ 69 w 69"/>
                  <a:gd name="T21" fmla="*/ 34 h 3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9" h="34">
                    <a:moveTo>
                      <a:pt x="54" y="14"/>
                    </a:moveTo>
                    <a:lnTo>
                      <a:pt x="5" y="0"/>
                    </a:lnTo>
                    <a:lnTo>
                      <a:pt x="0" y="3"/>
                    </a:lnTo>
                    <a:lnTo>
                      <a:pt x="39" y="33"/>
                    </a:lnTo>
                    <a:lnTo>
                      <a:pt x="68" y="24"/>
                    </a:lnTo>
                    <a:lnTo>
                      <a:pt x="54" y="14"/>
                    </a:lnTo>
                  </a:path>
                </a:pathLst>
              </a:custGeom>
              <a:solidFill>
                <a:srgbClr val="9FB5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21" name="Freeform 56">
                <a:extLst>
                  <a:ext uri="{FF2B5EF4-FFF2-40B4-BE49-F238E27FC236}">
                    <a16:creationId xmlns:a16="http://schemas.microsoft.com/office/drawing/2014/main" id="{ADA7C2E2-D109-47C2-83EA-B22D52ABD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505"/>
                <a:ext cx="128" cy="47"/>
              </a:xfrm>
              <a:custGeom>
                <a:avLst/>
                <a:gdLst>
                  <a:gd name="T0" fmla="*/ 0 w 565"/>
                  <a:gd name="T1" fmla="*/ 0 h 207"/>
                  <a:gd name="T2" fmla="*/ 0 w 565"/>
                  <a:gd name="T3" fmla="*/ 0 h 207"/>
                  <a:gd name="T4" fmla="*/ 0 w 565"/>
                  <a:gd name="T5" fmla="*/ 0 h 207"/>
                  <a:gd name="T6" fmla="*/ 0 w 565"/>
                  <a:gd name="T7" fmla="*/ 0 h 20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5"/>
                  <a:gd name="T13" fmla="*/ 0 h 207"/>
                  <a:gd name="T14" fmla="*/ 565 w 565"/>
                  <a:gd name="T15" fmla="*/ 207 h 20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5" h="207">
                    <a:moveTo>
                      <a:pt x="0" y="206"/>
                    </a:moveTo>
                    <a:lnTo>
                      <a:pt x="22" y="206"/>
                    </a:lnTo>
                    <a:cubicBezTo>
                      <a:pt x="185" y="42"/>
                      <a:pt x="330" y="69"/>
                      <a:pt x="564" y="145"/>
                    </a:cubicBezTo>
                    <a:cubicBezTo>
                      <a:pt x="394" y="0"/>
                      <a:pt x="93" y="28"/>
                      <a:pt x="0" y="206"/>
                    </a:cubicBezTo>
                  </a:path>
                </a:pathLst>
              </a:custGeom>
              <a:solidFill>
                <a:srgbClr val="A5A5A5">
                  <a:alpha val="7607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22" name="Freeform 57">
                <a:extLst>
                  <a:ext uri="{FF2B5EF4-FFF2-40B4-BE49-F238E27FC236}">
                    <a16:creationId xmlns:a16="http://schemas.microsoft.com/office/drawing/2014/main" id="{F0696845-6FB5-45D3-B76D-35441D574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6" y="517"/>
                <a:ext cx="50" cy="24"/>
              </a:xfrm>
              <a:custGeom>
                <a:avLst/>
                <a:gdLst>
                  <a:gd name="T0" fmla="*/ 0 w 222"/>
                  <a:gd name="T1" fmla="*/ 0 h 108"/>
                  <a:gd name="T2" fmla="*/ 0 w 222"/>
                  <a:gd name="T3" fmla="*/ 0 h 108"/>
                  <a:gd name="T4" fmla="*/ 0 w 222"/>
                  <a:gd name="T5" fmla="*/ 0 h 108"/>
                  <a:gd name="T6" fmla="*/ 0 60000 65536"/>
                  <a:gd name="T7" fmla="*/ 0 60000 65536"/>
                  <a:gd name="T8" fmla="*/ 0 60000 65536"/>
                  <a:gd name="T9" fmla="*/ 0 w 222"/>
                  <a:gd name="T10" fmla="*/ 0 h 108"/>
                  <a:gd name="T11" fmla="*/ 222 w 222"/>
                  <a:gd name="T12" fmla="*/ 108 h 1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2" h="108">
                    <a:moveTo>
                      <a:pt x="221" y="107"/>
                    </a:moveTo>
                    <a:lnTo>
                      <a:pt x="177" y="0"/>
                    </a:lnTo>
                    <a:cubicBezTo>
                      <a:pt x="0" y="17"/>
                      <a:pt x="89" y="98"/>
                      <a:pt x="221" y="107"/>
                    </a:cubicBezTo>
                  </a:path>
                </a:pathLst>
              </a:custGeom>
              <a:solidFill>
                <a:srgbClr val="BDC7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23" name="Freeform 58">
                <a:extLst>
                  <a:ext uri="{FF2B5EF4-FFF2-40B4-BE49-F238E27FC236}">
                    <a16:creationId xmlns:a16="http://schemas.microsoft.com/office/drawing/2014/main" id="{4FC4F455-540C-45DC-B00A-C1C60A7E33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4" y="521"/>
                <a:ext cx="158" cy="52"/>
              </a:xfrm>
              <a:custGeom>
                <a:avLst/>
                <a:gdLst>
                  <a:gd name="T0" fmla="*/ 0 w 695"/>
                  <a:gd name="T1" fmla="*/ 0 h 230"/>
                  <a:gd name="T2" fmla="*/ 0 w 695"/>
                  <a:gd name="T3" fmla="*/ 0 h 230"/>
                  <a:gd name="T4" fmla="*/ 0 w 695"/>
                  <a:gd name="T5" fmla="*/ 0 h 230"/>
                  <a:gd name="T6" fmla="*/ 0 w 695"/>
                  <a:gd name="T7" fmla="*/ 0 h 230"/>
                  <a:gd name="T8" fmla="*/ 0 w 695"/>
                  <a:gd name="T9" fmla="*/ 0 h 230"/>
                  <a:gd name="T10" fmla="*/ 0 w 695"/>
                  <a:gd name="T11" fmla="*/ 0 h 230"/>
                  <a:gd name="T12" fmla="*/ 0 w 695"/>
                  <a:gd name="T13" fmla="*/ 0 h 230"/>
                  <a:gd name="T14" fmla="*/ 0 w 695"/>
                  <a:gd name="T15" fmla="*/ 0 h 230"/>
                  <a:gd name="T16" fmla="*/ 0 w 695"/>
                  <a:gd name="T17" fmla="*/ 0 h 230"/>
                  <a:gd name="T18" fmla="*/ 0 w 695"/>
                  <a:gd name="T19" fmla="*/ 0 h 230"/>
                  <a:gd name="T20" fmla="*/ 0 w 695"/>
                  <a:gd name="T21" fmla="*/ 0 h 23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95"/>
                  <a:gd name="T34" fmla="*/ 0 h 230"/>
                  <a:gd name="T35" fmla="*/ 695 w 695"/>
                  <a:gd name="T36" fmla="*/ 230 h 23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95" h="230">
                    <a:moveTo>
                      <a:pt x="325" y="0"/>
                    </a:moveTo>
                    <a:lnTo>
                      <a:pt x="325" y="61"/>
                    </a:lnTo>
                    <a:cubicBezTo>
                      <a:pt x="184" y="61"/>
                      <a:pt x="56" y="63"/>
                      <a:pt x="0" y="167"/>
                    </a:cubicBezTo>
                    <a:lnTo>
                      <a:pt x="22" y="167"/>
                    </a:lnTo>
                    <a:cubicBezTo>
                      <a:pt x="171" y="50"/>
                      <a:pt x="401" y="96"/>
                      <a:pt x="499" y="229"/>
                    </a:cubicBezTo>
                    <a:lnTo>
                      <a:pt x="521" y="229"/>
                    </a:lnTo>
                    <a:lnTo>
                      <a:pt x="499" y="137"/>
                    </a:lnTo>
                    <a:lnTo>
                      <a:pt x="694" y="152"/>
                    </a:lnTo>
                    <a:lnTo>
                      <a:pt x="694" y="137"/>
                    </a:lnTo>
                    <a:cubicBezTo>
                      <a:pt x="576" y="121"/>
                      <a:pt x="415" y="83"/>
                      <a:pt x="369" y="0"/>
                    </a:cubicBezTo>
                    <a:lnTo>
                      <a:pt x="325" y="0"/>
                    </a:lnTo>
                  </a:path>
                </a:pathLst>
              </a:custGeom>
              <a:solidFill>
                <a:srgbClr val="B4B4B4">
                  <a:alpha val="7686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24" name="Freeform 59">
                <a:extLst>
                  <a:ext uri="{FF2B5EF4-FFF2-40B4-BE49-F238E27FC236}">
                    <a16:creationId xmlns:a16="http://schemas.microsoft.com/office/drawing/2014/main" id="{440E97FC-8811-4C14-9CBF-8A91E99F1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7" y="509"/>
                <a:ext cx="93" cy="50"/>
              </a:xfrm>
              <a:custGeom>
                <a:avLst/>
                <a:gdLst>
                  <a:gd name="T0" fmla="*/ 0 w 409"/>
                  <a:gd name="T1" fmla="*/ 0 h 221"/>
                  <a:gd name="T2" fmla="*/ 0 w 409"/>
                  <a:gd name="T3" fmla="*/ 0 h 221"/>
                  <a:gd name="T4" fmla="*/ 0 w 409"/>
                  <a:gd name="T5" fmla="*/ 0 h 221"/>
                  <a:gd name="T6" fmla="*/ 0 w 409"/>
                  <a:gd name="T7" fmla="*/ 0 h 22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09"/>
                  <a:gd name="T13" fmla="*/ 0 h 221"/>
                  <a:gd name="T14" fmla="*/ 409 w 409"/>
                  <a:gd name="T15" fmla="*/ 221 h 22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09" h="221">
                    <a:moveTo>
                      <a:pt x="118" y="157"/>
                    </a:moveTo>
                    <a:cubicBezTo>
                      <a:pt x="94" y="181"/>
                      <a:pt x="54" y="192"/>
                      <a:pt x="0" y="190"/>
                    </a:cubicBezTo>
                    <a:cubicBezTo>
                      <a:pt x="59" y="220"/>
                      <a:pt x="81" y="212"/>
                      <a:pt x="115" y="199"/>
                    </a:cubicBezTo>
                    <a:cubicBezTo>
                      <a:pt x="408" y="95"/>
                      <a:pt x="34" y="0"/>
                      <a:pt x="118" y="157"/>
                    </a:cubicBezTo>
                  </a:path>
                </a:pathLst>
              </a:custGeom>
              <a:solidFill>
                <a:srgbClr val="B8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25" name="Freeform 60">
                <a:extLst>
                  <a:ext uri="{FF2B5EF4-FFF2-40B4-BE49-F238E27FC236}">
                    <a16:creationId xmlns:a16="http://schemas.microsoft.com/office/drawing/2014/main" id="{112E076A-D5E7-43CF-A682-5BA3A5F7D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4" y="528"/>
                <a:ext cx="74" cy="21"/>
              </a:xfrm>
              <a:custGeom>
                <a:avLst/>
                <a:gdLst>
                  <a:gd name="T0" fmla="*/ 0 w 327"/>
                  <a:gd name="T1" fmla="*/ 0 h 93"/>
                  <a:gd name="T2" fmla="*/ 0 w 327"/>
                  <a:gd name="T3" fmla="*/ 0 h 93"/>
                  <a:gd name="T4" fmla="*/ 0 w 327"/>
                  <a:gd name="T5" fmla="*/ 0 h 93"/>
                  <a:gd name="T6" fmla="*/ 0 60000 65536"/>
                  <a:gd name="T7" fmla="*/ 0 60000 65536"/>
                  <a:gd name="T8" fmla="*/ 0 60000 65536"/>
                  <a:gd name="T9" fmla="*/ 0 w 327"/>
                  <a:gd name="T10" fmla="*/ 0 h 93"/>
                  <a:gd name="T11" fmla="*/ 327 w 327"/>
                  <a:gd name="T12" fmla="*/ 93 h 9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7" h="93">
                    <a:moveTo>
                      <a:pt x="0" y="0"/>
                    </a:moveTo>
                    <a:lnTo>
                      <a:pt x="326" y="92"/>
                    </a:lnTo>
                    <a:cubicBezTo>
                      <a:pt x="236" y="24"/>
                      <a:pt x="128" y="4"/>
                      <a:pt x="0" y="0"/>
                    </a:cubicBezTo>
                  </a:path>
                </a:pathLst>
              </a:custGeom>
              <a:solidFill>
                <a:srgbClr val="97B0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26" name="Freeform 61">
                <a:extLst>
                  <a:ext uri="{FF2B5EF4-FFF2-40B4-BE49-F238E27FC236}">
                    <a16:creationId xmlns:a16="http://schemas.microsoft.com/office/drawing/2014/main" id="{032A41F0-922F-4C7D-8BB4-5FE55D613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6" y="532"/>
                <a:ext cx="68" cy="42"/>
              </a:xfrm>
              <a:custGeom>
                <a:avLst/>
                <a:gdLst>
                  <a:gd name="T0" fmla="*/ 0 w 302"/>
                  <a:gd name="T1" fmla="*/ 0 h 185"/>
                  <a:gd name="T2" fmla="*/ 0 w 302"/>
                  <a:gd name="T3" fmla="*/ 0 h 185"/>
                  <a:gd name="T4" fmla="*/ 0 w 302"/>
                  <a:gd name="T5" fmla="*/ 0 h 185"/>
                  <a:gd name="T6" fmla="*/ 0 w 302"/>
                  <a:gd name="T7" fmla="*/ 0 h 185"/>
                  <a:gd name="T8" fmla="*/ 0 w 302"/>
                  <a:gd name="T9" fmla="*/ 0 h 185"/>
                  <a:gd name="T10" fmla="*/ 0 w 302"/>
                  <a:gd name="T11" fmla="*/ 0 h 1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2"/>
                  <a:gd name="T19" fmla="*/ 0 h 185"/>
                  <a:gd name="T20" fmla="*/ 302 w 302"/>
                  <a:gd name="T21" fmla="*/ 185 h 1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2" h="185">
                    <a:moveTo>
                      <a:pt x="114" y="123"/>
                    </a:moveTo>
                    <a:lnTo>
                      <a:pt x="0" y="108"/>
                    </a:lnTo>
                    <a:cubicBezTo>
                      <a:pt x="38" y="184"/>
                      <a:pt x="192" y="169"/>
                      <a:pt x="206" y="111"/>
                    </a:cubicBezTo>
                    <a:cubicBezTo>
                      <a:pt x="206" y="89"/>
                      <a:pt x="109" y="22"/>
                      <a:pt x="246" y="63"/>
                    </a:cubicBezTo>
                    <a:cubicBezTo>
                      <a:pt x="301" y="79"/>
                      <a:pt x="215" y="0"/>
                      <a:pt x="144" y="29"/>
                    </a:cubicBezTo>
                    <a:cubicBezTo>
                      <a:pt x="104" y="46"/>
                      <a:pt x="90" y="82"/>
                      <a:pt x="114" y="123"/>
                    </a:cubicBezTo>
                  </a:path>
                </a:pathLst>
              </a:custGeom>
              <a:solidFill>
                <a:srgbClr val="B9C4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27" name="Freeform 62">
                <a:extLst>
                  <a:ext uri="{FF2B5EF4-FFF2-40B4-BE49-F238E27FC236}">
                    <a16:creationId xmlns:a16="http://schemas.microsoft.com/office/drawing/2014/main" id="{0F0E691D-D98A-4B83-B350-C2B170BB9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8" y="538"/>
                <a:ext cx="133" cy="40"/>
              </a:xfrm>
              <a:custGeom>
                <a:avLst/>
                <a:gdLst>
                  <a:gd name="T0" fmla="*/ 0 w 587"/>
                  <a:gd name="T1" fmla="*/ 0 h 175"/>
                  <a:gd name="T2" fmla="*/ 0 w 587"/>
                  <a:gd name="T3" fmla="*/ 0 h 175"/>
                  <a:gd name="T4" fmla="*/ 0 w 587"/>
                  <a:gd name="T5" fmla="*/ 0 h 175"/>
                  <a:gd name="T6" fmla="*/ 0 60000 65536"/>
                  <a:gd name="T7" fmla="*/ 0 60000 65536"/>
                  <a:gd name="T8" fmla="*/ 0 60000 65536"/>
                  <a:gd name="T9" fmla="*/ 0 w 587"/>
                  <a:gd name="T10" fmla="*/ 0 h 175"/>
                  <a:gd name="T11" fmla="*/ 587 w 587"/>
                  <a:gd name="T12" fmla="*/ 175 h 1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7" h="175">
                    <a:moveTo>
                      <a:pt x="0" y="30"/>
                    </a:moveTo>
                    <a:cubicBezTo>
                      <a:pt x="130" y="174"/>
                      <a:pt x="499" y="166"/>
                      <a:pt x="586" y="0"/>
                    </a:cubicBezTo>
                    <a:cubicBezTo>
                      <a:pt x="345" y="73"/>
                      <a:pt x="258" y="69"/>
                      <a:pt x="0" y="30"/>
                    </a:cubicBezTo>
                  </a:path>
                </a:pathLst>
              </a:custGeom>
              <a:solidFill>
                <a:srgbClr val="5C70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28" name="Freeform 63">
                <a:extLst>
                  <a:ext uri="{FF2B5EF4-FFF2-40B4-BE49-F238E27FC236}">
                    <a16:creationId xmlns:a16="http://schemas.microsoft.com/office/drawing/2014/main" id="{C3EA9862-6312-4325-B94B-7F66DFDAF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3" y="534"/>
                <a:ext cx="134" cy="65"/>
              </a:xfrm>
              <a:custGeom>
                <a:avLst/>
                <a:gdLst>
                  <a:gd name="T0" fmla="*/ 0 w 590"/>
                  <a:gd name="T1" fmla="*/ 0 h 286"/>
                  <a:gd name="T2" fmla="*/ 0 w 590"/>
                  <a:gd name="T3" fmla="*/ 0 h 286"/>
                  <a:gd name="T4" fmla="*/ 0 w 590"/>
                  <a:gd name="T5" fmla="*/ 0 h 286"/>
                  <a:gd name="T6" fmla="*/ 0 w 590"/>
                  <a:gd name="T7" fmla="*/ 0 h 286"/>
                  <a:gd name="T8" fmla="*/ 0 w 590"/>
                  <a:gd name="T9" fmla="*/ 0 h 2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0"/>
                  <a:gd name="T16" fmla="*/ 0 h 286"/>
                  <a:gd name="T17" fmla="*/ 590 w 590"/>
                  <a:gd name="T18" fmla="*/ 286 h 2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0" h="286">
                    <a:moveTo>
                      <a:pt x="68" y="229"/>
                    </a:moveTo>
                    <a:cubicBezTo>
                      <a:pt x="68" y="217"/>
                      <a:pt x="55" y="196"/>
                      <a:pt x="90" y="204"/>
                    </a:cubicBezTo>
                    <a:cubicBezTo>
                      <a:pt x="327" y="285"/>
                      <a:pt x="348" y="282"/>
                      <a:pt x="589" y="168"/>
                    </a:cubicBezTo>
                    <a:cubicBezTo>
                      <a:pt x="533" y="65"/>
                      <a:pt x="354" y="0"/>
                      <a:pt x="200" y="46"/>
                    </a:cubicBezTo>
                    <a:cubicBezTo>
                      <a:pt x="110" y="72"/>
                      <a:pt x="0" y="165"/>
                      <a:pt x="68" y="229"/>
                    </a:cubicBezTo>
                  </a:path>
                </a:pathLst>
              </a:custGeom>
              <a:solidFill>
                <a:srgbClr val="79A0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29" name="Freeform 64">
                <a:extLst>
                  <a:ext uri="{FF2B5EF4-FFF2-40B4-BE49-F238E27FC236}">
                    <a16:creationId xmlns:a16="http://schemas.microsoft.com/office/drawing/2014/main" id="{37A13D05-D01E-4231-9576-347DB33B6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542"/>
                <a:ext cx="143" cy="48"/>
              </a:xfrm>
              <a:custGeom>
                <a:avLst/>
                <a:gdLst>
                  <a:gd name="T0" fmla="*/ 0 w 631"/>
                  <a:gd name="T1" fmla="*/ 0 h 212"/>
                  <a:gd name="T2" fmla="*/ 0 w 631"/>
                  <a:gd name="T3" fmla="*/ 0 h 212"/>
                  <a:gd name="T4" fmla="*/ 0 w 631"/>
                  <a:gd name="T5" fmla="*/ 0 h 212"/>
                  <a:gd name="T6" fmla="*/ 0 w 631"/>
                  <a:gd name="T7" fmla="*/ 0 h 2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1"/>
                  <a:gd name="T13" fmla="*/ 0 h 212"/>
                  <a:gd name="T14" fmla="*/ 631 w 631"/>
                  <a:gd name="T15" fmla="*/ 212 h 2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1" h="212">
                    <a:moveTo>
                      <a:pt x="585" y="0"/>
                    </a:moveTo>
                    <a:cubicBezTo>
                      <a:pt x="374" y="159"/>
                      <a:pt x="250" y="78"/>
                      <a:pt x="0" y="46"/>
                    </a:cubicBezTo>
                    <a:cubicBezTo>
                      <a:pt x="140" y="211"/>
                      <a:pt x="562" y="206"/>
                      <a:pt x="630" y="0"/>
                    </a:cubicBezTo>
                    <a:lnTo>
                      <a:pt x="585" y="0"/>
                    </a:lnTo>
                  </a:path>
                </a:pathLst>
              </a:custGeom>
              <a:solidFill>
                <a:srgbClr val="5D71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30" name="Freeform 65">
                <a:extLst>
                  <a:ext uri="{FF2B5EF4-FFF2-40B4-BE49-F238E27FC236}">
                    <a16:creationId xmlns:a16="http://schemas.microsoft.com/office/drawing/2014/main" id="{6F1CB5AE-D624-4E0B-999C-76D94E85C3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552"/>
                <a:ext cx="40" cy="24"/>
              </a:xfrm>
              <a:custGeom>
                <a:avLst/>
                <a:gdLst>
                  <a:gd name="T0" fmla="*/ 0 w 175"/>
                  <a:gd name="T1" fmla="*/ 0 h 108"/>
                  <a:gd name="T2" fmla="*/ 0 w 175"/>
                  <a:gd name="T3" fmla="*/ 0 h 108"/>
                  <a:gd name="T4" fmla="*/ 0 w 175"/>
                  <a:gd name="T5" fmla="*/ 0 h 108"/>
                  <a:gd name="T6" fmla="*/ 0 60000 65536"/>
                  <a:gd name="T7" fmla="*/ 0 60000 65536"/>
                  <a:gd name="T8" fmla="*/ 0 60000 65536"/>
                  <a:gd name="T9" fmla="*/ 0 w 175"/>
                  <a:gd name="T10" fmla="*/ 0 h 108"/>
                  <a:gd name="T11" fmla="*/ 175 w 175"/>
                  <a:gd name="T12" fmla="*/ 108 h 1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5" h="108">
                    <a:moveTo>
                      <a:pt x="0" y="107"/>
                    </a:moveTo>
                    <a:lnTo>
                      <a:pt x="174" y="0"/>
                    </a:lnTo>
                    <a:cubicBezTo>
                      <a:pt x="81" y="17"/>
                      <a:pt x="34" y="43"/>
                      <a:pt x="0" y="107"/>
                    </a:cubicBezTo>
                  </a:path>
                </a:pathLst>
              </a:custGeom>
              <a:solidFill>
                <a:srgbClr val="C0C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31" name="Freeform 66">
                <a:extLst>
                  <a:ext uri="{FF2B5EF4-FFF2-40B4-BE49-F238E27FC236}">
                    <a16:creationId xmlns:a16="http://schemas.microsoft.com/office/drawing/2014/main" id="{774917AF-CF7C-412A-A8D8-7696A4FFA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5" y="559"/>
                <a:ext cx="138" cy="45"/>
              </a:xfrm>
              <a:custGeom>
                <a:avLst/>
                <a:gdLst>
                  <a:gd name="T0" fmla="*/ 0 w 609"/>
                  <a:gd name="T1" fmla="*/ 0 h 198"/>
                  <a:gd name="T2" fmla="*/ 0 w 609"/>
                  <a:gd name="T3" fmla="*/ 0 h 198"/>
                  <a:gd name="T4" fmla="*/ 0 w 609"/>
                  <a:gd name="T5" fmla="*/ 0 h 198"/>
                  <a:gd name="T6" fmla="*/ 0 w 609"/>
                  <a:gd name="T7" fmla="*/ 0 h 1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9"/>
                  <a:gd name="T13" fmla="*/ 0 h 198"/>
                  <a:gd name="T14" fmla="*/ 609 w 609"/>
                  <a:gd name="T15" fmla="*/ 198 h 1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9" h="198">
                    <a:moveTo>
                      <a:pt x="542" y="0"/>
                    </a:moveTo>
                    <a:cubicBezTo>
                      <a:pt x="382" y="136"/>
                      <a:pt x="204" y="76"/>
                      <a:pt x="0" y="30"/>
                    </a:cubicBezTo>
                    <a:cubicBezTo>
                      <a:pt x="102" y="197"/>
                      <a:pt x="539" y="171"/>
                      <a:pt x="608" y="0"/>
                    </a:cubicBezTo>
                    <a:lnTo>
                      <a:pt x="542" y="0"/>
                    </a:lnTo>
                  </a:path>
                </a:pathLst>
              </a:custGeom>
              <a:solidFill>
                <a:srgbClr val="6076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32" name="Freeform 67">
                <a:extLst>
                  <a:ext uri="{FF2B5EF4-FFF2-40B4-BE49-F238E27FC236}">
                    <a16:creationId xmlns:a16="http://schemas.microsoft.com/office/drawing/2014/main" id="{197C0197-7020-4399-B83F-976796F83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4" y="532"/>
                <a:ext cx="198" cy="79"/>
              </a:xfrm>
              <a:custGeom>
                <a:avLst/>
                <a:gdLst>
                  <a:gd name="T0" fmla="*/ 0 w 874"/>
                  <a:gd name="T1" fmla="*/ 0 h 350"/>
                  <a:gd name="T2" fmla="*/ 0 w 874"/>
                  <a:gd name="T3" fmla="*/ 0 h 350"/>
                  <a:gd name="T4" fmla="*/ 0 w 874"/>
                  <a:gd name="T5" fmla="*/ 0 h 350"/>
                  <a:gd name="T6" fmla="*/ 0 w 874"/>
                  <a:gd name="T7" fmla="*/ 0 h 350"/>
                  <a:gd name="T8" fmla="*/ 0 w 874"/>
                  <a:gd name="T9" fmla="*/ 0 h 3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4"/>
                  <a:gd name="T16" fmla="*/ 0 h 350"/>
                  <a:gd name="T17" fmla="*/ 874 w 874"/>
                  <a:gd name="T18" fmla="*/ 350 h 3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4" h="350">
                    <a:moveTo>
                      <a:pt x="0" y="305"/>
                    </a:moveTo>
                    <a:cubicBezTo>
                      <a:pt x="84" y="319"/>
                      <a:pt x="164" y="342"/>
                      <a:pt x="251" y="346"/>
                    </a:cubicBezTo>
                    <a:cubicBezTo>
                      <a:pt x="300" y="349"/>
                      <a:pt x="351" y="347"/>
                      <a:pt x="399" y="343"/>
                    </a:cubicBezTo>
                    <a:cubicBezTo>
                      <a:pt x="873" y="300"/>
                      <a:pt x="350" y="0"/>
                      <a:pt x="63" y="207"/>
                    </a:cubicBezTo>
                    <a:cubicBezTo>
                      <a:pt x="20" y="238"/>
                      <a:pt x="9" y="268"/>
                      <a:pt x="0" y="305"/>
                    </a:cubicBezTo>
                  </a:path>
                </a:pathLst>
              </a:custGeom>
              <a:solidFill>
                <a:srgbClr val="79A0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33" name="Freeform 68">
                <a:extLst>
                  <a:ext uri="{FF2B5EF4-FFF2-40B4-BE49-F238E27FC236}">
                    <a16:creationId xmlns:a16="http://schemas.microsoft.com/office/drawing/2014/main" id="{FE108264-6DC3-4531-8272-4DF640798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573"/>
                <a:ext cx="128" cy="41"/>
              </a:xfrm>
              <a:custGeom>
                <a:avLst/>
                <a:gdLst>
                  <a:gd name="T0" fmla="*/ 0 w 565"/>
                  <a:gd name="T1" fmla="*/ 0 h 183"/>
                  <a:gd name="T2" fmla="*/ 0 w 565"/>
                  <a:gd name="T3" fmla="*/ 0 h 183"/>
                  <a:gd name="T4" fmla="*/ 0 w 565"/>
                  <a:gd name="T5" fmla="*/ 0 h 183"/>
                  <a:gd name="T6" fmla="*/ 0 w 565"/>
                  <a:gd name="T7" fmla="*/ 0 h 18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5"/>
                  <a:gd name="T13" fmla="*/ 0 h 183"/>
                  <a:gd name="T14" fmla="*/ 565 w 565"/>
                  <a:gd name="T15" fmla="*/ 183 h 18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5" h="183">
                    <a:moveTo>
                      <a:pt x="0" y="30"/>
                    </a:moveTo>
                    <a:cubicBezTo>
                      <a:pt x="152" y="182"/>
                      <a:pt x="441" y="156"/>
                      <a:pt x="564" y="0"/>
                    </a:cubicBezTo>
                    <a:lnTo>
                      <a:pt x="282" y="84"/>
                    </a:lnTo>
                    <a:lnTo>
                      <a:pt x="0" y="30"/>
                    </a:lnTo>
                  </a:path>
                </a:pathLst>
              </a:custGeom>
              <a:solidFill>
                <a:srgbClr val="5E73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34" name="Freeform 69">
                <a:extLst>
                  <a:ext uri="{FF2B5EF4-FFF2-40B4-BE49-F238E27FC236}">
                    <a16:creationId xmlns:a16="http://schemas.microsoft.com/office/drawing/2014/main" id="{31C1E51C-D65B-44AA-B720-304E1E5A5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4" y="573"/>
                <a:ext cx="40" cy="24"/>
              </a:xfrm>
              <a:custGeom>
                <a:avLst/>
                <a:gdLst>
                  <a:gd name="T0" fmla="*/ 0 w 175"/>
                  <a:gd name="T1" fmla="*/ 0 h 108"/>
                  <a:gd name="T2" fmla="*/ 0 w 175"/>
                  <a:gd name="T3" fmla="*/ 0 h 108"/>
                  <a:gd name="T4" fmla="*/ 0 w 175"/>
                  <a:gd name="T5" fmla="*/ 0 h 108"/>
                  <a:gd name="T6" fmla="*/ 0 w 175"/>
                  <a:gd name="T7" fmla="*/ 0 h 1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5"/>
                  <a:gd name="T13" fmla="*/ 0 h 108"/>
                  <a:gd name="T14" fmla="*/ 175 w 175"/>
                  <a:gd name="T15" fmla="*/ 108 h 1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5" h="108">
                    <a:moveTo>
                      <a:pt x="0" y="0"/>
                    </a:moveTo>
                    <a:lnTo>
                      <a:pt x="0" y="107"/>
                    </a:lnTo>
                    <a:lnTo>
                      <a:pt x="174" y="107"/>
                    </a:lnTo>
                    <a:cubicBezTo>
                      <a:pt x="140" y="45"/>
                      <a:pt x="92" y="15"/>
                      <a:pt x="0" y="0"/>
                    </a:cubicBezTo>
                  </a:path>
                </a:pathLst>
              </a:custGeom>
              <a:solidFill>
                <a:srgbClr val="D0D2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35" name="Freeform 70">
                <a:extLst>
                  <a:ext uri="{FF2B5EF4-FFF2-40B4-BE49-F238E27FC236}">
                    <a16:creationId xmlns:a16="http://schemas.microsoft.com/office/drawing/2014/main" id="{C4AFF5D6-6F94-4702-AF9D-A0316C709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8" y="576"/>
                <a:ext cx="20" cy="17"/>
              </a:xfrm>
              <a:custGeom>
                <a:avLst/>
                <a:gdLst>
                  <a:gd name="T0" fmla="*/ 0 w 88"/>
                  <a:gd name="T1" fmla="*/ 0 h 77"/>
                  <a:gd name="T2" fmla="*/ 0 w 88"/>
                  <a:gd name="T3" fmla="*/ 0 h 77"/>
                  <a:gd name="T4" fmla="*/ 0 w 88"/>
                  <a:gd name="T5" fmla="*/ 0 h 77"/>
                  <a:gd name="T6" fmla="*/ 0 w 88"/>
                  <a:gd name="T7" fmla="*/ 0 h 77"/>
                  <a:gd name="T8" fmla="*/ 0 w 88"/>
                  <a:gd name="T9" fmla="*/ 0 h 77"/>
                  <a:gd name="T10" fmla="*/ 0 w 88"/>
                  <a:gd name="T11" fmla="*/ 0 h 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8"/>
                  <a:gd name="T19" fmla="*/ 0 h 77"/>
                  <a:gd name="T20" fmla="*/ 88 w 88"/>
                  <a:gd name="T21" fmla="*/ 77 h 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8" h="77">
                    <a:moveTo>
                      <a:pt x="0" y="15"/>
                    </a:moveTo>
                    <a:lnTo>
                      <a:pt x="0" y="30"/>
                    </a:lnTo>
                    <a:lnTo>
                      <a:pt x="65" y="76"/>
                    </a:lnTo>
                    <a:lnTo>
                      <a:pt x="87" y="76"/>
                    </a:lnTo>
                    <a:lnTo>
                      <a:pt x="87" y="0"/>
                    </a:lnTo>
                    <a:lnTo>
                      <a:pt x="0" y="15"/>
                    </a:lnTo>
                  </a:path>
                </a:pathLst>
              </a:custGeom>
              <a:solidFill>
                <a:srgbClr val="A3B7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36" name="Freeform 71">
                <a:extLst>
                  <a:ext uri="{FF2B5EF4-FFF2-40B4-BE49-F238E27FC236}">
                    <a16:creationId xmlns:a16="http://schemas.microsoft.com/office/drawing/2014/main" id="{55CF62CB-E071-4FE0-A3DF-C09BF479F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7" y="570"/>
                <a:ext cx="149" cy="65"/>
              </a:xfrm>
              <a:custGeom>
                <a:avLst/>
                <a:gdLst>
                  <a:gd name="T0" fmla="*/ 0 w 658"/>
                  <a:gd name="T1" fmla="*/ 0 h 288"/>
                  <a:gd name="T2" fmla="*/ 0 w 658"/>
                  <a:gd name="T3" fmla="*/ 0 h 288"/>
                  <a:gd name="T4" fmla="*/ 0 w 658"/>
                  <a:gd name="T5" fmla="*/ 0 h 288"/>
                  <a:gd name="T6" fmla="*/ 0 w 658"/>
                  <a:gd name="T7" fmla="*/ 0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58"/>
                  <a:gd name="T13" fmla="*/ 0 h 288"/>
                  <a:gd name="T14" fmla="*/ 658 w 658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58" h="288">
                    <a:moveTo>
                      <a:pt x="0" y="229"/>
                    </a:moveTo>
                    <a:lnTo>
                      <a:pt x="342" y="287"/>
                    </a:lnTo>
                    <a:lnTo>
                      <a:pt x="657" y="198"/>
                    </a:lnTo>
                    <a:cubicBezTo>
                      <a:pt x="446" y="5"/>
                      <a:pt x="142" y="0"/>
                      <a:pt x="0" y="229"/>
                    </a:cubicBezTo>
                  </a:path>
                </a:pathLst>
              </a:custGeom>
              <a:solidFill>
                <a:srgbClr val="79A0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37" name="Freeform 72">
                <a:extLst>
                  <a:ext uri="{FF2B5EF4-FFF2-40B4-BE49-F238E27FC236}">
                    <a16:creationId xmlns:a16="http://schemas.microsoft.com/office/drawing/2014/main" id="{C65C3F52-FA6A-4919-86C5-008F0609E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8" y="583"/>
                <a:ext cx="74" cy="28"/>
              </a:xfrm>
              <a:custGeom>
                <a:avLst/>
                <a:gdLst>
                  <a:gd name="T0" fmla="*/ 0 w 328"/>
                  <a:gd name="T1" fmla="*/ 0 h 123"/>
                  <a:gd name="T2" fmla="*/ 0 w 328"/>
                  <a:gd name="T3" fmla="*/ 0 h 123"/>
                  <a:gd name="T4" fmla="*/ 0 w 328"/>
                  <a:gd name="T5" fmla="*/ 0 h 123"/>
                  <a:gd name="T6" fmla="*/ 0 w 328"/>
                  <a:gd name="T7" fmla="*/ 0 h 123"/>
                  <a:gd name="T8" fmla="*/ 0 w 328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123"/>
                  <a:gd name="T17" fmla="*/ 328 w 328"/>
                  <a:gd name="T18" fmla="*/ 123 h 1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123">
                    <a:moveTo>
                      <a:pt x="239" y="122"/>
                    </a:moveTo>
                    <a:cubicBezTo>
                      <a:pt x="287" y="99"/>
                      <a:pt x="274" y="65"/>
                      <a:pt x="218" y="30"/>
                    </a:cubicBezTo>
                    <a:lnTo>
                      <a:pt x="327" y="30"/>
                    </a:lnTo>
                    <a:lnTo>
                      <a:pt x="327" y="0"/>
                    </a:lnTo>
                    <a:cubicBezTo>
                      <a:pt x="169" y="2"/>
                      <a:pt x="0" y="110"/>
                      <a:pt x="239" y="122"/>
                    </a:cubicBezTo>
                  </a:path>
                </a:pathLst>
              </a:custGeom>
              <a:solidFill>
                <a:srgbClr val="C8CD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38" name="Freeform 73">
                <a:extLst>
                  <a:ext uri="{FF2B5EF4-FFF2-40B4-BE49-F238E27FC236}">
                    <a16:creationId xmlns:a16="http://schemas.microsoft.com/office/drawing/2014/main" id="{B4E6CC8E-B762-4D13-BA08-385FADB0F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8" y="582"/>
                <a:ext cx="286" cy="115"/>
              </a:xfrm>
              <a:custGeom>
                <a:avLst/>
                <a:gdLst>
                  <a:gd name="T0" fmla="*/ 0 w 1259"/>
                  <a:gd name="T1" fmla="*/ 0 h 509"/>
                  <a:gd name="T2" fmla="*/ 0 w 1259"/>
                  <a:gd name="T3" fmla="*/ 0 h 509"/>
                  <a:gd name="T4" fmla="*/ 0 w 1259"/>
                  <a:gd name="T5" fmla="*/ 0 h 509"/>
                  <a:gd name="T6" fmla="*/ 0 w 1259"/>
                  <a:gd name="T7" fmla="*/ 0 h 509"/>
                  <a:gd name="T8" fmla="*/ 0 w 1259"/>
                  <a:gd name="T9" fmla="*/ 0 h 509"/>
                  <a:gd name="T10" fmla="*/ 0 w 1259"/>
                  <a:gd name="T11" fmla="*/ 0 h 509"/>
                  <a:gd name="T12" fmla="*/ 0 w 1259"/>
                  <a:gd name="T13" fmla="*/ 0 h 509"/>
                  <a:gd name="T14" fmla="*/ 0 w 1259"/>
                  <a:gd name="T15" fmla="*/ 0 h 509"/>
                  <a:gd name="T16" fmla="*/ 0 w 1259"/>
                  <a:gd name="T17" fmla="*/ 0 h 509"/>
                  <a:gd name="T18" fmla="*/ 0 w 1259"/>
                  <a:gd name="T19" fmla="*/ 0 h 509"/>
                  <a:gd name="T20" fmla="*/ 0 w 1259"/>
                  <a:gd name="T21" fmla="*/ 0 h 509"/>
                  <a:gd name="T22" fmla="*/ 0 w 1259"/>
                  <a:gd name="T23" fmla="*/ 0 h 509"/>
                  <a:gd name="T24" fmla="*/ 0 w 1259"/>
                  <a:gd name="T25" fmla="*/ 0 h 509"/>
                  <a:gd name="T26" fmla="*/ 0 w 1259"/>
                  <a:gd name="T27" fmla="*/ 0 h 50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259"/>
                  <a:gd name="T43" fmla="*/ 0 h 509"/>
                  <a:gd name="T44" fmla="*/ 1259 w 1259"/>
                  <a:gd name="T45" fmla="*/ 509 h 509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259" h="509">
                    <a:moveTo>
                      <a:pt x="900" y="0"/>
                    </a:moveTo>
                    <a:lnTo>
                      <a:pt x="846" y="127"/>
                    </a:lnTo>
                    <a:cubicBezTo>
                      <a:pt x="628" y="127"/>
                      <a:pt x="437" y="149"/>
                      <a:pt x="390" y="325"/>
                    </a:cubicBezTo>
                    <a:cubicBezTo>
                      <a:pt x="213" y="327"/>
                      <a:pt x="42" y="375"/>
                      <a:pt x="0" y="508"/>
                    </a:cubicBezTo>
                    <a:lnTo>
                      <a:pt x="22" y="508"/>
                    </a:lnTo>
                    <a:cubicBezTo>
                      <a:pt x="182" y="302"/>
                      <a:pt x="405" y="401"/>
                      <a:pt x="629" y="493"/>
                    </a:cubicBezTo>
                    <a:lnTo>
                      <a:pt x="585" y="401"/>
                    </a:lnTo>
                    <a:cubicBezTo>
                      <a:pt x="438" y="335"/>
                      <a:pt x="448" y="195"/>
                      <a:pt x="634" y="153"/>
                    </a:cubicBezTo>
                    <a:cubicBezTo>
                      <a:pt x="767" y="124"/>
                      <a:pt x="948" y="189"/>
                      <a:pt x="1019" y="264"/>
                    </a:cubicBezTo>
                    <a:lnTo>
                      <a:pt x="1041" y="264"/>
                    </a:lnTo>
                    <a:lnTo>
                      <a:pt x="1019" y="188"/>
                    </a:lnTo>
                    <a:lnTo>
                      <a:pt x="1258" y="188"/>
                    </a:lnTo>
                    <a:lnTo>
                      <a:pt x="1258" y="173"/>
                    </a:lnTo>
                    <a:cubicBezTo>
                      <a:pt x="1031" y="173"/>
                      <a:pt x="981" y="153"/>
                      <a:pt x="900" y="0"/>
                    </a:cubicBezTo>
                  </a:path>
                </a:pathLst>
              </a:custGeom>
              <a:solidFill>
                <a:srgbClr val="B4B4B4">
                  <a:alpha val="7607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39" name="Freeform 74">
                <a:extLst>
                  <a:ext uri="{FF2B5EF4-FFF2-40B4-BE49-F238E27FC236}">
                    <a16:creationId xmlns:a16="http://schemas.microsoft.com/office/drawing/2014/main" id="{C35DF817-52D7-4A0C-9288-B5E09FA86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6" y="586"/>
                <a:ext cx="144" cy="58"/>
              </a:xfrm>
              <a:custGeom>
                <a:avLst/>
                <a:gdLst>
                  <a:gd name="T0" fmla="*/ 0 w 633"/>
                  <a:gd name="T1" fmla="*/ 0 h 256"/>
                  <a:gd name="T2" fmla="*/ 0 w 633"/>
                  <a:gd name="T3" fmla="*/ 0 h 256"/>
                  <a:gd name="T4" fmla="*/ 0 w 633"/>
                  <a:gd name="T5" fmla="*/ 0 h 256"/>
                  <a:gd name="T6" fmla="*/ 0 w 633"/>
                  <a:gd name="T7" fmla="*/ 0 h 256"/>
                  <a:gd name="T8" fmla="*/ 0 w 633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3"/>
                  <a:gd name="T16" fmla="*/ 0 h 256"/>
                  <a:gd name="T17" fmla="*/ 633 w 633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3" h="256">
                    <a:moveTo>
                      <a:pt x="0" y="199"/>
                    </a:moveTo>
                    <a:lnTo>
                      <a:pt x="324" y="255"/>
                    </a:lnTo>
                    <a:lnTo>
                      <a:pt x="607" y="199"/>
                    </a:lnTo>
                    <a:cubicBezTo>
                      <a:pt x="632" y="133"/>
                      <a:pt x="455" y="27"/>
                      <a:pt x="368" y="18"/>
                    </a:cubicBezTo>
                    <a:cubicBezTo>
                      <a:pt x="190" y="0"/>
                      <a:pt x="43" y="87"/>
                      <a:pt x="0" y="199"/>
                    </a:cubicBezTo>
                  </a:path>
                </a:pathLst>
              </a:custGeom>
              <a:solidFill>
                <a:srgbClr val="79A0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40" name="Freeform 75">
                <a:extLst>
                  <a:ext uri="{FF2B5EF4-FFF2-40B4-BE49-F238E27FC236}">
                    <a16:creationId xmlns:a16="http://schemas.microsoft.com/office/drawing/2014/main" id="{74985044-047D-46A0-BF58-FD59E04D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4" y="594"/>
                <a:ext cx="61" cy="35"/>
              </a:xfrm>
              <a:custGeom>
                <a:avLst/>
                <a:gdLst>
                  <a:gd name="T0" fmla="*/ 0 w 271"/>
                  <a:gd name="T1" fmla="*/ 0 h 154"/>
                  <a:gd name="T2" fmla="*/ 0 w 271"/>
                  <a:gd name="T3" fmla="*/ 0 h 154"/>
                  <a:gd name="T4" fmla="*/ 0 w 271"/>
                  <a:gd name="T5" fmla="*/ 0 h 154"/>
                  <a:gd name="T6" fmla="*/ 0 60000 65536"/>
                  <a:gd name="T7" fmla="*/ 0 60000 65536"/>
                  <a:gd name="T8" fmla="*/ 0 60000 65536"/>
                  <a:gd name="T9" fmla="*/ 0 w 271"/>
                  <a:gd name="T10" fmla="*/ 0 h 154"/>
                  <a:gd name="T11" fmla="*/ 271 w 271"/>
                  <a:gd name="T12" fmla="*/ 154 h 1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1" h="154">
                    <a:moveTo>
                      <a:pt x="115" y="29"/>
                    </a:moveTo>
                    <a:cubicBezTo>
                      <a:pt x="0" y="62"/>
                      <a:pt x="60" y="153"/>
                      <a:pt x="172" y="117"/>
                    </a:cubicBezTo>
                    <a:cubicBezTo>
                      <a:pt x="270" y="86"/>
                      <a:pt x="215" y="0"/>
                      <a:pt x="115" y="29"/>
                    </a:cubicBezTo>
                  </a:path>
                </a:pathLst>
              </a:custGeom>
              <a:solidFill>
                <a:srgbClr val="ABBC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41" name="Freeform 76">
                <a:extLst>
                  <a:ext uri="{FF2B5EF4-FFF2-40B4-BE49-F238E27FC236}">
                    <a16:creationId xmlns:a16="http://schemas.microsoft.com/office/drawing/2014/main" id="{06ED59C0-7DFB-4670-8F54-356A17219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4" y="597"/>
                <a:ext cx="138" cy="38"/>
              </a:xfrm>
              <a:custGeom>
                <a:avLst/>
                <a:gdLst>
                  <a:gd name="T0" fmla="*/ 0 w 609"/>
                  <a:gd name="T1" fmla="*/ 0 h 168"/>
                  <a:gd name="T2" fmla="*/ 0 w 609"/>
                  <a:gd name="T3" fmla="*/ 0 h 168"/>
                  <a:gd name="T4" fmla="*/ 0 w 609"/>
                  <a:gd name="T5" fmla="*/ 0 h 168"/>
                  <a:gd name="T6" fmla="*/ 0 60000 65536"/>
                  <a:gd name="T7" fmla="*/ 0 60000 65536"/>
                  <a:gd name="T8" fmla="*/ 0 60000 65536"/>
                  <a:gd name="T9" fmla="*/ 0 w 609"/>
                  <a:gd name="T10" fmla="*/ 0 h 168"/>
                  <a:gd name="T11" fmla="*/ 609 w 609"/>
                  <a:gd name="T12" fmla="*/ 168 h 1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09" h="168">
                    <a:moveTo>
                      <a:pt x="0" y="15"/>
                    </a:moveTo>
                    <a:cubicBezTo>
                      <a:pt x="105" y="167"/>
                      <a:pt x="494" y="125"/>
                      <a:pt x="608" y="0"/>
                    </a:cubicBezTo>
                    <a:cubicBezTo>
                      <a:pt x="360" y="30"/>
                      <a:pt x="248" y="49"/>
                      <a:pt x="0" y="15"/>
                    </a:cubicBezTo>
                  </a:path>
                </a:pathLst>
              </a:custGeom>
              <a:solidFill>
                <a:srgbClr val="5A6E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42" name="Freeform 77">
                <a:extLst>
                  <a:ext uri="{FF2B5EF4-FFF2-40B4-BE49-F238E27FC236}">
                    <a16:creationId xmlns:a16="http://schemas.microsoft.com/office/drawing/2014/main" id="{3624AA9A-A379-4C3A-8899-18DAE951F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3" y="600"/>
                <a:ext cx="133" cy="48"/>
              </a:xfrm>
              <a:custGeom>
                <a:avLst/>
                <a:gdLst>
                  <a:gd name="T0" fmla="*/ 0 w 587"/>
                  <a:gd name="T1" fmla="*/ 0 h 212"/>
                  <a:gd name="T2" fmla="*/ 0 w 587"/>
                  <a:gd name="T3" fmla="*/ 0 h 212"/>
                  <a:gd name="T4" fmla="*/ 0 w 587"/>
                  <a:gd name="T5" fmla="*/ 0 h 212"/>
                  <a:gd name="T6" fmla="*/ 0 w 587"/>
                  <a:gd name="T7" fmla="*/ 0 h 2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7"/>
                  <a:gd name="T13" fmla="*/ 0 h 212"/>
                  <a:gd name="T14" fmla="*/ 587 w 587"/>
                  <a:gd name="T15" fmla="*/ 212 h 2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7" h="212">
                    <a:moveTo>
                      <a:pt x="0" y="30"/>
                    </a:moveTo>
                    <a:cubicBezTo>
                      <a:pt x="114" y="211"/>
                      <a:pt x="491" y="163"/>
                      <a:pt x="586" y="0"/>
                    </a:cubicBezTo>
                    <a:lnTo>
                      <a:pt x="304" y="94"/>
                    </a:lnTo>
                    <a:lnTo>
                      <a:pt x="0" y="30"/>
                    </a:lnTo>
                  </a:path>
                </a:pathLst>
              </a:custGeom>
              <a:solidFill>
                <a:srgbClr val="5E73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43" name="Freeform 78">
                <a:extLst>
                  <a:ext uri="{FF2B5EF4-FFF2-40B4-BE49-F238E27FC236}">
                    <a16:creationId xmlns:a16="http://schemas.microsoft.com/office/drawing/2014/main" id="{436A7CD1-942F-4680-8905-819826D31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7" y="614"/>
                <a:ext cx="148" cy="42"/>
              </a:xfrm>
              <a:custGeom>
                <a:avLst/>
                <a:gdLst>
                  <a:gd name="T0" fmla="*/ 0 w 652"/>
                  <a:gd name="T1" fmla="*/ 0 h 186"/>
                  <a:gd name="T2" fmla="*/ 0 w 652"/>
                  <a:gd name="T3" fmla="*/ 0 h 186"/>
                  <a:gd name="T4" fmla="*/ 0 w 652"/>
                  <a:gd name="T5" fmla="*/ 0 h 186"/>
                  <a:gd name="T6" fmla="*/ 0 w 652"/>
                  <a:gd name="T7" fmla="*/ 0 h 1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52"/>
                  <a:gd name="T13" fmla="*/ 0 h 186"/>
                  <a:gd name="T14" fmla="*/ 652 w 652"/>
                  <a:gd name="T15" fmla="*/ 186 h 1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52" h="186">
                    <a:moveTo>
                      <a:pt x="0" y="30"/>
                    </a:moveTo>
                    <a:cubicBezTo>
                      <a:pt x="149" y="185"/>
                      <a:pt x="540" y="180"/>
                      <a:pt x="651" y="0"/>
                    </a:cubicBezTo>
                    <a:lnTo>
                      <a:pt x="325" y="87"/>
                    </a:lnTo>
                    <a:lnTo>
                      <a:pt x="0" y="30"/>
                    </a:lnTo>
                  </a:path>
                </a:pathLst>
              </a:custGeom>
              <a:solidFill>
                <a:srgbClr val="5D71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44" name="Freeform 79">
                <a:extLst>
                  <a:ext uri="{FF2B5EF4-FFF2-40B4-BE49-F238E27FC236}">
                    <a16:creationId xmlns:a16="http://schemas.microsoft.com/office/drawing/2014/main" id="{48D80F91-6AD0-4FC0-8A4A-F9A120C434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1" y="610"/>
                <a:ext cx="138" cy="54"/>
              </a:xfrm>
              <a:custGeom>
                <a:avLst/>
                <a:gdLst>
                  <a:gd name="T0" fmla="*/ 0 w 607"/>
                  <a:gd name="T1" fmla="*/ 0 h 237"/>
                  <a:gd name="T2" fmla="*/ 0 w 607"/>
                  <a:gd name="T3" fmla="*/ 0 h 237"/>
                  <a:gd name="T4" fmla="*/ 0 w 607"/>
                  <a:gd name="T5" fmla="*/ 0 h 237"/>
                  <a:gd name="T6" fmla="*/ 0 w 607"/>
                  <a:gd name="T7" fmla="*/ 0 h 237"/>
                  <a:gd name="T8" fmla="*/ 0 w 607"/>
                  <a:gd name="T9" fmla="*/ 0 h 2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7"/>
                  <a:gd name="T16" fmla="*/ 0 h 237"/>
                  <a:gd name="T17" fmla="*/ 607 w 607"/>
                  <a:gd name="T18" fmla="*/ 237 h 2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7" h="237">
                    <a:moveTo>
                      <a:pt x="0" y="184"/>
                    </a:moveTo>
                    <a:lnTo>
                      <a:pt x="304" y="236"/>
                    </a:lnTo>
                    <a:lnTo>
                      <a:pt x="585" y="184"/>
                    </a:lnTo>
                    <a:cubicBezTo>
                      <a:pt x="606" y="62"/>
                      <a:pt x="313" y="0"/>
                      <a:pt x="178" y="23"/>
                    </a:cubicBezTo>
                    <a:cubicBezTo>
                      <a:pt x="71" y="41"/>
                      <a:pt x="25" y="116"/>
                      <a:pt x="0" y="184"/>
                    </a:cubicBezTo>
                  </a:path>
                </a:pathLst>
              </a:custGeom>
              <a:solidFill>
                <a:srgbClr val="79A0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45" name="Freeform 80">
                <a:extLst>
                  <a:ext uri="{FF2B5EF4-FFF2-40B4-BE49-F238E27FC236}">
                    <a16:creationId xmlns:a16="http://schemas.microsoft.com/office/drawing/2014/main" id="{9D46833A-6F00-4E80-ADCD-8ECB915E3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0" y="621"/>
                <a:ext cx="30" cy="28"/>
              </a:xfrm>
              <a:custGeom>
                <a:avLst/>
                <a:gdLst>
                  <a:gd name="T0" fmla="*/ 0 w 132"/>
                  <a:gd name="T1" fmla="*/ 0 h 123"/>
                  <a:gd name="T2" fmla="*/ 0 w 132"/>
                  <a:gd name="T3" fmla="*/ 0 h 123"/>
                  <a:gd name="T4" fmla="*/ 0 w 132"/>
                  <a:gd name="T5" fmla="*/ 0 h 123"/>
                  <a:gd name="T6" fmla="*/ 0 w 132"/>
                  <a:gd name="T7" fmla="*/ 0 h 123"/>
                  <a:gd name="T8" fmla="*/ 0 w 132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123"/>
                  <a:gd name="T17" fmla="*/ 132 w 132"/>
                  <a:gd name="T18" fmla="*/ 123 h 1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123">
                    <a:moveTo>
                      <a:pt x="0" y="76"/>
                    </a:moveTo>
                    <a:lnTo>
                      <a:pt x="87" y="122"/>
                    </a:lnTo>
                    <a:lnTo>
                      <a:pt x="108" y="122"/>
                    </a:lnTo>
                    <a:lnTo>
                      <a:pt x="131" y="0"/>
                    </a:lnTo>
                    <a:lnTo>
                      <a:pt x="0" y="76"/>
                    </a:lnTo>
                  </a:path>
                </a:pathLst>
              </a:custGeom>
              <a:solidFill>
                <a:srgbClr val="D5D4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46" name="Freeform 81">
                <a:extLst>
                  <a:ext uri="{FF2B5EF4-FFF2-40B4-BE49-F238E27FC236}">
                    <a16:creationId xmlns:a16="http://schemas.microsoft.com/office/drawing/2014/main" id="{63A5E02B-591B-4DCF-B752-BF059CCA6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6" y="624"/>
                <a:ext cx="138" cy="44"/>
              </a:xfrm>
              <a:custGeom>
                <a:avLst/>
                <a:gdLst>
                  <a:gd name="T0" fmla="*/ 0 w 609"/>
                  <a:gd name="T1" fmla="*/ 0 h 195"/>
                  <a:gd name="T2" fmla="*/ 0 w 609"/>
                  <a:gd name="T3" fmla="*/ 0 h 195"/>
                  <a:gd name="T4" fmla="*/ 0 w 609"/>
                  <a:gd name="T5" fmla="*/ 0 h 195"/>
                  <a:gd name="T6" fmla="*/ 0 w 609"/>
                  <a:gd name="T7" fmla="*/ 0 h 1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9"/>
                  <a:gd name="T13" fmla="*/ 0 h 195"/>
                  <a:gd name="T14" fmla="*/ 609 w 609"/>
                  <a:gd name="T15" fmla="*/ 195 h 1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9" h="195">
                    <a:moveTo>
                      <a:pt x="0" y="30"/>
                    </a:moveTo>
                    <a:cubicBezTo>
                      <a:pt x="144" y="194"/>
                      <a:pt x="476" y="147"/>
                      <a:pt x="608" y="0"/>
                    </a:cubicBezTo>
                    <a:lnTo>
                      <a:pt x="324" y="84"/>
                    </a:lnTo>
                    <a:lnTo>
                      <a:pt x="0" y="30"/>
                    </a:lnTo>
                  </a:path>
                </a:pathLst>
              </a:custGeom>
              <a:solidFill>
                <a:srgbClr val="5E72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47" name="Freeform 82">
                <a:extLst>
                  <a:ext uri="{FF2B5EF4-FFF2-40B4-BE49-F238E27FC236}">
                    <a16:creationId xmlns:a16="http://schemas.microsoft.com/office/drawing/2014/main" id="{72F0E051-CC81-4018-B4B9-363D69C4B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8" y="632"/>
                <a:ext cx="66" cy="38"/>
              </a:xfrm>
              <a:custGeom>
                <a:avLst/>
                <a:gdLst>
                  <a:gd name="T0" fmla="*/ 0 w 289"/>
                  <a:gd name="T1" fmla="*/ 0 h 168"/>
                  <a:gd name="T2" fmla="*/ 0 w 289"/>
                  <a:gd name="T3" fmla="*/ 0 h 168"/>
                  <a:gd name="T4" fmla="*/ 0 w 289"/>
                  <a:gd name="T5" fmla="*/ 0 h 168"/>
                  <a:gd name="T6" fmla="*/ 0 w 289"/>
                  <a:gd name="T7" fmla="*/ 0 h 168"/>
                  <a:gd name="T8" fmla="*/ 0 w 289"/>
                  <a:gd name="T9" fmla="*/ 0 h 168"/>
                  <a:gd name="T10" fmla="*/ 0 w 289"/>
                  <a:gd name="T11" fmla="*/ 0 h 1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9"/>
                  <a:gd name="T19" fmla="*/ 0 h 168"/>
                  <a:gd name="T20" fmla="*/ 289 w 289"/>
                  <a:gd name="T21" fmla="*/ 168 h 1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9" h="168">
                    <a:moveTo>
                      <a:pt x="168" y="0"/>
                    </a:moveTo>
                    <a:cubicBezTo>
                      <a:pt x="221" y="40"/>
                      <a:pt x="257" y="100"/>
                      <a:pt x="152" y="72"/>
                    </a:cubicBezTo>
                    <a:cubicBezTo>
                      <a:pt x="224" y="167"/>
                      <a:pt x="36" y="85"/>
                      <a:pt x="0" y="80"/>
                    </a:cubicBezTo>
                    <a:cubicBezTo>
                      <a:pt x="40" y="143"/>
                      <a:pt x="102" y="152"/>
                      <a:pt x="195" y="156"/>
                    </a:cubicBezTo>
                    <a:cubicBezTo>
                      <a:pt x="221" y="115"/>
                      <a:pt x="219" y="105"/>
                      <a:pt x="288" y="80"/>
                    </a:cubicBezTo>
                    <a:cubicBezTo>
                      <a:pt x="275" y="39"/>
                      <a:pt x="251" y="18"/>
                      <a:pt x="168" y="0"/>
                    </a:cubicBezTo>
                  </a:path>
                </a:pathLst>
              </a:custGeom>
              <a:solidFill>
                <a:srgbClr val="C2C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48" name="Freeform 83">
                <a:extLst>
                  <a:ext uri="{FF2B5EF4-FFF2-40B4-BE49-F238E27FC236}">
                    <a16:creationId xmlns:a16="http://schemas.microsoft.com/office/drawing/2014/main" id="{C0588A87-A3DB-47B0-879E-2963DBE03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5" y="628"/>
                <a:ext cx="30" cy="24"/>
              </a:xfrm>
              <a:custGeom>
                <a:avLst/>
                <a:gdLst>
                  <a:gd name="T0" fmla="*/ 0 w 132"/>
                  <a:gd name="T1" fmla="*/ 0 h 108"/>
                  <a:gd name="T2" fmla="*/ 0 w 132"/>
                  <a:gd name="T3" fmla="*/ 0 h 108"/>
                  <a:gd name="T4" fmla="*/ 0 w 132"/>
                  <a:gd name="T5" fmla="*/ 0 h 108"/>
                  <a:gd name="T6" fmla="*/ 0 w 132"/>
                  <a:gd name="T7" fmla="*/ 0 h 108"/>
                  <a:gd name="T8" fmla="*/ 0 w 132"/>
                  <a:gd name="T9" fmla="*/ 0 h 108"/>
                  <a:gd name="T10" fmla="*/ 0 w 132"/>
                  <a:gd name="T11" fmla="*/ 0 h 108"/>
                  <a:gd name="T12" fmla="*/ 0 w 132"/>
                  <a:gd name="T13" fmla="*/ 0 h 108"/>
                  <a:gd name="T14" fmla="*/ 0 w 132"/>
                  <a:gd name="T15" fmla="*/ 0 h 108"/>
                  <a:gd name="T16" fmla="*/ 0 w 132"/>
                  <a:gd name="T17" fmla="*/ 0 h 1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2"/>
                  <a:gd name="T28" fmla="*/ 0 h 108"/>
                  <a:gd name="T29" fmla="*/ 132 w 132"/>
                  <a:gd name="T30" fmla="*/ 108 h 10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2" h="108">
                    <a:moveTo>
                      <a:pt x="65" y="0"/>
                    </a:moveTo>
                    <a:lnTo>
                      <a:pt x="43" y="91"/>
                    </a:lnTo>
                    <a:lnTo>
                      <a:pt x="22" y="91"/>
                    </a:lnTo>
                    <a:lnTo>
                      <a:pt x="22" y="46"/>
                    </a:lnTo>
                    <a:lnTo>
                      <a:pt x="0" y="46"/>
                    </a:lnTo>
                    <a:lnTo>
                      <a:pt x="0" y="107"/>
                    </a:lnTo>
                    <a:lnTo>
                      <a:pt x="131" y="46"/>
                    </a:lnTo>
                    <a:lnTo>
                      <a:pt x="131" y="15"/>
                    </a:lnTo>
                    <a:lnTo>
                      <a:pt x="65" y="0"/>
                    </a:lnTo>
                  </a:path>
                </a:pathLst>
              </a:custGeom>
              <a:solidFill>
                <a:srgbClr val="B2C0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49" name="Freeform 84">
                <a:extLst>
                  <a:ext uri="{FF2B5EF4-FFF2-40B4-BE49-F238E27FC236}">
                    <a16:creationId xmlns:a16="http://schemas.microsoft.com/office/drawing/2014/main" id="{D4C6A5CF-78F3-400B-ABC3-FBE30139B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9" y="603"/>
                <a:ext cx="186" cy="96"/>
              </a:xfrm>
              <a:custGeom>
                <a:avLst/>
                <a:gdLst>
                  <a:gd name="T0" fmla="*/ 0 w 821"/>
                  <a:gd name="T1" fmla="*/ 0 h 424"/>
                  <a:gd name="T2" fmla="*/ 0 w 821"/>
                  <a:gd name="T3" fmla="*/ 0 h 424"/>
                  <a:gd name="T4" fmla="*/ 0 w 821"/>
                  <a:gd name="T5" fmla="*/ 0 h 424"/>
                  <a:gd name="T6" fmla="*/ 0 w 821"/>
                  <a:gd name="T7" fmla="*/ 0 h 4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1"/>
                  <a:gd name="T13" fmla="*/ 0 h 424"/>
                  <a:gd name="T14" fmla="*/ 821 w 821"/>
                  <a:gd name="T15" fmla="*/ 424 h 4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1" h="424">
                    <a:moveTo>
                      <a:pt x="0" y="325"/>
                    </a:moveTo>
                    <a:cubicBezTo>
                      <a:pt x="93" y="338"/>
                      <a:pt x="185" y="352"/>
                      <a:pt x="278" y="362"/>
                    </a:cubicBezTo>
                    <a:cubicBezTo>
                      <a:pt x="820" y="423"/>
                      <a:pt x="518" y="0"/>
                      <a:pt x="108" y="221"/>
                    </a:cubicBezTo>
                    <a:cubicBezTo>
                      <a:pt x="52" y="251"/>
                      <a:pt x="25" y="286"/>
                      <a:pt x="0" y="325"/>
                    </a:cubicBezTo>
                  </a:path>
                </a:pathLst>
              </a:custGeom>
              <a:solidFill>
                <a:srgbClr val="79A0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50" name="Freeform 85">
                <a:extLst>
                  <a:ext uri="{FF2B5EF4-FFF2-40B4-BE49-F238E27FC236}">
                    <a16:creationId xmlns:a16="http://schemas.microsoft.com/office/drawing/2014/main" id="{7A5522F9-96CE-4D33-8155-6248424B5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6" y="645"/>
                <a:ext cx="138" cy="42"/>
              </a:xfrm>
              <a:custGeom>
                <a:avLst/>
                <a:gdLst>
                  <a:gd name="T0" fmla="*/ 0 w 609"/>
                  <a:gd name="T1" fmla="*/ 0 h 184"/>
                  <a:gd name="T2" fmla="*/ 0 w 609"/>
                  <a:gd name="T3" fmla="*/ 0 h 184"/>
                  <a:gd name="T4" fmla="*/ 0 w 609"/>
                  <a:gd name="T5" fmla="*/ 0 h 184"/>
                  <a:gd name="T6" fmla="*/ 0 60000 65536"/>
                  <a:gd name="T7" fmla="*/ 0 60000 65536"/>
                  <a:gd name="T8" fmla="*/ 0 60000 65536"/>
                  <a:gd name="T9" fmla="*/ 0 w 609"/>
                  <a:gd name="T10" fmla="*/ 0 h 184"/>
                  <a:gd name="T11" fmla="*/ 609 w 609"/>
                  <a:gd name="T12" fmla="*/ 184 h 1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09" h="184">
                    <a:moveTo>
                      <a:pt x="0" y="30"/>
                    </a:moveTo>
                    <a:cubicBezTo>
                      <a:pt x="129" y="183"/>
                      <a:pt x="515" y="170"/>
                      <a:pt x="608" y="0"/>
                    </a:cubicBezTo>
                    <a:cubicBezTo>
                      <a:pt x="341" y="58"/>
                      <a:pt x="274" y="72"/>
                      <a:pt x="0" y="30"/>
                    </a:cubicBezTo>
                  </a:path>
                </a:pathLst>
              </a:custGeom>
              <a:solidFill>
                <a:srgbClr val="5A6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51" name="Freeform 86">
                <a:extLst>
                  <a:ext uri="{FF2B5EF4-FFF2-40B4-BE49-F238E27FC236}">
                    <a16:creationId xmlns:a16="http://schemas.microsoft.com/office/drawing/2014/main" id="{D4E59D86-94B1-4371-AD9C-D0849EE72F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8" y="659"/>
                <a:ext cx="20" cy="11"/>
              </a:xfrm>
              <a:custGeom>
                <a:avLst/>
                <a:gdLst>
                  <a:gd name="T0" fmla="*/ 0 w 88"/>
                  <a:gd name="T1" fmla="*/ 0 h 47"/>
                  <a:gd name="T2" fmla="*/ 0 w 88"/>
                  <a:gd name="T3" fmla="*/ 0 h 47"/>
                  <a:gd name="T4" fmla="*/ 0 w 88"/>
                  <a:gd name="T5" fmla="*/ 0 h 47"/>
                  <a:gd name="T6" fmla="*/ 0 w 88"/>
                  <a:gd name="T7" fmla="*/ 0 h 47"/>
                  <a:gd name="T8" fmla="*/ 0 w 88"/>
                  <a:gd name="T9" fmla="*/ 0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47"/>
                  <a:gd name="T17" fmla="*/ 88 w 88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47">
                    <a:moveTo>
                      <a:pt x="0" y="0"/>
                    </a:moveTo>
                    <a:lnTo>
                      <a:pt x="22" y="46"/>
                    </a:lnTo>
                    <a:lnTo>
                      <a:pt x="65" y="46"/>
                    </a:lnTo>
                    <a:lnTo>
                      <a:pt x="8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6CC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52" name="Freeform 87">
                <a:extLst>
                  <a:ext uri="{FF2B5EF4-FFF2-40B4-BE49-F238E27FC236}">
                    <a16:creationId xmlns:a16="http://schemas.microsoft.com/office/drawing/2014/main" id="{1493D062-A4C5-4DD6-96CA-89C96C187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9" y="666"/>
                <a:ext cx="132" cy="43"/>
              </a:xfrm>
              <a:custGeom>
                <a:avLst/>
                <a:gdLst>
                  <a:gd name="T0" fmla="*/ 0 w 582"/>
                  <a:gd name="T1" fmla="*/ 0 h 190"/>
                  <a:gd name="T2" fmla="*/ 0 w 582"/>
                  <a:gd name="T3" fmla="*/ 0 h 190"/>
                  <a:gd name="T4" fmla="*/ 0 w 582"/>
                  <a:gd name="T5" fmla="*/ 0 h 190"/>
                  <a:gd name="T6" fmla="*/ 0 w 582"/>
                  <a:gd name="T7" fmla="*/ 0 h 1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190"/>
                  <a:gd name="T14" fmla="*/ 582 w 582"/>
                  <a:gd name="T15" fmla="*/ 190 h 1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190">
                    <a:moveTo>
                      <a:pt x="0" y="46"/>
                    </a:moveTo>
                    <a:cubicBezTo>
                      <a:pt x="134" y="189"/>
                      <a:pt x="490" y="160"/>
                      <a:pt x="581" y="0"/>
                    </a:cubicBezTo>
                    <a:lnTo>
                      <a:pt x="331" y="88"/>
                    </a:lnTo>
                    <a:lnTo>
                      <a:pt x="0" y="46"/>
                    </a:lnTo>
                  </a:path>
                </a:pathLst>
              </a:custGeom>
              <a:solidFill>
                <a:srgbClr val="5D70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53" name="Freeform 88">
                <a:extLst>
                  <a:ext uri="{FF2B5EF4-FFF2-40B4-BE49-F238E27FC236}">
                    <a16:creationId xmlns:a16="http://schemas.microsoft.com/office/drawing/2014/main" id="{3A43A422-E215-40DE-9F32-ED26175BE7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4" y="759"/>
                <a:ext cx="148" cy="39"/>
              </a:xfrm>
              <a:custGeom>
                <a:avLst/>
                <a:gdLst>
                  <a:gd name="T0" fmla="*/ 0 w 652"/>
                  <a:gd name="T1" fmla="*/ 0 h 170"/>
                  <a:gd name="T2" fmla="*/ 0 w 652"/>
                  <a:gd name="T3" fmla="*/ 0 h 170"/>
                  <a:gd name="T4" fmla="*/ 0 w 652"/>
                  <a:gd name="T5" fmla="*/ 0 h 170"/>
                  <a:gd name="T6" fmla="*/ 0 60000 65536"/>
                  <a:gd name="T7" fmla="*/ 0 60000 65536"/>
                  <a:gd name="T8" fmla="*/ 0 60000 65536"/>
                  <a:gd name="T9" fmla="*/ 0 w 652"/>
                  <a:gd name="T10" fmla="*/ 0 h 170"/>
                  <a:gd name="T11" fmla="*/ 652 w 652"/>
                  <a:gd name="T12" fmla="*/ 170 h 1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2" h="170">
                    <a:moveTo>
                      <a:pt x="0" y="0"/>
                    </a:moveTo>
                    <a:cubicBezTo>
                      <a:pt x="117" y="137"/>
                      <a:pt x="557" y="169"/>
                      <a:pt x="651" y="0"/>
                    </a:cubicBezTo>
                    <a:cubicBezTo>
                      <a:pt x="385" y="79"/>
                      <a:pt x="265" y="37"/>
                      <a:pt x="0" y="0"/>
                    </a:cubicBezTo>
                  </a:path>
                </a:pathLst>
              </a:custGeom>
              <a:solidFill>
                <a:srgbClr val="6074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54" name="Freeform 89">
                <a:extLst>
                  <a:ext uri="{FF2B5EF4-FFF2-40B4-BE49-F238E27FC236}">
                    <a16:creationId xmlns:a16="http://schemas.microsoft.com/office/drawing/2014/main" id="{695B8F43-5C37-4923-964B-6ED7EA6A7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1" y="693"/>
                <a:ext cx="54" cy="21"/>
              </a:xfrm>
              <a:custGeom>
                <a:avLst/>
                <a:gdLst>
                  <a:gd name="T0" fmla="*/ 0 w 240"/>
                  <a:gd name="T1" fmla="*/ 0 h 93"/>
                  <a:gd name="T2" fmla="*/ 0 w 240"/>
                  <a:gd name="T3" fmla="*/ 0 h 93"/>
                  <a:gd name="T4" fmla="*/ 0 w 240"/>
                  <a:gd name="T5" fmla="*/ 0 h 93"/>
                  <a:gd name="T6" fmla="*/ 0 w 240"/>
                  <a:gd name="T7" fmla="*/ 0 h 93"/>
                  <a:gd name="T8" fmla="*/ 0 w 240"/>
                  <a:gd name="T9" fmla="*/ 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3"/>
                  <a:gd name="T17" fmla="*/ 240 w 24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3">
                    <a:moveTo>
                      <a:pt x="0" y="0"/>
                    </a:moveTo>
                    <a:lnTo>
                      <a:pt x="174" y="92"/>
                    </a:lnTo>
                    <a:lnTo>
                      <a:pt x="239" y="46"/>
                    </a:lnTo>
                    <a:lnTo>
                      <a:pt x="239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DBE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55" name="Freeform 90">
                <a:extLst>
                  <a:ext uri="{FF2B5EF4-FFF2-40B4-BE49-F238E27FC236}">
                    <a16:creationId xmlns:a16="http://schemas.microsoft.com/office/drawing/2014/main" id="{331861B1-5ECF-4EF6-B321-14704F9B8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693"/>
                <a:ext cx="94" cy="35"/>
              </a:xfrm>
              <a:custGeom>
                <a:avLst/>
                <a:gdLst>
                  <a:gd name="T0" fmla="*/ 0 w 414"/>
                  <a:gd name="T1" fmla="*/ 0 h 154"/>
                  <a:gd name="T2" fmla="*/ 0 w 414"/>
                  <a:gd name="T3" fmla="*/ 0 h 154"/>
                  <a:gd name="T4" fmla="*/ 0 w 414"/>
                  <a:gd name="T5" fmla="*/ 0 h 154"/>
                  <a:gd name="T6" fmla="*/ 0 w 414"/>
                  <a:gd name="T7" fmla="*/ 0 h 154"/>
                  <a:gd name="T8" fmla="*/ 0 w 414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4"/>
                  <a:gd name="T16" fmla="*/ 0 h 154"/>
                  <a:gd name="T17" fmla="*/ 414 w 414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4" h="154">
                    <a:moveTo>
                      <a:pt x="347" y="0"/>
                    </a:moveTo>
                    <a:cubicBezTo>
                      <a:pt x="253" y="81"/>
                      <a:pt x="145" y="111"/>
                      <a:pt x="0" y="122"/>
                    </a:cubicBezTo>
                    <a:lnTo>
                      <a:pt x="0" y="153"/>
                    </a:lnTo>
                    <a:cubicBezTo>
                      <a:pt x="175" y="152"/>
                      <a:pt x="366" y="140"/>
                      <a:pt x="413" y="0"/>
                    </a:cubicBezTo>
                    <a:lnTo>
                      <a:pt x="347" y="0"/>
                    </a:lnTo>
                  </a:path>
                </a:pathLst>
              </a:custGeom>
              <a:solidFill>
                <a:srgbClr val="596D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56" name="Freeform 91">
                <a:extLst>
                  <a:ext uri="{FF2B5EF4-FFF2-40B4-BE49-F238E27FC236}">
                    <a16:creationId xmlns:a16="http://schemas.microsoft.com/office/drawing/2014/main" id="{90F102DE-3869-4C5E-9271-D21973D27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3" y="700"/>
                <a:ext cx="49" cy="21"/>
              </a:xfrm>
              <a:custGeom>
                <a:avLst/>
                <a:gdLst>
                  <a:gd name="T0" fmla="*/ 0 w 218"/>
                  <a:gd name="T1" fmla="*/ 0 h 93"/>
                  <a:gd name="T2" fmla="*/ 0 w 218"/>
                  <a:gd name="T3" fmla="*/ 0 h 93"/>
                  <a:gd name="T4" fmla="*/ 0 w 218"/>
                  <a:gd name="T5" fmla="*/ 0 h 93"/>
                  <a:gd name="T6" fmla="*/ 0 60000 65536"/>
                  <a:gd name="T7" fmla="*/ 0 60000 65536"/>
                  <a:gd name="T8" fmla="*/ 0 60000 65536"/>
                  <a:gd name="T9" fmla="*/ 0 w 218"/>
                  <a:gd name="T10" fmla="*/ 0 h 93"/>
                  <a:gd name="T11" fmla="*/ 218 w 218"/>
                  <a:gd name="T12" fmla="*/ 93 h 9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" h="93">
                    <a:moveTo>
                      <a:pt x="0" y="0"/>
                    </a:moveTo>
                    <a:cubicBezTo>
                      <a:pt x="41" y="70"/>
                      <a:pt x="114" y="85"/>
                      <a:pt x="217" y="92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586C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57" name="Freeform 92">
                <a:extLst>
                  <a:ext uri="{FF2B5EF4-FFF2-40B4-BE49-F238E27FC236}">
                    <a16:creationId xmlns:a16="http://schemas.microsoft.com/office/drawing/2014/main" id="{9554DCCE-63D3-42A2-B559-3F12FF280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2" y="711"/>
                <a:ext cx="143" cy="45"/>
              </a:xfrm>
              <a:custGeom>
                <a:avLst/>
                <a:gdLst>
                  <a:gd name="T0" fmla="*/ 0 w 631"/>
                  <a:gd name="T1" fmla="*/ 0 h 198"/>
                  <a:gd name="T2" fmla="*/ 0 w 631"/>
                  <a:gd name="T3" fmla="*/ 0 h 198"/>
                  <a:gd name="T4" fmla="*/ 0 w 631"/>
                  <a:gd name="T5" fmla="*/ 0 h 198"/>
                  <a:gd name="T6" fmla="*/ 0 w 631"/>
                  <a:gd name="T7" fmla="*/ 0 h 1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1"/>
                  <a:gd name="T13" fmla="*/ 0 h 198"/>
                  <a:gd name="T14" fmla="*/ 631 w 631"/>
                  <a:gd name="T15" fmla="*/ 198 h 1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1" h="198">
                    <a:moveTo>
                      <a:pt x="0" y="30"/>
                    </a:moveTo>
                    <a:cubicBezTo>
                      <a:pt x="105" y="197"/>
                      <a:pt x="525" y="131"/>
                      <a:pt x="630" y="0"/>
                    </a:cubicBezTo>
                    <a:lnTo>
                      <a:pt x="325" y="88"/>
                    </a:lnTo>
                    <a:lnTo>
                      <a:pt x="0" y="30"/>
                    </a:lnTo>
                  </a:path>
                </a:pathLst>
              </a:custGeom>
              <a:solidFill>
                <a:srgbClr val="6073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58" name="Freeform 93">
                <a:extLst>
                  <a:ext uri="{FF2B5EF4-FFF2-40B4-BE49-F238E27FC236}">
                    <a16:creationId xmlns:a16="http://schemas.microsoft.com/office/drawing/2014/main" id="{A07EA790-E535-4B41-A5D4-8D5137EB8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2" y="200"/>
                <a:ext cx="30" cy="1"/>
              </a:xfrm>
              <a:custGeom>
                <a:avLst/>
                <a:gdLst>
                  <a:gd name="T0" fmla="*/ 0 w 131"/>
                  <a:gd name="T1" fmla="*/ 0 h 1"/>
                  <a:gd name="T2" fmla="*/ 0 w 131"/>
                  <a:gd name="T3" fmla="*/ 0 h 1"/>
                  <a:gd name="T4" fmla="*/ 0 w 13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31"/>
                  <a:gd name="T10" fmla="*/ 0 h 1"/>
                  <a:gd name="T11" fmla="*/ 131 w 13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" h="1">
                    <a:moveTo>
                      <a:pt x="0" y="0"/>
                    </a:moveTo>
                    <a:lnTo>
                      <a:pt x="13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793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59" name="Freeform 94">
                <a:extLst>
                  <a:ext uri="{FF2B5EF4-FFF2-40B4-BE49-F238E27FC236}">
                    <a16:creationId xmlns:a16="http://schemas.microsoft.com/office/drawing/2014/main" id="{C72EF4F1-EF4A-4807-900F-4816E9387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683"/>
                <a:ext cx="35" cy="17"/>
              </a:xfrm>
              <a:custGeom>
                <a:avLst/>
                <a:gdLst>
                  <a:gd name="T0" fmla="*/ 0 w 153"/>
                  <a:gd name="T1" fmla="*/ 0 h 77"/>
                  <a:gd name="T2" fmla="*/ 0 w 153"/>
                  <a:gd name="T3" fmla="*/ 0 h 77"/>
                  <a:gd name="T4" fmla="*/ 0 w 153"/>
                  <a:gd name="T5" fmla="*/ 0 h 77"/>
                  <a:gd name="T6" fmla="*/ 0 60000 65536"/>
                  <a:gd name="T7" fmla="*/ 0 60000 65536"/>
                  <a:gd name="T8" fmla="*/ 0 60000 65536"/>
                  <a:gd name="T9" fmla="*/ 0 w 153"/>
                  <a:gd name="T10" fmla="*/ 0 h 77"/>
                  <a:gd name="T11" fmla="*/ 153 w 153"/>
                  <a:gd name="T12" fmla="*/ 77 h 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3" h="77">
                    <a:moveTo>
                      <a:pt x="0" y="0"/>
                    </a:moveTo>
                    <a:cubicBezTo>
                      <a:pt x="50" y="41"/>
                      <a:pt x="101" y="62"/>
                      <a:pt x="152" y="76"/>
                    </a:cubicBezTo>
                    <a:cubicBezTo>
                      <a:pt x="107" y="43"/>
                      <a:pt x="78" y="29"/>
                      <a:pt x="0" y="0"/>
                    </a:cubicBezTo>
                  </a:path>
                </a:pathLst>
              </a:custGeom>
              <a:solidFill>
                <a:srgbClr val="CDCF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60" name="Freeform 95">
                <a:extLst>
                  <a:ext uri="{FF2B5EF4-FFF2-40B4-BE49-F238E27FC236}">
                    <a16:creationId xmlns:a16="http://schemas.microsoft.com/office/drawing/2014/main" id="{D8FBFA2F-99A7-4019-B18B-EF793D679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9" y="585"/>
                <a:ext cx="70" cy="48"/>
              </a:xfrm>
              <a:custGeom>
                <a:avLst/>
                <a:gdLst>
                  <a:gd name="T0" fmla="*/ 0 w 309"/>
                  <a:gd name="T1" fmla="*/ 0 h 210"/>
                  <a:gd name="T2" fmla="*/ 0 w 309"/>
                  <a:gd name="T3" fmla="*/ 0 h 210"/>
                  <a:gd name="T4" fmla="*/ 0 w 309"/>
                  <a:gd name="T5" fmla="*/ 0 h 210"/>
                  <a:gd name="T6" fmla="*/ 0 w 309"/>
                  <a:gd name="T7" fmla="*/ 0 h 210"/>
                  <a:gd name="T8" fmla="*/ 0 w 309"/>
                  <a:gd name="T9" fmla="*/ 0 h 210"/>
                  <a:gd name="T10" fmla="*/ 0 w 309"/>
                  <a:gd name="T11" fmla="*/ 0 h 2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9"/>
                  <a:gd name="T19" fmla="*/ 0 h 210"/>
                  <a:gd name="T20" fmla="*/ 309 w 309"/>
                  <a:gd name="T21" fmla="*/ 210 h 2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9" h="210">
                    <a:moveTo>
                      <a:pt x="223" y="59"/>
                    </a:moveTo>
                    <a:cubicBezTo>
                      <a:pt x="247" y="39"/>
                      <a:pt x="177" y="26"/>
                      <a:pt x="162" y="9"/>
                    </a:cubicBezTo>
                    <a:cubicBezTo>
                      <a:pt x="306" y="0"/>
                      <a:pt x="308" y="100"/>
                      <a:pt x="197" y="109"/>
                    </a:cubicBezTo>
                    <a:cubicBezTo>
                      <a:pt x="122" y="110"/>
                      <a:pt x="15" y="88"/>
                      <a:pt x="157" y="186"/>
                    </a:cubicBezTo>
                    <a:cubicBezTo>
                      <a:pt x="190" y="209"/>
                      <a:pt x="0" y="154"/>
                      <a:pt x="40" y="108"/>
                    </a:cubicBezTo>
                    <a:cubicBezTo>
                      <a:pt x="80" y="62"/>
                      <a:pt x="198" y="81"/>
                      <a:pt x="223" y="59"/>
                    </a:cubicBezTo>
                  </a:path>
                </a:pathLst>
              </a:custGeom>
              <a:solidFill>
                <a:srgbClr val="B9C4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61" name="Freeform 96">
                <a:extLst>
                  <a:ext uri="{FF2B5EF4-FFF2-40B4-BE49-F238E27FC236}">
                    <a16:creationId xmlns:a16="http://schemas.microsoft.com/office/drawing/2014/main" id="{23393579-F5C5-4C3D-909C-47DE0C39C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1" y="733"/>
                <a:ext cx="30" cy="18"/>
              </a:xfrm>
              <a:custGeom>
                <a:avLst/>
                <a:gdLst>
                  <a:gd name="T0" fmla="*/ 0 w 134"/>
                  <a:gd name="T1" fmla="*/ 0 h 81"/>
                  <a:gd name="T2" fmla="*/ 0 w 134"/>
                  <a:gd name="T3" fmla="*/ 0 h 81"/>
                  <a:gd name="T4" fmla="*/ 0 w 134"/>
                  <a:gd name="T5" fmla="*/ 0 h 81"/>
                  <a:gd name="T6" fmla="*/ 0 w 134"/>
                  <a:gd name="T7" fmla="*/ 0 h 81"/>
                  <a:gd name="T8" fmla="*/ 0 w 134"/>
                  <a:gd name="T9" fmla="*/ 0 h 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"/>
                  <a:gd name="T16" fmla="*/ 0 h 81"/>
                  <a:gd name="T17" fmla="*/ 134 w 134"/>
                  <a:gd name="T18" fmla="*/ 81 h 8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" h="81">
                    <a:moveTo>
                      <a:pt x="124" y="76"/>
                    </a:moveTo>
                    <a:cubicBezTo>
                      <a:pt x="104" y="43"/>
                      <a:pt x="102" y="41"/>
                      <a:pt x="133" y="0"/>
                    </a:cubicBezTo>
                    <a:cubicBezTo>
                      <a:pt x="67" y="17"/>
                      <a:pt x="64" y="15"/>
                      <a:pt x="0" y="6"/>
                    </a:cubicBezTo>
                    <a:cubicBezTo>
                      <a:pt x="21" y="39"/>
                      <a:pt x="26" y="40"/>
                      <a:pt x="2" y="80"/>
                    </a:cubicBezTo>
                    <a:cubicBezTo>
                      <a:pt x="65" y="63"/>
                      <a:pt x="72" y="69"/>
                      <a:pt x="124" y="76"/>
                    </a:cubicBezTo>
                  </a:path>
                </a:pathLst>
              </a:custGeom>
              <a:solidFill>
                <a:srgbClr val="CBCF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62" name="Freeform 97">
                <a:extLst>
                  <a:ext uri="{FF2B5EF4-FFF2-40B4-BE49-F238E27FC236}">
                    <a16:creationId xmlns:a16="http://schemas.microsoft.com/office/drawing/2014/main" id="{59154BB8-2C17-41C0-B649-7ADC7FDB1F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9" y="531"/>
                <a:ext cx="10" cy="11"/>
              </a:xfrm>
              <a:custGeom>
                <a:avLst/>
                <a:gdLst>
                  <a:gd name="T0" fmla="*/ 0 w 46"/>
                  <a:gd name="T1" fmla="*/ 0 h 47"/>
                  <a:gd name="T2" fmla="*/ 0 w 46"/>
                  <a:gd name="T3" fmla="*/ 0 h 47"/>
                  <a:gd name="T4" fmla="*/ 0 w 46"/>
                  <a:gd name="T5" fmla="*/ 0 h 47"/>
                  <a:gd name="T6" fmla="*/ 0 w 46"/>
                  <a:gd name="T7" fmla="*/ 0 h 47"/>
                  <a:gd name="T8" fmla="*/ 0 w 46"/>
                  <a:gd name="T9" fmla="*/ 0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"/>
                  <a:gd name="T16" fmla="*/ 0 h 47"/>
                  <a:gd name="T17" fmla="*/ 46 w 46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" h="47">
                    <a:moveTo>
                      <a:pt x="26" y="0"/>
                    </a:moveTo>
                    <a:lnTo>
                      <a:pt x="0" y="10"/>
                    </a:lnTo>
                    <a:lnTo>
                      <a:pt x="19" y="46"/>
                    </a:lnTo>
                    <a:lnTo>
                      <a:pt x="45" y="36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91AD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4963" name="Freeform 98">
                <a:extLst>
                  <a:ext uri="{FF2B5EF4-FFF2-40B4-BE49-F238E27FC236}">
                    <a16:creationId xmlns:a16="http://schemas.microsoft.com/office/drawing/2014/main" id="{38F9AE60-23ED-4A9D-9AE6-CC3E4CEE87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8" y="594"/>
                <a:ext cx="10" cy="11"/>
              </a:xfrm>
              <a:custGeom>
                <a:avLst/>
                <a:gdLst>
                  <a:gd name="T0" fmla="*/ 0 w 46"/>
                  <a:gd name="T1" fmla="*/ 0 h 47"/>
                  <a:gd name="T2" fmla="*/ 0 w 46"/>
                  <a:gd name="T3" fmla="*/ 0 h 47"/>
                  <a:gd name="T4" fmla="*/ 0 w 46"/>
                  <a:gd name="T5" fmla="*/ 0 h 47"/>
                  <a:gd name="T6" fmla="*/ 0 w 46"/>
                  <a:gd name="T7" fmla="*/ 0 h 47"/>
                  <a:gd name="T8" fmla="*/ 0 w 46"/>
                  <a:gd name="T9" fmla="*/ 0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"/>
                  <a:gd name="T16" fmla="*/ 0 h 47"/>
                  <a:gd name="T17" fmla="*/ 46 w 46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" h="47">
                    <a:moveTo>
                      <a:pt x="26" y="0"/>
                    </a:moveTo>
                    <a:lnTo>
                      <a:pt x="0" y="10"/>
                    </a:lnTo>
                    <a:lnTo>
                      <a:pt x="19" y="46"/>
                    </a:lnTo>
                    <a:lnTo>
                      <a:pt x="45" y="36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91AD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</p:grpSp>
      </p:grpSp>
      <p:sp>
        <p:nvSpPr>
          <p:cNvPr id="35939" name="Text Box 99">
            <a:extLst>
              <a:ext uri="{FF2B5EF4-FFF2-40B4-BE49-F238E27FC236}">
                <a16:creationId xmlns:a16="http://schemas.microsoft.com/office/drawing/2014/main" id="{851CD35D-4A4B-4AE1-AB74-96D126978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079500"/>
            <a:ext cx="7559675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Půjčíš si v bance 100 000 Kč. </a:t>
            </a:r>
          </a:p>
          <a:p>
            <a:pPr algn="ctr"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Vypočítej, kolik bude dělat úrok.</a:t>
            </a:r>
          </a:p>
          <a:p>
            <a:pPr algn="ctr"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Porovnej, jestli je výhodnější si půjčit </a:t>
            </a:r>
            <a:br>
              <a:rPr lang="pl-PL" altLang="cs-CZ" sz="2600" b="1">
                <a:solidFill>
                  <a:srgbClr val="FFFF66"/>
                </a:solidFill>
              </a:rPr>
            </a:br>
            <a:r>
              <a:rPr lang="pl-PL" altLang="cs-CZ" sz="2600" b="1">
                <a:solidFill>
                  <a:srgbClr val="FFFF66"/>
                </a:solidFill>
              </a:rPr>
              <a:t>na kratší, nebo delší dobu. </a:t>
            </a:r>
          </a:p>
        </p:txBody>
      </p:sp>
      <p:graphicFrame>
        <p:nvGraphicFramePr>
          <p:cNvPr id="35940" name="Group 100">
            <a:extLst>
              <a:ext uri="{FF2B5EF4-FFF2-40B4-BE49-F238E27FC236}">
                <a16:creationId xmlns:a16="http://schemas.microsoft.com/office/drawing/2014/main" id="{5919D141-A6A3-47A7-BFB9-0BA84EE99388}"/>
              </a:ext>
            </a:extLst>
          </p:cNvPr>
          <p:cNvGraphicFramePr>
            <a:graphicFrameLocks noGrp="1"/>
          </p:cNvGraphicFramePr>
          <p:nvPr/>
        </p:nvGraphicFramePr>
        <p:xfrm>
          <a:off x="1249363" y="3244850"/>
          <a:ext cx="7513637" cy="2819400"/>
        </p:xfrm>
        <a:graphic>
          <a:graphicData uri="http://schemas.openxmlformats.org/drawingml/2006/table">
            <a:tbl>
              <a:tblPr/>
              <a:tblGrid>
                <a:gridCol w="150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3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509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  <a:cs typeface="Arial Unicode MS" charset="0"/>
                        </a:rPr>
                        <a:t>Splatnost (měsíce)</a:t>
                      </a:r>
                    </a:p>
                  </a:txBody>
                  <a:tcPr marT="158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  <a:cs typeface="Arial Unicode MS" charset="0"/>
                        </a:rPr>
                        <a:t>Úroková sazba (roční)</a:t>
                      </a:r>
                    </a:p>
                  </a:txBody>
                  <a:tcPr marT="158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  <a:cs typeface="Arial Unicode MS" charset="0"/>
                        </a:rPr>
                        <a:t>Částka měsíčně</a:t>
                      </a:r>
                    </a:p>
                  </a:txBody>
                  <a:tcPr marT="158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  <a:cs typeface="Arial Unicode MS" charset="0"/>
                        </a:rPr>
                        <a:t>Zaplatím celkem</a:t>
                      </a:r>
                    </a:p>
                  </a:txBody>
                  <a:tcPr marT="158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  <a:cs typeface="Arial Unicode MS" charset="0"/>
                        </a:rPr>
                        <a:t>Úrok</a:t>
                      </a:r>
                    </a:p>
                  </a:txBody>
                  <a:tcPr marT="158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  <a:cs typeface="Arial Unicode MS" charset="0"/>
                        </a:rPr>
                        <a:t>12</a:t>
                      </a:r>
                    </a:p>
                  </a:txBody>
                  <a:tcPr marT="158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  <a:cs typeface="Arial Unicode MS" charset="0"/>
                        </a:rPr>
                        <a:t>19,90 %</a:t>
                      </a:r>
                    </a:p>
                  </a:txBody>
                  <a:tcPr marT="158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  <a:cs typeface="Arial Unicode MS" charset="0"/>
                        </a:rPr>
                        <a:t>10 021,-</a:t>
                      </a:r>
                    </a:p>
                  </a:txBody>
                  <a:tcPr marT="158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  <a:cs typeface="Arial Unicode MS" charset="0"/>
                        </a:rPr>
                        <a:t>36</a:t>
                      </a:r>
                    </a:p>
                  </a:txBody>
                  <a:tcPr marT="158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  <a:cs typeface="Arial Unicode MS" charset="0"/>
                        </a:rPr>
                        <a:t>17,90 %</a:t>
                      </a:r>
                    </a:p>
                  </a:txBody>
                  <a:tcPr marT="158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  <a:cs typeface="Arial Unicode MS" charset="0"/>
                        </a:rPr>
                        <a:t>3 689,-</a:t>
                      </a:r>
                    </a:p>
                  </a:txBody>
                  <a:tcPr marT="158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  <a:cs typeface="Arial Unicode MS" charset="0"/>
                        </a:rPr>
                        <a:t>60</a:t>
                      </a:r>
                    </a:p>
                  </a:txBody>
                  <a:tcPr marT="158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  <a:cs typeface="Arial Unicode MS" charset="0"/>
                        </a:rPr>
                        <a:t>15,90 %</a:t>
                      </a:r>
                    </a:p>
                  </a:txBody>
                  <a:tcPr marT="158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  <a:cs typeface="Arial Unicode MS" charset="0"/>
                        </a:rPr>
                        <a:t>2 454,-</a:t>
                      </a:r>
                    </a:p>
                  </a:txBody>
                  <a:tcPr marT="158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  <a:cs typeface="Arial Unicode MS" charset="0"/>
                        </a:rPr>
                        <a:t>84</a:t>
                      </a:r>
                    </a:p>
                  </a:txBody>
                  <a:tcPr marT="158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  <a:cs typeface="Arial Unicode MS" charset="0"/>
                        </a:rPr>
                        <a:t>14,90 %</a:t>
                      </a:r>
                    </a:p>
                  </a:txBody>
                  <a:tcPr marT="158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  <a:cs typeface="Arial Unicode MS" charset="0"/>
                        </a:rPr>
                        <a:t>1 938,-</a:t>
                      </a:r>
                    </a:p>
                  </a:txBody>
                  <a:tcPr marT="1587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859" name="Text Box 186">
            <a:extLst>
              <a:ext uri="{FF2B5EF4-FFF2-40B4-BE49-F238E27FC236}">
                <a16:creationId xmlns:a16="http://schemas.microsoft.com/office/drawing/2014/main" id="{1F20C6A1-4827-49F1-B7B8-53FDCF1D5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5" y="6737350"/>
            <a:ext cx="6813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 hangingPunct="1">
              <a:lnSpc>
                <a:spcPct val="102000"/>
              </a:lnSpc>
            </a:pPr>
            <a:r>
              <a:rPr lang="cs-CZ" altLang="cs-CZ" sz="1200" i="1">
                <a:solidFill>
                  <a:srgbClr val="898989"/>
                </a:solidFill>
                <a:latin typeface="Calibri" panose="020F0502020204030204" pitchFamily="34" charset="0"/>
              </a:rPr>
              <a:t>Dostupné z Metodického portálu www.rvp.cz, ISSN: 1802-4785, financovaného z ESF a státního rozpočtu ČR.</a:t>
            </a:r>
          </a:p>
          <a:p>
            <a:pPr algn="ctr" eaLnBrk="1" hangingPunct="1">
              <a:lnSpc>
                <a:spcPct val="102000"/>
              </a:lnSpc>
            </a:pPr>
            <a:r>
              <a:rPr lang="cs-CZ" altLang="cs-CZ" sz="1200" i="1">
                <a:solidFill>
                  <a:srgbClr val="898989"/>
                </a:solidFill>
                <a:latin typeface="Calibri" panose="020F0502020204030204" pitchFamily="34" charset="0"/>
              </a:rPr>
              <a:t>Provozováno Výzkumným ústavem pedagogickým v Praze.</a:t>
            </a:r>
          </a:p>
        </p:txBody>
      </p:sp>
      <p:sp>
        <p:nvSpPr>
          <p:cNvPr id="36027" name="Text Box 187">
            <a:extLst>
              <a:ext uri="{FF2B5EF4-FFF2-40B4-BE49-F238E27FC236}">
                <a16:creationId xmlns:a16="http://schemas.microsoft.com/office/drawing/2014/main" id="{8D6057F5-887E-454E-939E-37A96B169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563" y="4137025"/>
            <a:ext cx="14001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>
                <a:solidFill>
                  <a:srgbClr val="000000"/>
                </a:solidFill>
                <a:latin typeface="Arial Black" panose="020B0A04020102020204" pitchFamily="34" charset="0"/>
              </a:rPr>
              <a:t>120 252,- </a:t>
            </a:r>
          </a:p>
        </p:txBody>
      </p:sp>
      <p:sp>
        <p:nvSpPr>
          <p:cNvPr id="36028" name="Text Box 188">
            <a:extLst>
              <a:ext uri="{FF2B5EF4-FFF2-40B4-BE49-F238E27FC236}">
                <a16:creationId xmlns:a16="http://schemas.microsoft.com/office/drawing/2014/main" id="{EABDD1E1-6E57-465E-8BF8-DD7577430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4140200"/>
            <a:ext cx="11715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>
                <a:solidFill>
                  <a:srgbClr val="000000"/>
                </a:solidFill>
                <a:latin typeface="Arial Black" panose="020B0A04020102020204" pitchFamily="34" charset="0"/>
              </a:rPr>
              <a:t>20 252,-</a:t>
            </a:r>
          </a:p>
        </p:txBody>
      </p:sp>
      <p:sp>
        <p:nvSpPr>
          <p:cNvPr id="36029" name="Text Box 189">
            <a:extLst>
              <a:ext uri="{FF2B5EF4-FFF2-40B4-BE49-F238E27FC236}">
                <a16:creationId xmlns:a16="http://schemas.microsoft.com/office/drawing/2014/main" id="{8C53FBB1-41AC-4715-96FA-A437D9339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563" y="4637088"/>
            <a:ext cx="13239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>
                <a:solidFill>
                  <a:srgbClr val="000000"/>
                </a:solidFill>
                <a:latin typeface="Arial Black" panose="020B0A04020102020204" pitchFamily="34" charset="0"/>
              </a:rPr>
              <a:t>132 804,-</a:t>
            </a:r>
          </a:p>
        </p:txBody>
      </p:sp>
      <p:sp>
        <p:nvSpPr>
          <p:cNvPr id="36030" name="Text Box 190">
            <a:extLst>
              <a:ext uri="{FF2B5EF4-FFF2-40B4-BE49-F238E27FC236}">
                <a16:creationId xmlns:a16="http://schemas.microsoft.com/office/drawing/2014/main" id="{C110FB33-BC05-474D-9D9D-F77CFE9E6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4627563"/>
            <a:ext cx="11715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>
                <a:solidFill>
                  <a:srgbClr val="000000"/>
                </a:solidFill>
                <a:latin typeface="Arial Black" panose="020B0A04020102020204" pitchFamily="34" charset="0"/>
              </a:rPr>
              <a:t>32 804,-</a:t>
            </a:r>
          </a:p>
        </p:txBody>
      </p:sp>
      <p:sp>
        <p:nvSpPr>
          <p:cNvPr id="36031" name="Text Box 191">
            <a:extLst>
              <a:ext uri="{FF2B5EF4-FFF2-40B4-BE49-F238E27FC236}">
                <a16:creationId xmlns:a16="http://schemas.microsoft.com/office/drawing/2014/main" id="{97873CCB-4983-4A90-AAE1-B9FA72C8F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6925" y="5167313"/>
            <a:ext cx="13239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>
                <a:solidFill>
                  <a:srgbClr val="000000"/>
                </a:solidFill>
                <a:latin typeface="Arial Black" panose="020B0A04020102020204" pitchFamily="34" charset="0"/>
              </a:rPr>
              <a:t>147 240,-</a:t>
            </a:r>
          </a:p>
        </p:txBody>
      </p:sp>
      <p:sp>
        <p:nvSpPr>
          <p:cNvPr id="36032" name="Text Box 192">
            <a:extLst>
              <a:ext uri="{FF2B5EF4-FFF2-40B4-BE49-F238E27FC236}">
                <a16:creationId xmlns:a16="http://schemas.microsoft.com/office/drawing/2014/main" id="{EABD990A-936C-4261-BF53-32D7941E0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5167313"/>
            <a:ext cx="11715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>
                <a:solidFill>
                  <a:srgbClr val="000000"/>
                </a:solidFill>
                <a:latin typeface="Arial Black" panose="020B0A04020102020204" pitchFamily="34" charset="0"/>
              </a:rPr>
              <a:t>47 240,-</a:t>
            </a:r>
          </a:p>
        </p:txBody>
      </p:sp>
      <p:sp>
        <p:nvSpPr>
          <p:cNvPr id="36033" name="Text Box 193">
            <a:extLst>
              <a:ext uri="{FF2B5EF4-FFF2-40B4-BE49-F238E27FC236}">
                <a16:creationId xmlns:a16="http://schemas.microsoft.com/office/drawing/2014/main" id="{FB48AEE2-2F6B-4B48-BA5D-8AABA39D1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6925" y="5580063"/>
            <a:ext cx="13239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>
                <a:solidFill>
                  <a:srgbClr val="000000"/>
                </a:solidFill>
                <a:latin typeface="Arial Black" panose="020B0A04020102020204" pitchFamily="34" charset="0"/>
              </a:rPr>
              <a:t>162 792,-</a:t>
            </a:r>
          </a:p>
        </p:txBody>
      </p:sp>
      <p:sp>
        <p:nvSpPr>
          <p:cNvPr id="36034" name="Text Box 194">
            <a:extLst>
              <a:ext uri="{FF2B5EF4-FFF2-40B4-BE49-F238E27FC236}">
                <a16:creationId xmlns:a16="http://schemas.microsoft.com/office/drawing/2014/main" id="{9BC5CCD9-A51C-4762-89B0-4803FE4C9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5580063"/>
            <a:ext cx="11715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>
                <a:solidFill>
                  <a:srgbClr val="000000"/>
                </a:solidFill>
                <a:latin typeface="Arial Black" panose="020B0A04020102020204" pitchFamily="34" charset="0"/>
              </a:rPr>
              <a:t>62 792,-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9" presetClass="entr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35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/2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35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.3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5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x-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5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5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5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35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35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3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3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1" dur="500"/>
                                        <p:tgtEl>
                                          <p:spTgt spid="3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3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1" dur="500"/>
                                        <p:tgtEl>
                                          <p:spTgt spid="3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6" dur="500"/>
                                        <p:tgtEl>
                                          <p:spTgt spid="3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1" dur="500"/>
                                        <p:tgtEl>
                                          <p:spTgt spid="3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6" dur="500"/>
                                        <p:tgtEl>
                                          <p:spTgt spid="3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B5DAF12F-83CA-4E8E-90C9-3DEC92A5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360363"/>
            <a:ext cx="2339975" cy="539750"/>
          </a:xfrm>
          <a:prstGeom prst="rect">
            <a:avLst/>
          </a:prstGeom>
          <a:solidFill>
            <a:srgbClr val="FFFF66">
              <a:alpha val="59999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90000" tIns="62640" rIns="90000" bIns="45000" anchor="ctr"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/>
            <a:r>
              <a:rPr lang="pl-PL" altLang="cs-CZ" sz="2000" b="1">
                <a:solidFill>
                  <a:srgbClr val="355E00"/>
                </a:solidFill>
              </a:rPr>
              <a:t>PASIVNÍ</a:t>
            </a:r>
          </a:p>
        </p:txBody>
      </p:sp>
      <p:sp>
        <p:nvSpPr>
          <p:cNvPr id="36866" name="Text Box 2">
            <a:extLst>
              <a:ext uri="{FF2B5EF4-FFF2-40B4-BE49-F238E27FC236}">
                <a16:creationId xmlns:a16="http://schemas.microsoft.com/office/drawing/2014/main" id="{10939A67-2E9D-40FF-9CFD-0B3E1FC6C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3" y="1260475"/>
            <a:ext cx="9004300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Když nechceš mít své úspory pod postelí, uložíš si je do banky.</a:t>
            </a: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A945C9E1-90E8-4FD9-8B32-E95142894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2397125"/>
            <a:ext cx="7920038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Banka ti vytvoří účet, který ti bude nejvíce vyhovovat.</a:t>
            </a: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EAAEAB37-0D5D-49E0-94BE-199BF1837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3482975"/>
            <a:ext cx="9359900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Za to, že poskytneš bance peníze, ti bude na tvůj účet připisovat peníze v podobě ÚROKŮ. Výše úroku je závislá na typu účtu, který si u banky založíš. Pokud nepotřebuješ svoje peníze hned, můžeš je uložit na spořicí nebo terminovaný vklad, kde ti bude připsán vyšší úrok.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6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6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>
            <a:extLst>
              <a:ext uri="{FF2B5EF4-FFF2-40B4-BE49-F238E27FC236}">
                <a16:creationId xmlns:a16="http://schemas.microsoft.com/office/drawing/2014/main" id="{4342BB06-620F-4AFD-B7B2-325F7D478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539750"/>
            <a:ext cx="8964613" cy="149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Banka každý měsíc provede zúčtování </a:t>
            </a:r>
            <a:br>
              <a:rPr lang="pl-PL" altLang="cs-CZ" sz="2600" b="1">
                <a:solidFill>
                  <a:srgbClr val="FFFF66"/>
                </a:solidFill>
              </a:rPr>
            </a:br>
            <a:r>
              <a:rPr lang="pl-PL" altLang="cs-CZ" sz="2600" b="1">
                <a:solidFill>
                  <a:srgbClr val="FFFF66"/>
                </a:solidFill>
              </a:rPr>
              <a:t>na kontě, porovná příjmy a výdaje a vypočítá zůstatek.</a:t>
            </a:r>
          </a:p>
        </p:txBody>
      </p:sp>
      <p:graphicFrame>
        <p:nvGraphicFramePr>
          <p:cNvPr id="37890" name="Group 2">
            <a:extLst>
              <a:ext uri="{FF2B5EF4-FFF2-40B4-BE49-F238E27FC236}">
                <a16:creationId xmlns:a16="http://schemas.microsoft.com/office/drawing/2014/main" id="{27DD4D48-F42A-42C0-8795-288A725628C4}"/>
              </a:ext>
            </a:extLst>
          </p:cNvPr>
          <p:cNvGraphicFramePr>
            <a:graphicFrameLocks noGrp="1"/>
          </p:cNvGraphicFramePr>
          <p:nvPr/>
        </p:nvGraphicFramePr>
        <p:xfrm>
          <a:off x="1355725" y="2916238"/>
          <a:ext cx="8005763" cy="2560637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8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80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  <a:cs typeface="Arial Unicode MS" charset="0"/>
                        </a:rPr>
                        <a:t>Má dáti (příjem)</a:t>
                      </a:r>
                    </a:p>
                  </a:txBody>
                  <a:tcPr marT="15878" marB="4572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  <a:cs typeface="Arial Unicode MS" charset="0"/>
                        </a:rPr>
                        <a:t>Dal (výdej)</a:t>
                      </a:r>
                    </a:p>
                  </a:txBody>
                  <a:tcPr marT="15878" marB="4572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44794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 marT="45726" marB="4572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  <a:cs typeface="Arial Unicode MS" charset="0"/>
                        </a:rPr>
                        <a:t>+ 6 000 Kč</a:t>
                      </a:r>
                    </a:p>
                  </a:txBody>
                  <a:tcPr marT="15878" marB="4572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  <a:cs typeface="Arial Unicode MS" charset="0"/>
                        </a:rPr>
                        <a:t>- 350 Kč</a:t>
                      </a:r>
                    </a:p>
                  </a:txBody>
                  <a:tcPr marT="15878" marB="4572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 marT="45726" marB="4572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  <a:cs typeface="Arial Unicode MS" charset="0"/>
                        </a:rPr>
                        <a:t>+ 3 000 Kč</a:t>
                      </a:r>
                    </a:p>
                  </a:txBody>
                  <a:tcPr marT="15878" marB="4572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  <a:cs typeface="Arial Unicode MS" charset="0"/>
                        </a:rPr>
                        <a:t>- 1 200 Kč</a:t>
                      </a:r>
                    </a:p>
                  </a:txBody>
                  <a:tcPr marT="15878" marB="4572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 marT="45726" marB="4572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 marT="45726" marB="4572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  <a:cs typeface="Arial Unicode MS" charset="0"/>
                        </a:rPr>
                        <a:t>- 840 Kč</a:t>
                      </a:r>
                    </a:p>
                  </a:txBody>
                  <a:tcPr marT="15878" marB="4572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 marT="45726" marB="4572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 marT="45726" marB="4572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  <a:cs typeface="Arial Unicode MS" charset="0"/>
                        </a:rPr>
                        <a:t>- 2 700 Kč</a:t>
                      </a:r>
                    </a:p>
                  </a:txBody>
                  <a:tcPr marT="15878" marB="4572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 marT="45726" marB="4572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 marT="45726" marB="4572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 marT="45726" marB="4572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  <a:cs typeface="Arial Unicode MS" charset="0"/>
                        </a:rPr>
                        <a:t>Celkem (zůstatek)   </a:t>
                      </a:r>
                    </a:p>
                  </a:txBody>
                  <a:tcPr marT="15878" marB="4572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 marT="45726" marB="4572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 marT="45726" marB="4572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 marT="45726" marB="4572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964" name="Text Box 76">
            <a:extLst>
              <a:ext uri="{FF2B5EF4-FFF2-40B4-BE49-F238E27FC236}">
                <a16:creationId xmlns:a16="http://schemas.microsoft.com/office/drawing/2014/main" id="{64E0BA81-808D-4F9E-9E98-A759A5D6F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0763" y="4589463"/>
            <a:ext cx="6477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2000">
                <a:solidFill>
                  <a:srgbClr val="000000"/>
                </a:solidFill>
                <a:latin typeface="Arial Black" panose="020B0A04020102020204" pitchFamily="34" charset="0"/>
              </a:rPr>
              <a:t>???</a:t>
            </a:r>
          </a:p>
        </p:txBody>
      </p:sp>
      <p:sp>
        <p:nvSpPr>
          <p:cNvPr id="37965" name="Text Box 77">
            <a:extLst>
              <a:ext uri="{FF2B5EF4-FFF2-40B4-BE49-F238E27FC236}">
                <a16:creationId xmlns:a16="http://schemas.microsoft.com/office/drawing/2014/main" id="{84CD1EE8-EFC1-45AD-9A7E-CA6A88448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438" y="5065713"/>
            <a:ext cx="1493837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000">
                <a:solidFill>
                  <a:srgbClr val="000000"/>
                </a:solidFill>
                <a:latin typeface="Arial Black" panose="020B0A04020102020204" pitchFamily="34" charset="0"/>
              </a:rPr>
              <a:t>3 910 Kč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7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7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770" decel="100000"/>
                                        <p:tgtEl>
                                          <p:spTgt spid="37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 additive="repl">
                                        <p:cTn id="19" dur="770" decel="100000" fill="hold"/>
                                        <p:tgtEl>
                                          <p:spTgt spid="37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transform</p:attrName>
                                        </p:attrNameLst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 additive="repl">
                                        <p:cTn id="20" dur="1230" ac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transform</p:attrName>
                                        </p:attrNameLst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 additive="repl">
                                        <p:cTn id="21" dur="770" fill="hold"/>
                                        <p:tgtEl>
                                          <p:spTgt spid="37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 additive="repl"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7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 additive="repl">
                                        <p:cTn id="23" dur="770" fill="hold"/>
                                        <p:tgtEl>
                                          <p:spTgt spid="37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 additive="repl">
                                        <p:cTn id="2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7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num">
                                      <p:cBhvr additive="repl">
                                        <p:cTn id="28" dur="1000" fill="hold"/>
                                        <p:tgtEl>
                                          <p:spTgt spid="37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hidden"/>
                                          </p:val>
                                        </p:tav>
                                        <p:tav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37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>
            <a:extLst>
              <a:ext uri="{FF2B5EF4-FFF2-40B4-BE49-F238E27FC236}">
                <a16:creationId xmlns:a16="http://schemas.microsoft.com/office/drawing/2014/main" id="{109D340B-8523-481F-86A5-4DBF256B5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1079500"/>
            <a:ext cx="6888162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Uložíš si do banky 100 000 Kč </a:t>
            </a:r>
          </a:p>
          <a:p>
            <a:pPr algn="ctr" eaLnBrk="1">
              <a:lnSpc>
                <a:spcPct val="118000"/>
              </a:lnSpc>
            </a:pPr>
            <a:r>
              <a:rPr lang="pl-PL" altLang="cs-CZ" sz="2600" b="1">
                <a:solidFill>
                  <a:srgbClr val="FFFF66"/>
                </a:solidFill>
              </a:rPr>
              <a:t>na 1 rok. Vypočítej výši úroku, který ti banka přičte na různých typech účtů.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6BD8F0EB-2088-4704-A032-19326D6BA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175" y="179388"/>
            <a:ext cx="2000250" cy="557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18000"/>
              </a:lnSpc>
            </a:pPr>
            <a:r>
              <a:rPr lang="pl-PL" altLang="cs-CZ" sz="2600" b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Vypočítej!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EC837EC3-4426-451D-8EED-5758CE375C77}"/>
              </a:ext>
            </a:extLst>
          </p:cNvPr>
          <p:cNvGrpSpPr>
            <a:grpSpLocks/>
          </p:cNvGrpSpPr>
          <p:nvPr/>
        </p:nvGrpSpPr>
        <p:grpSpPr bwMode="auto">
          <a:xfrm>
            <a:off x="7289800" y="360363"/>
            <a:ext cx="2608263" cy="1258887"/>
            <a:chOff x="4592" y="227"/>
            <a:chExt cx="1643" cy="793"/>
          </a:xfrm>
        </p:grpSpPr>
        <p:grpSp>
          <p:nvGrpSpPr>
            <p:cNvPr id="37918" name="Group 5">
              <a:extLst>
                <a:ext uri="{FF2B5EF4-FFF2-40B4-BE49-F238E27FC236}">
                  <a16:creationId xmlns:a16="http://schemas.microsoft.com/office/drawing/2014/main" id="{0CDE21EA-DFA2-44A5-BA98-9E237F9388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2" y="227"/>
              <a:ext cx="1643" cy="793"/>
              <a:chOff x="4592" y="227"/>
              <a:chExt cx="1643" cy="793"/>
            </a:xfrm>
          </p:grpSpPr>
          <p:sp>
            <p:nvSpPr>
              <p:cNvPr id="37919" name="Freeform 6">
                <a:extLst>
                  <a:ext uri="{FF2B5EF4-FFF2-40B4-BE49-F238E27FC236}">
                    <a16:creationId xmlns:a16="http://schemas.microsoft.com/office/drawing/2014/main" id="{A9269FD7-27A4-4A31-AE25-415681E173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1" y="229"/>
                <a:ext cx="1647" cy="801"/>
              </a:xfrm>
              <a:custGeom>
                <a:avLst/>
                <a:gdLst>
                  <a:gd name="T0" fmla="*/ 0 w 7265"/>
                  <a:gd name="T1" fmla="*/ 0 h 3532"/>
                  <a:gd name="T2" fmla="*/ 0 w 7265"/>
                  <a:gd name="T3" fmla="*/ 0 h 3532"/>
                  <a:gd name="T4" fmla="*/ 0 w 7265"/>
                  <a:gd name="T5" fmla="*/ 0 h 3532"/>
                  <a:gd name="T6" fmla="*/ 0 w 7265"/>
                  <a:gd name="T7" fmla="*/ 0 h 3532"/>
                  <a:gd name="T8" fmla="*/ 0 w 7265"/>
                  <a:gd name="T9" fmla="*/ 0 h 3532"/>
                  <a:gd name="T10" fmla="*/ 1 w 7265"/>
                  <a:gd name="T11" fmla="*/ 0 h 3532"/>
                  <a:gd name="T12" fmla="*/ 1 w 7265"/>
                  <a:gd name="T13" fmla="*/ 0 h 3532"/>
                  <a:gd name="T14" fmla="*/ 1 w 7265"/>
                  <a:gd name="T15" fmla="*/ 0 h 3532"/>
                  <a:gd name="T16" fmla="*/ 1 w 7265"/>
                  <a:gd name="T17" fmla="*/ 0 h 3532"/>
                  <a:gd name="T18" fmla="*/ 1 w 7265"/>
                  <a:gd name="T19" fmla="*/ 0 h 3532"/>
                  <a:gd name="T20" fmla="*/ 1 w 7265"/>
                  <a:gd name="T21" fmla="*/ 0 h 3532"/>
                  <a:gd name="T22" fmla="*/ 0 w 7265"/>
                  <a:gd name="T23" fmla="*/ 0 h 3532"/>
                  <a:gd name="T24" fmla="*/ 0 w 7265"/>
                  <a:gd name="T25" fmla="*/ 0 h 3532"/>
                  <a:gd name="T26" fmla="*/ 0 w 7265"/>
                  <a:gd name="T27" fmla="*/ 0 h 353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7265"/>
                  <a:gd name="T43" fmla="*/ 0 h 3532"/>
                  <a:gd name="T44" fmla="*/ 7265 w 7265"/>
                  <a:gd name="T45" fmla="*/ 3532 h 353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7265" h="3532">
                    <a:moveTo>
                      <a:pt x="137" y="2151"/>
                    </a:moveTo>
                    <a:cubicBezTo>
                      <a:pt x="50" y="2232"/>
                      <a:pt x="0" y="2345"/>
                      <a:pt x="7" y="2441"/>
                    </a:cubicBezTo>
                    <a:cubicBezTo>
                      <a:pt x="15" y="2553"/>
                      <a:pt x="47" y="2711"/>
                      <a:pt x="180" y="2776"/>
                    </a:cubicBezTo>
                    <a:cubicBezTo>
                      <a:pt x="753" y="3054"/>
                      <a:pt x="1454" y="3356"/>
                      <a:pt x="2124" y="3470"/>
                    </a:cubicBezTo>
                    <a:cubicBezTo>
                      <a:pt x="2479" y="3531"/>
                      <a:pt x="2935" y="3443"/>
                      <a:pt x="3253" y="3302"/>
                    </a:cubicBezTo>
                    <a:cubicBezTo>
                      <a:pt x="4122" y="2919"/>
                      <a:pt x="4894" y="2382"/>
                      <a:pt x="5686" y="1899"/>
                    </a:cubicBezTo>
                    <a:cubicBezTo>
                      <a:pt x="5959" y="1733"/>
                      <a:pt x="6168" y="1515"/>
                      <a:pt x="6446" y="1358"/>
                    </a:cubicBezTo>
                    <a:cubicBezTo>
                      <a:pt x="6653" y="1241"/>
                      <a:pt x="6909" y="1170"/>
                      <a:pt x="7141" y="1076"/>
                    </a:cubicBezTo>
                    <a:cubicBezTo>
                      <a:pt x="7192" y="1022"/>
                      <a:pt x="7235" y="973"/>
                      <a:pt x="7250" y="915"/>
                    </a:cubicBezTo>
                    <a:cubicBezTo>
                      <a:pt x="7264" y="861"/>
                      <a:pt x="7250" y="783"/>
                      <a:pt x="7184" y="748"/>
                    </a:cubicBezTo>
                    <a:cubicBezTo>
                      <a:pt x="6312" y="514"/>
                      <a:pt x="5483" y="272"/>
                      <a:pt x="4611" y="38"/>
                    </a:cubicBezTo>
                    <a:cubicBezTo>
                      <a:pt x="4235" y="0"/>
                      <a:pt x="4119" y="290"/>
                      <a:pt x="3482" y="244"/>
                    </a:cubicBezTo>
                    <a:cubicBezTo>
                      <a:pt x="3127" y="473"/>
                      <a:pt x="2772" y="702"/>
                      <a:pt x="2417" y="931"/>
                    </a:cubicBezTo>
                    <a:cubicBezTo>
                      <a:pt x="1657" y="1337"/>
                      <a:pt x="897" y="1744"/>
                      <a:pt x="137" y="2151"/>
                    </a:cubicBezTo>
                  </a:path>
                </a:pathLst>
              </a:custGeom>
              <a:gradFill rotWithShape="0">
                <a:gsLst>
                  <a:gs pos="0">
                    <a:srgbClr val="CBCFD5"/>
                  </a:gs>
                  <a:gs pos="100000">
                    <a:srgbClr val="57677B"/>
                  </a:gs>
                </a:gsLst>
                <a:lin ang="213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20" name="Freeform 7">
                <a:extLst>
                  <a:ext uri="{FF2B5EF4-FFF2-40B4-BE49-F238E27FC236}">
                    <a16:creationId xmlns:a16="http://schemas.microsoft.com/office/drawing/2014/main" id="{F16F55E2-B317-4AC9-B3D4-D872F34585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1" y="218"/>
                <a:ext cx="1630" cy="748"/>
              </a:xfrm>
              <a:custGeom>
                <a:avLst/>
                <a:gdLst>
                  <a:gd name="T0" fmla="*/ 1 w 7186"/>
                  <a:gd name="T1" fmla="*/ 0 h 3298"/>
                  <a:gd name="T2" fmla="*/ 1 w 7186"/>
                  <a:gd name="T3" fmla="*/ 0 h 3298"/>
                  <a:gd name="T4" fmla="*/ 0 w 7186"/>
                  <a:gd name="T5" fmla="*/ 0 h 3298"/>
                  <a:gd name="T6" fmla="*/ 0 w 7186"/>
                  <a:gd name="T7" fmla="*/ 0 h 3298"/>
                  <a:gd name="T8" fmla="*/ 0 w 7186"/>
                  <a:gd name="T9" fmla="*/ 0 h 3298"/>
                  <a:gd name="T10" fmla="*/ 0 w 7186"/>
                  <a:gd name="T11" fmla="*/ 0 h 3298"/>
                  <a:gd name="T12" fmla="*/ 0 w 7186"/>
                  <a:gd name="T13" fmla="*/ 0 h 3298"/>
                  <a:gd name="T14" fmla="*/ 0 w 7186"/>
                  <a:gd name="T15" fmla="*/ 0 h 3298"/>
                  <a:gd name="T16" fmla="*/ 0 w 7186"/>
                  <a:gd name="T17" fmla="*/ 0 h 3298"/>
                  <a:gd name="T18" fmla="*/ 0 w 7186"/>
                  <a:gd name="T19" fmla="*/ 0 h 3298"/>
                  <a:gd name="T20" fmla="*/ 0 w 7186"/>
                  <a:gd name="T21" fmla="*/ 0 h 3298"/>
                  <a:gd name="T22" fmla="*/ 1 w 7186"/>
                  <a:gd name="T23" fmla="*/ 0 h 3298"/>
                  <a:gd name="T24" fmla="*/ 1 w 7186"/>
                  <a:gd name="T25" fmla="*/ 0 h 3298"/>
                  <a:gd name="T26" fmla="*/ 1 w 7186"/>
                  <a:gd name="T27" fmla="*/ 0 h 3298"/>
                  <a:gd name="T28" fmla="*/ 1 w 7186"/>
                  <a:gd name="T29" fmla="*/ 0 h 329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186"/>
                  <a:gd name="T46" fmla="*/ 0 h 3298"/>
                  <a:gd name="T47" fmla="*/ 7186 w 7186"/>
                  <a:gd name="T48" fmla="*/ 3298 h 329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186" h="3298">
                    <a:moveTo>
                      <a:pt x="7185" y="785"/>
                    </a:moveTo>
                    <a:cubicBezTo>
                      <a:pt x="6540" y="528"/>
                      <a:pt x="5778" y="370"/>
                      <a:pt x="5081" y="196"/>
                    </a:cubicBezTo>
                    <a:cubicBezTo>
                      <a:pt x="4808" y="127"/>
                      <a:pt x="4466" y="0"/>
                      <a:pt x="4170" y="52"/>
                    </a:cubicBezTo>
                    <a:cubicBezTo>
                      <a:pt x="3487" y="170"/>
                      <a:pt x="3008" y="567"/>
                      <a:pt x="2522" y="891"/>
                    </a:cubicBezTo>
                    <a:cubicBezTo>
                      <a:pt x="2289" y="1046"/>
                      <a:pt x="2022" y="1181"/>
                      <a:pt x="1763" y="1314"/>
                    </a:cubicBezTo>
                    <a:cubicBezTo>
                      <a:pt x="1313" y="1545"/>
                      <a:pt x="866" y="1780"/>
                      <a:pt x="418" y="2013"/>
                    </a:cubicBezTo>
                    <a:cubicBezTo>
                      <a:pt x="220" y="2116"/>
                      <a:pt x="0" y="2221"/>
                      <a:pt x="58" y="2415"/>
                    </a:cubicBezTo>
                    <a:cubicBezTo>
                      <a:pt x="102" y="2560"/>
                      <a:pt x="293" y="2616"/>
                      <a:pt x="462" y="2678"/>
                    </a:cubicBezTo>
                    <a:cubicBezTo>
                      <a:pt x="823" y="2810"/>
                      <a:pt x="1176" y="2955"/>
                      <a:pt x="1546" y="3075"/>
                    </a:cubicBezTo>
                    <a:cubicBezTo>
                      <a:pt x="1764" y="3146"/>
                      <a:pt x="1974" y="3233"/>
                      <a:pt x="2218" y="3249"/>
                    </a:cubicBezTo>
                    <a:cubicBezTo>
                      <a:pt x="2910" y="3297"/>
                      <a:pt x="3506" y="2903"/>
                      <a:pt x="3996" y="2622"/>
                    </a:cubicBezTo>
                    <a:cubicBezTo>
                      <a:pt x="4424" y="2378"/>
                      <a:pt x="4892" y="2154"/>
                      <a:pt x="5295" y="1890"/>
                    </a:cubicBezTo>
                    <a:cubicBezTo>
                      <a:pt x="5548" y="1724"/>
                      <a:pt x="5744" y="1518"/>
                      <a:pt x="5992" y="1350"/>
                    </a:cubicBezTo>
                    <a:cubicBezTo>
                      <a:pt x="6227" y="1191"/>
                      <a:pt x="6538" y="1087"/>
                      <a:pt x="6816" y="971"/>
                    </a:cubicBezTo>
                    <a:cubicBezTo>
                      <a:pt x="6944" y="918"/>
                      <a:pt x="7105" y="876"/>
                      <a:pt x="7185" y="785"/>
                    </a:cubicBezTo>
                  </a:path>
                </a:pathLst>
              </a:custGeom>
              <a:solidFill>
                <a:srgbClr val="9AAF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21" name="Freeform 8">
                <a:extLst>
                  <a:ext uri="{FF2B5EF4-FFF2-40B4-BE49-F238E27FC236}">
                    <a16:creationId xmlns:a16="http://schemas.microsoft.com/office/drawing/2014/main" id="{E15B83E8-3DAA-4A66-9080-6C5940D61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9" y="827"/>
                <a:ext cx="140" cy="68"/>
              </a:xfrm>
              <a:custGeom>
                <a:avLst/>
                <a:gdLst>
                  <a:gd name="T0" fmla="*/ 0 w 617"/>
                  <a:gd name="T1" fmla="*/ 0 h 301"/>
                  <a:gd name="T2" fmla="*/ 0 w 617"/>
                  <a:gd name="T3" fmla="*/ 0 h 301"/>
                  <a:gd name="T4" fmla="*/ 0 w 617"/>
                  <a:gd name="T5" fmla="*/ 0 h 301"/>
                  <a:gd name="T6" fmla="*/ 0 w 617"/>
                  <a:gd name="T7" fmla="*/ 0 h 3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17"/>
                  <a:gd name="T13" fmla="*/ 0 h 301"/>
                  <a:gd name="T14" fmla="*/ 617 w 617"/>
                  <a:gd name="T15" fmla="*/ 301 h 3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17" h="301">
                    <a:moveTo>
                      <a:pt x="0" y="202"/>
                    </a:moveTo>
                    <a:cubicBezTo>
                      <a:pt x="219" y="300"/>
                      <a:pt x="490" y="264"/>
                      <a:pt x="591" y="213"/>
                    </a:cubicBezTo>
                    <a:cubicBezTo>
                      <a:pt x="616" y="148"/>
                      <a:pt x="506" y="95"/>
                      <a:pt x="434" y="68"/>
                    </a:cubicBezTo>
                    <a:cubicBezTo>
                      <a:pt x="254" y="0"/>
                      <a:pt x="55" y="65"/>
                      <a:pt x="0" y="202"/>
                    </a:cubicBezTo>
                  </a:path>
                </a:pathLst>
              </a:custGeom>
              <a:solidFill>
                <a:srgbClr val="79A0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22" name="Freeform 9">
                <a:extLst>
                  <a:ext uri="{FF2B5EF4-FFF2-40B4-BE49-F238E27FC236}">
                    <a16:creationId xmlns:a16="http://schemas.microsoft.com/office/drawing/2014/main" id="{1D7988D2-035E-4EED-BC17-66FB2F55B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5" y="844"/>
                <a:ext cx="42" cy="23"/>
              </a:xfrm>
              <a:custGeom>
                <a:avLst/>
                <a:gdLst>
                  <a:gd name="T0" fmla="*/ 0 w 184"/>
                  <a:gd name="T1" fmla="*/ 0 h 100"/>
                  <a:gd name="T2" fmla="*/ 0 w 184"/>
                  <a:gd name="T3" fmla="*/ 0 h 100"/>
                  <a:gd name="T4" fmla="*/ 0 w 184"/>
                  <a:gd name="T5" fmla="*/ 0 h 100"/>
                  <a:gd name="T6" fmla="*/ 0 w 184"/>
                  <a:gd name="T7" fmla="*/ 0 h 100"/>
                  <a:gd name="T8" fmla="*/ 0 w 184"/>
                  <a:gd name="T9" fmla="*/ 0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4"/>
                  <a:gd name="T16" fmla="*/ 0 h 100"/>
                  <a:gd name="T17" fmla="*/ 184 w 184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4" h="100">
                    <a:moveTo>
                      <a:pt x="15" y="1"/>
                    </a:moveTo>
                    <a:cubicBezTo>
                      <a:pt x="41" y="44"/>
                      <a:pt x="44" y="47"/>
                      <a:pt x="0" y="99"/>
                    </a:cubicBezTo>
                    <a:cubicBezTo>
                      <a:pt x="91" y="78"/>
                      <a:pt x="95" y="82"/>
                      <a:pt x="183" y="93"/>
                    </a:cubicBezTo>
                    <a:cubicBezTo>
                      <a:pt x="156" y="52"/>
                      <a:pt x="148" y="50"/>
                      <a:pt x="183" y="0"/>
                    </a:cubicBezTo>
                    <a:cubicBezTo>
                      <a:pt x="96" y="19"/>
                      <a:pt x="86" y="11"/>
                      <a:pt x="15" y="1"/>
                    </a:cubicBezTo>
                  </a:path>
                </a:pathLst>
              </a:custGeom>
              <a:solidFill>
                <a:srgbClr val="A9B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23" name="Freeform 10">
                <a:extLst>
                  <a:ext uri="{FF2B5EF4-FFF2-40B4-BE49-F238E27FC236}">
                    <a16:creationId xmlns:a16="http://schemas.microsoft.com/office/drawing/2014/main" id="{E7F9D5CE-F224-4902-AEF2-FEA4BB659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3" y="634"/>
                <a:ext cx="138" cy="41"/>
              </a:xfrm>
              <a:custGeom>
                <a:avLst/>
                <a:gdLst>
                  <a:gd name="T0" fmla="*/ 0 w 609"/>
                  <a:gd name="T1" fmla="*/ 0 h 181"/>
                  <a:gd name="T2" fmla="*/ 0 w 609"/>
                  <a:gd name="T3" fmla="*/ 0 h 181"/>
                  <a:gd name="T4" fmla="*/ 0 w 609"/>
                  <a:gd name="T5" fmla="*/ 0 h 181"/>
                  <a:gd name="T6" fmla="*/ 0 w 609"/>
                  <a:gd name="T7" fmla="*/ 0 h 18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9"/>
                  <a:gd name="T13" fmla="*/ 0 h 181"/>
                  <a:gd name="T14" fmla="*/ 609 w 609"/>
                  <a:gd name="T15" fmla="*/ 181 h 18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9" h="181">
                    <a:moveTo>
                      <a:pt x="0" y="15"/>
                    </a:moveTo>
                    <a:cubicBezTo>
                      <a:pt x="146" y="151"/>
                      <a:pt x="504" y="180"/>
                      <a:pt x="608" y="0"/>
                    </a:cubicBezTo>
                    <a:lnTo>
                      <a:pt x="304" y="72"/>
                    </a:lnTo>
                    <a:lnTo>
                      <a:pt x="0" y="15"/>
                    </a:lnTo>
                  </a:path>
                </a:pathLst>
              </a:custGeom>
              <a:solidFill>
                <a:srgbClr val="698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24" name="Freeform 11">
                <a:extLst>
                  <a:ext uri="{FF2B5EF4-FFF2-40B4-BE49-F238E27FC236}">
                    <a16:creationId xmlns:a16="http://schemas.microsoft.com/office/drawing/2014/main" id="{AEA8C687-B200-4075-BE71-B4EBD651F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1" y="475"/>
                <a:ext cx="127" cy="62"/>
              </a:xfrm>
              <a:custGeom>
                <a:avLst/>
                <a:gdLst>
                  <a:gd name="T0" fmla="*/ 0 w 561"/>
                  <a:gd name="T1" fmla="*/ 0 h 273"/>
                  <a:gd name="T2" fmla="*/ 0 w 561"/>
                  <a:gd name="T3" fmla="*/ 0 h 273"/>
                  <a:gd name="T4" fmla="*/ 0 w 561"/>
                  <a:gd name="T5" fmla="*/ 0 h 273"/>
                  <a:gd name="T6" fmla="*/ 0 w 561"/>
                  <a:gd name="T7" fmla="*/ 0 h 2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1"/>
                  <a:gd name="T13" fmla="*/ 0 h 273"/>
                  <a:gd name="T14" fmla="*/ 561 w 561"/>
                  <a:gd name="T15" fmla="*/ 273 h 2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1" h="273">
                    <a:moveTo>
                      <a:pt x="0" y="209"/>
                    </a:moveTo>
                    <a:cubicBezTo>
                      <a:pt x="127" y="246"/>
                      <a:pt x="191" y="271"/>
                      <a:pt x="298" y="272"/>
                    </a:cubicBezTo>
                    <a:cubicBezTo>
                      <a:pt x="369" y="272"/>
                      <a:pt x="560" y="220"/>
                      <a:pt x="473" y="129"/>
                    </a:cubicBezTo>
                    <a:cubicBezTo>
                      <a:pt x="345" y="0"/>
                      <a:pt x="38" y="77"/>
                      <a:pt x="0" y="209"/>
                    </a:cubicBezTo>
                  </a:path>
                </a:pathLst>
              </a:custGeom>
              <a:solidFill>
                <a:srgbClr val="7AA0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25" name="Freeform 12">
                <a:extLst>
                  <a:ext uri="{FF2B5EF4-FFF2-40B4-BE49-F238E27FC236}">
                    <a16:creationId xmlns:a16="http://schemas.microsoft.com/office/drawing/2014/main" id="{A2D42BA8-DA78-48FC-8E0A-42D4CBBDF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6" y="734"/>
                <a:ext cx="137" cy="66"/>
              </a:xfrm>
              <a:custGeom>
                <a:avLst/>
                <a:gdLst>
                  <a:gd name="T0" fmla="*/ 0 w 603"/>
                  <a:gd name="T1" fmla="*/ 0 h 290"/>
                  <a:gd name="T2" fmla="*/ 0 w 603"/>
                  <a:gd name="T3" fmla="*/ 0 h 290"/>
                  <a:gd name="T4" fmla="*/ 0 w 603"/>
                  <a:gd name="T5" fmla="*/ 0 h 290"/>
                  <a:gd name="T6" fmla="*/ 0 w 603"/>
                  <a:gd name="T7" fmla="*/ 0 h 2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3"/>
                  <a:gd name="T13" fmla="*/ 0 h 290"/>
                  <a:gd name="T14" fmla="*/ 603 w 603"/>
                  <a:gd name="T15" fmla="*/ 290 h 2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3" h="290">
                    <a:moveTo>
                      <a:pt x="0" y="189"/>
                    </a:moveTo>
                    <a:cubicBezTo>
                      <a:pt x="243" y="289"/>
                      <a:pt x="378" y="283"/>
                      <a:pt x="544" y="179"/>
                    </a:cubicBezTo>
                    <a:cubicBezTo>
                      <a:pt x="602" y="143"/>
                      <a:pt x="455" y="52"/>
                      <a:pt x="376" y="36"/>
                    </a:cubicBezTo>
                    <a:cubicBezTo>
                      <a:pt x="189" y="0"/>
                      <a:pt x="42" y="50"/>
                      <a:pt x="0" y="189"/>
                    </a:cubicBezTo>
                  </a:path>
                </a:pathLst>
              </a:custGeom>
              <a:solidFill>
                <a:srgbClr val="79A0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26" name="Freeform 13">
                <a:extLst>
                  <a:ext uri="{FF2B5EF4-FFF2-40B4-BE49-F238E27FC236}">
                    <a16:creationId xmlns:a16="http://schemas.microsoft.com/office/drawing/2014/main" id="{DC256288-B7F3-4C74-A484-B7451E04F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5" y="765"/>
                <a:ext cx="138" cy="52"/>
              </a:xfrm>
              <a:custGeom>
                <a:avLst/>
                <a:gdLst>
                  <a:gd name="T0" fmla="*/ 0 w 609"/>
                  <a:gd name="T1" fmla="*/ 0 h 228"/>
                  <a:gd name="T2" fmla="*/ 0 w 609"/>
                  <a:gd name="T3" fmla="*/ 0 h 228"/>
                  <a:gd name="T4" fmla="*/ 0 w 609"/>
                  <a:gd name="T5" fmla="*/ 0 h 228"/>
                  <a:gd name="T6" fmla="*/ 0 w 609"/>
                  <a:gd name="T7" fmla="*/ 0 h 2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9"/>
                  <a:gd name="T13" fmla="*/ 0 h 228"/>
                  <a:gd name="T14" fmla="*/ 609 w 609"/>
                  <a:gd name="T15" fmla="*/ 228 h 2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9" h="228">
                    <a:moveTo>
                      <a:pt x="542" y="0"/>
                    </a:moveTo>
                    <a:cubicBezTo>
                      <a:pt x="380" y="185"/>
                      <a:pt x="225" y="84"/>
                      <a:pt x="0" y="46"/>
                    </a:cubicBezTo>
                    <a:cubicBezTo>
                      <a:pt x="122" y="227"/>
                      <a:pt x="545" y="193"/>
                      <a:pt x="608" y="0"/>
                    </a:cubicBezTo>
                    <a:lnTo>
                      <a:pt x="542" y="0"/>
                    </a:lnTo>
                  </a:path>
                </a:pathLst>
              </a:custGeom>
              <a:solidFill>
                <a:srgbClr val="5D72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27" name="Freeform 14">
                <a:extLst>
                  <a:ext uri="{FF2B5EF4-FFF2-40B4-BE49-F238E27FC236}">
                    <a16:creationId xmlns:a16="http://schemas.microsoft.com/office/drawing/2014/main" id="{2C27C8B5-6164-46BA-8E5D-56C38E56B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" y="637"/>
                <a:ext cx="137" cy="66"/>
              </a:xfrm>
              <a:custGeom>
                <a:avLst/>
                <a:gdLst>
                  <a:gd name="T0" fmla="*/ 0 w 603"/>
                  <a:gd name="T1" fmla="*/ 0 h 290"/>
                  <a:gd name="T2" fmla="*/ 0 w 603"/>
                  <a:gd name="T3" fmla="*/ 0 h 290"/>
                  <a:gd name="T4" fmla="*/ 0 w 603"/>
                  <a:gd name="T5" fmla="*/ 0 h 290"/>
                  <a:gd name="T6" fmla="*/ 0 w 603"/>
                  <a:gd name="T7" fmla="*/ 0 h 2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3"/>
                  <a:gd name="T13" fmla="*/ 0 h 290"/>
                  <a:gd name="T14" fmla="*/ 603 w 603"/>
                  <a:gd name="T15" fmla="*/ 290 h 2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3" h="290">
                    <a:moveTo>
                      <a:pt x="0" y="189"/>
                    </a:moveTo>
                    <a:cubicBezTo>
                      <a:pt x="243" y="289"/>
                      <a:pt x="378" y="283"/>
                      <a:pt x="544" y="179"/>
                    </a:cubicBezTo>
                    <a:cubicBezTo>
                      <a:pt x="602" y="143"/>
                      <a:pt x="455" y="52"/>
                      <a:pt x="376" y="36"/>
                    </a:cubicBezTo>
                    <a:cubicBezTo>
                      <a:pt x="189" y="0"/>
                      <a:pt x="42" y="50"/>
                      <a:pt x="0" y="189"/>
                    </a:cubicBezTo>
                  </a:path>
                </a:pathLst>
              </a:custGeom>
              <a:solidFill>
                <a:srgbClr val="79A0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28" name="Freeform 15">
                <a:extLst>
                  <a:ext uri="{FF2B5EF4-FFF2-40B4-BE49-F238E27FC236}">
                    <a16:creationId xmlns:a16="http://schemas.microsoft.com/office/drawing/2014/main" id="{B2DA89E8-AC69-4E86-BC8A-75D40E8563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1" y="552"/>
                <a:ext cx="124" cy="66"/>
              </a:xfrm>
              <a:custGeom>
                <a:avLst/>
                <a:gdLst>
                  <a:gd name="T0" fmla="*/ 0 w 549"/>
                  <a:gd name="T1" fmla="*/ 0 h 290"/>
                  <a:gd name="T2" fmla="*/ 0 w 549"/>
                  <a:gd name="T3" fmla="*/ 0 h 290"/>
                  <a:gd name="T4" fmla="*/ 0 w 549"/>
                  <a:gd name="T5" fmla="*/ 0 h 290"/>
                  <a:gd name="T6" fmla="*/ 0 w 549"/>
                  <a:gd name="T7" fmla="*/ 0 h 2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9"/>
                  <a:gd name="T13" fmla="*/ 0 h 290"/>
                  <a:gd name="T14" fmla="*/ 549 w 549"/>
                  <a:gd name="T15" fmla="*/ 290 h 2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9" h="290">
                    <a:moveTo>
                      <a:pt x="0" y="189"/>
                    </a:moveTo>
                    <a:cubicBezTo>
                      <a:pt x="243" y="289"/>
                      <a:pt x="324" y="272"/>
                      <a:pt x="490" y="168"/>
                    </a:cubicBezTo>
                    <a:cubicBezTo>
                      <a:pt x="548" y="132"/>
                      <a:pt x="455" y="52"/>
                      <a:pt x="376" y="36"/>
                    </a:cubicBezTo>
                    <a:cubicBezTo>
                      <a:pt x="189" y="0"/>
                      <a:pt x="42" y="50"/>
                      <a:pt x="0" y="189"/>
                    </a:cubicBezTo>
                  </a:path>
                </a:pathLst>
              </a:custGeom>
              <a:solidFill>
                <a:srgbClr val="79A0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29" name="Freeform 16">
                <a:extLst>
                  <a:ext uri="{FF2B5EF4-FFF2-40B4-BE49-F238E27FC236}">
                    <a16:creationId xmlns:a16="http://schemas.microsoft.com/office/drawing/2014/main" id="{1FEC462D-B4A1-477A-B593-2D2DCB50E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5" y="594"/>
                <a:ext cx="141" cy="61"/>
              </a:xfrm>
              <a:custGeom>
                <a:avLst/>
                <a:gdLst>
                  <a:gd name="T0" fmla="*/ 0 w 620"/>
                  <a:gd name="T1" fmla="*/ 0 h 268"/>
                  <a:gd name="T2" fmla="*/ 0 w 620"/>
                  <a:gd name="T3" fmla="*/ 0 h 268"/>
                  <a:gd name="T4" fmla="*/ 0 w 620"/>
                  <a:gd name="T5" fmla="*/ 0 h 268"/>
                  <a:gd name="T6" fmla="*/ 0 w 620"/>
                  <a:gd name="T7" fmla="*/ 0 h 2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0"/>
                  <a:gd name="T13" fmla="*/ 0 h 268"/>
                  <a:gd name="T14" fmla="*/ 620 w 620"/>
                  <a:gd name="T15" fmla="*/ 268 h 2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0" h="268">
                    <a:moveTo>
                      <a:pt x="0" y="167"/>
                    </a:moveTo>
                    <a:cubicBezTo>
                      <a:pt x="243" y="267"/>
                      <a:pt x="494" y="218"/>
                      <a:pt x="574" y="136"/>
                    </a:cubicBezTo>
                    <a:cubicBezTo>
                      <a:pt x="619" y="92"/>
                      <a:pt x="493" y="52"/>
                      <a:pt x="414" y="37"/>
                    </a:cubicBezTo>
                    <a:cubicBezTo>
                      <a:pt x="228" y="0"/>
                      <a:pt x="42" y="28"/>
                      <a:pt x="0" y="167"/>
                    </a:cubicBezTo>
                  </a:path>
                </a:pathLst>
              </a:custGeom>
              <a:solidFill>
                <a:srgbClr val="79A0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30" name="Freeform 17">
                <a:extLst>
                  <a:ext uri="{FF2B5EF4-FFF2-40B4-BE49-F238E27FC236}">
                    <a16:creationId xmlns:a16="http://schemas.microsoft.com/office/drawing/2014/main" id="{EDF7ADBB-2A86-4513-831D-AD1D81EB2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8" y="631"/>
                <a:ext cx="132" cy="61"/>
              </a:xfrm>
              <a:custGeom>
                <a:avLst/>
                <a:gdLst>
                  <a:gd name="T0" fmla="*/ 0 w 584"/>
                  <a:gd name="T1" fmla="*/ 0 h 268"/>
                  <a:gd name="T2" fmla="*/ 0 w 584"/>
                  <a:gd name="T3" fmla="*/ 0 h 268"/>
                  <a:gd name="T4" fmla="*/ 0 w 584"/>
                  <a:gd name="T5" fmla="*/ 0 h 268"/>
                  <a:gd name="T6" fmla="*/ 0 w 584"/>
                  <a:gd name="T7" fmla="*/ 0 h 2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4"/>
                  <a:gd name="T13" fmla="*/ 0 h 268"/>
                  <a:gd name="T14" fmla="*/ 584 w 584"/>
                  <a:gd name="T15" fmla="*/ 268 h 2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4" h="268">
                    <a:moveTo>
                      <a:pt x="0" y="167"/>
                    </a:moveTo>
                    <a:cubicBezTo>
                      <a:pt x="243" y="267"/>
                      <a:pt x="515" y="202"/>
                      <a:pt x="553" y="140"/>
                    </a:cubicBezTo>
                    <a:cubicBezTo>
                      <a:pt x="583" y="90"/>
                      <a:pt x="493" y="52"/>
                      <a:pt x="414" y="37"/>
                    </a:cubicBezTo>
                    <a:cubicBezTo>
                      <a:pt x="228" y="0"/>
                      <a:pt x="42" y="28"/>
                      <a:pt x="0" y="167"/>
                    </a:cubicBezTo>
                  </a:path>
                </a:pathLst>
              </a:custGeom>
              <a:solidFill>
                <a:srgbClr val="79A0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31" name="Freeform 18">
                <a:extLst>
                  <a:ext uri="{FF2B5EF4-FFF2-40B4-BE49-F238E27FC236}">
                    <a16:creationId xmlns:a16="http://schemas.microsoft.com/office/drawing/2014/main" id="{8D222EA4-C415-48BF-9C3D-294DE10A0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4" y="685"/>
                <a:ext cx="132" cy="61"/>
              </a:xfrm>
              <a:custGeom>
                <a:avLst/>
                <a:gdLst>
                  <a:gd name="T0" fmla="*/ 0 w 584"/>
                  <a:gd name="T1" fmla="*/ 0 h 268"/>
                  <a:gd name="T2" fmla="*/ 0 w 584"/>
                  <a:gd name="T3" fmla="*/ 0 h 268"/>
                  <a:gd name="T4" fmla="*/ 0 w 584"/>
                  <a:gd name="T5" fmla="*/ 0 h 268"/>
                  <a:gd name="T6" fmla="*/ 0 w 584"/>
                  <a:gd name="T7" fmla="*/ 0 h 2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4"/>
                  <a:gd name="T13" fmla="*/ 0 h 268"/>
                  <a:gd name="T14" fmla="*/ 584 w 584"/>
                  <a:gd name="T15" fmla="*/ 268 h 2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4" h="268">
                    <a:moveTo>
                      <a:pt x="0" y="167"/>
                    </a:moveTo>
                    <a:cubicBezTo>
                      <a:pt x="243" y="267"/>
                      <a:pt x="515" y="202"/>
                      <a:pt x="553" y="140"/>
                    </a:cubicBezTo>
                    <a:cubicBezTo>
                      <a:pt x="583" y="90"/>
                      <a:pt x="493" y="52"/>
                      <a:pt x="414" y="37"/>
                    </a:cubicBezTo>
                    <a:cubicBezTo>
                      <a:pt x="228" y="0"/>
                      <a:pt x="42" y="28"/>
                      <a:pt x="0" y="167"/>
                    </a:cubicBezTo>
                  </a:path>
                </a:pathLst>
              </a:custGeom>
              <a:solidFill>
                <a:srgbClr val="79A0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32" name="Freeform 19">
                <a:extLst>
                  <a:ext uri="{FF2B5EF4-FFF2-40B4-BE49-F238E27FC236}">
                    <a16:creationId xmlns:a16="http://schemas.microsoft.com/office/drawing/2014/main" id="{F384D279-DBE8-49D2-AF5E-A7A2EC8EB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7" y="768"/>
                <a:ext cx="138" cy="89"/>
              </a:xfrm>
              <a:custGeom>
                <a:avLst/>
                <a:gdLst>
                  <a:gd name="T0" fmla="*/ 0 w 610"/>
                  <a:gd name="T1" fmla="*/ 0 h 394"/>
                  <a:gd name="T2" fmla="*/ 0 w 610"/>
                  <a:gd name="T3" fmla="*/ 0 h 394"/>
                  <a:gd name="T4" fmla="*/ 0 w 610"/>
                  <a:gd name="T5" fmla="*/ 0 h 394"/>
                  <a:gd name="T6" fmla="*/ 0 w 610"/>
                  <a:gd name="T7" fmla="*/ 0 h 3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10"/>
                  <a:gd name="T13" fmla="*/ 0 h 394"/>
                  <a:gd name="T14" fmla="*/ 610 w 610"/>
                  <a:gd name="T15" fmla="*/ 394 h 39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10" h="394">
                    <a:moveTo>
                      <a:pt x="0" y="213"/>
                    </a:moveTo>
                    <a:cubicBezTo>
                      <a:pt x="271" y="393"/>
                      <a:pt x="495" y="252"/>
                      <a:pt x="591" y="197"/>
                    </a:cubicBezTo>
                    <a:cubicBezTo>
                      <a:pt x="609" y="131"/>
                      <a:pt x="495" y="83"/>
                      <a:pt x="420" y="59"/>
                    </a:cubicBezTo>
                    <a:cubicBezTo>
                      <a:pt x="234" y="0"/>
                      <a:pt x="42" y="74"/>
                      <a:pt x="0" y="213"/>
                    </a:cubicBezTo>
                  </a:path>
                </a:pathLst>
              </a:custGeom>
              <a:solidFill>
                <a:srgbClr val="79A0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33" name="Freeform 20">
                <a:extLst>
                  <a:ext uri="{FF2B5EF4-FFF2-40B4-BE49-F238E27FC236}">
                    <a16:creationId xmlns:a16="http://schemas.microsoft.com/office/drawing/2014/main" id="{FBFB161C-A93E-4277-8100-54E84AFEE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4" y="783"/>
                <a:ext cx="138" cy="69"/>
              </a:xfrm>
              <a:custGeom>
                <a:avLst/>
                <a:gdLst>
                  <a:gd name="T0" fmla="*/ 0 w 610"/>
                  <a:gd name="T1" fmla="*/ 0 h 303"/>
                  <a:gd name="T2" fmla="*/ 0 w 610"/>
                  <a:gd name="T3" fmla="*/ 0 h 303"/>
                  <a:gd name="T4" fmla="*/ 0 w 610"/>
                  <a:gd name="T5" fmla="*/ 0 h 303"/>
                  <a:gd name="T6" fmla="*/ 0 w 610"/>
                  <a:gd name="T7" fmla="*/ 0 h 3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10"/>
                  <a:gd name="T13" fmla="*/ 0 h 303"/>
                  <a:gd name="T14" fmla="*/ 610 w 610"/>
                  <a:gd name="T15" fmla="*/ 303 h 3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10" h="303">
                    <a:moveTo>
                      <a:pt x="0" y="213"/>
                    </a:moveTo>
                    <a:cubicBezTo>
                      <a:pt x="227" y="302"/>
                      <a:pt x="495" y="252"/>
                      <a:pt x="591" y="197"/>
                    </a:cubicBezTo>
                    <a:cubicBezTo>
                      <a:pt x="609" y="131"/>
                      <a:pt x="495" y="83"/>
                      <a:pt x="420" y="59"/>
                    </a:cubicBezTo>
                    <a:cubicBezTo>
                      <a:pt x="234" y="0"/>
                      <a:pt x="42" y="74"/>
                      <a:pt x="0" y="213"/>
                    </a:cubicBezTo>
                  </a:path>
                </a:pathLst>
              </a:custGeom>
              <a:solidFill>
                <a:srgbClr val="79A0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34" name="Freeform 21">
                <a:extLst>
                  <a:ext uri="{FF2B5EF4-FFF2-40B4-BE49-F238E27FC236}">
                    <a16:creationId xmlns:a16="http://schemas.microsoft.com/office/drawing/2014/main" id="{0291D0C5-2636-4F2C-9365-F2B482D6B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0" y="308"/>
                <a:ext cx="576" cy="134"/>
              </a:xfrm>
              <a:custGeom>
                <a:avLst/>
                <a:gdLst>
                  <a:gd name="T0" fmla="*/ 0 w 2539"/>
                  <a:gd name="T1" fmla="*/ 0 h 592"/>
                  <a:gd name="T2" fmla="*/ 0 w 2539"/>
                  <a:gd name="T3" fmla="*/ 0 h 592"/>
                  <a:gd name="T4" fmla="*/ 0 w 2539"/>
                  <a:gd name="T5" fmla="*/ 0 h 592"/>
                  <a:gd name="T6" fmla="*/ 0 w 2539"/>
                  <a:gd name="T7" fmla="*/ 0 h 592"/>
                  <a:gd name="T8" fmla="*/ 0 w 2539"/>
                  <a:gd name="T9" fmla="*/ 0 h 592"/>
                  <a:gd name="T10" fmla="*/ 0 w 2539"/>
                  <a:gd name="T11" fmla="*/ 0 h 592"/>
                  <a:gd name="T12" fmla="*/ 0 w 2539"/>
                  <a:gd name="T13" fmla="*/ 0 h 592"/>
                  <a:gd name="T14" fmla="*/ 0 w 2539"/>
                  <a:gd name="T15" fmla="*/ 0 h 592"/>
                  <a:gd name="T16" fmla="*/ 0 w 2539"/>
                  <a:gd name="T17" fmla="*/ 0 h 592"/>
                  <a:gd name="T18" fmla="*/ 0 w 2539"/>
                  <a:gd name="T19" fmla="*/ 0 h 59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39"/>
                  <a:gd name="T31" fmla="*/ 0 h 592"/>
                  <a:gd name="T32" fmla="*/ 2539 w 2539"/>
                  <a:gd name="T33" fmla="*/ 592 h 59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39" h="592">
                    <a:moveTo>
                      <a:pt x="0" y="447"/>
                    </a:moveTo>
                    <a:cubicBezTo>
                      <a:pt x="84" y="591"/>
                      <a:pt x="267" y="458"/>
                      <a:pt x="369" y="395"/>
                    </a:cubicBezTo>
                    <a:cubicBezTo>
                      <a:pt x="484" y="324"/>
                      <a:pt x="666" y="149"/>
                      <a:pt x="824" y="136"/>
                    </a:cubicBezTo>
                    <a:cubicBezTo>
                      <a:pt x="941" y="126"/>
                      <a:pt x="1107" y="195"/>
                      <a:pt x="1215" y="223"/>
                    </a:cubicBezTo>
                    <a:cubicBezTo>
                      <a:pt x="1511" y="301"/>
                      <a:pt x="1806" y="381"/>
                      <a:pt x="2104" y="454"/>
                    </a:cubicBezTo>
                    <a:cubicBezTo>
                      <a:pt x="2247" y="490"/>
                      <a:pt x="2382" y="543"/>
                      <a:pt x="2538" y="523"/>
                    </a:cubicBezTo>
                    <a:cubicBezTo>
                      <a:pt x="2486" y="444"/>
                      <a:pt x="2281" y="404"/>
                      <a:pt x="2169" y="372"/>
                    </a:cubicBezTo>
                    <a:cubicBezTo>
                      <a:pt x="1841" y="276"/>
                      <a:pt x="1500" y="200"/>
                      <a:pt x="1171" y="106"/>
                    </a:cubicBezTo>
                    <a:cubicBezTo>
                      <a:pt x="1063" y="76"/>
                      <a:pt x="875" y="0"/>
                      <a:pt x="759" y="22"/>
                    </a:cubicBezTo>
                    <a:cubicBezTo>
                      <a:pt x="501" y="70"/>
                      <a:pt x="219" y="336"/>
                      <a:pt x="0" y="447"/>
                    </a:cubicBezTo>
                  </a:path>
                </a:pathLst>
              </a:custGeom>
              <a:solidFill>
                <a:srgbClr val="6B6B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35" name="Freeform 22">
                <a:extLst>
                  <a:ext uri="{FF2B5EF4-FFF2-40B4-BE49-F238E27FC236}">
                    <a16:creationId xmlns:a16="http://schemas.microsoft.com/office/drawing/2014/main" id="{EAFC23AA-655D-42C4-8E90-707C18BB7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1" y="313"/>
                <a:ext cx="171" cy="118"/>
              </a:xfrm>
              <a:custGeom>
                <a:avLst/>
                <a:gdLst>
                  <a:gd name="T0" fmla="*/ 0 w 755"/>
                  <a:gd name="T1" fmla="*/ 0 h 519"/>
                  <a:gd name="T2" fmla="*/ 0 w 755"/>
                  <a:gd name="T3" fmla="*/ 0 h 519"/>
                  <a:gd name="T4" fmla="*/ 0 w 755"/>
                  <a:gd name="T5" fmla="*/ 0 h 519"/>
                  <a:gd name="T6" fmla="*/ 0 w 755"/>
                  <a:gd name="T7" fmla="*/ 0 h 519"/>
                  <a:gd name="T8" fmla="*/ 0 w 755"/>
                  <a:gd name="T9" fmla="*/ 0 h 519"/>
                  <a:gd name="T10" fmla="*/ 0 w 755"/>
                  <a:gd name="T11" fmla="*/ 0 h 5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55"/>
                  <a:gd name="T19" fmla="*/ 0 h 519"/>
                  <a:gd name="T20" fmla="*/ 755 w 755"/>
                  <a:gd name="T21" fmla="*/ 519 h 5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55" h="519">
                    <a:moveTo>
                      <a:pt x="168" y="518"/>
                    </a:moveTo>
                    <a:lnTo>
                      <a:pt x="168" y="502"/>
                    </a:lnTo>
                    <a:lnTo>
                      <a:pt x="38" y="426"/>
                    </a:lnTo>
                    <a:cubicBezTo>
                      <a:pt x="288" y="335"/>
                      <a:pt x="583" y="157"/>
                      <a:pt x="754" y="0"/>
                    </a:cubicBezTo>
                    <a:cubicBezTo>
                      <a:pt x="531" y="82"/>
                      <a:pt x="312" y="233"/>
                      <a:pt x="126" y="353"/>
                    </a:cubicBezTo>
                    <a:cubicBezTo>
                      <a:pt x="17" y="423"/>
                      <a:pt x="0" y="502"/>
                      <a:pt x="168" y="518"/>
                    </a:cubicBezTo>
                  </a:path>
                </a:pathLst>
              </a:custGeom>
              <a:solidFill>
                <a:srgbClr val="7C84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36" name="Freeform 23">
                <a:extLst>
                  <a:ext uri="{FF2B5EF4-FFF2-40B4-BE49-F238E27FC236}">
                    <a16:creationId xmlns:a16="http://schemas.microsoft.com/office/drawing/2014/main" id="{E99E37C1-B2E7-403A-932F-5E9AE22DF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4" y="333"/>
                <a:ext cx="527" cy="204"/>
              </a:xfrm>
              <a:custGeom>
                <a:avLst/>
                <a:gdLst>
                  <a:gd name="T0" fmla="*/ 0 w 2322"/>
                  <a:gd name="T1" fmla="*/ 0 h 900"/>
                  <a:gd name="T2" fmla="*/ 0 w 2322"/>
                  <a:gd name="T3" fmla="*/ 0 h 900"/>
                  <a:gd name="T4" fmla="*/ 0 w 2322"/>
                  <a:gd name="T5" fmla="*/ 0 h 900"/>
                  <a:gd name="T6" fmla="*/ 0 w 2322"/>
                  <a:gd name="T7" fmla="*/ 0 h 900"/>
                  <a:gd name="T8" fmla="*/ 0 w 2322"/>
                  <a:gd name="T9" fmla="*/ 0 h 900"/>
                  <a:gd name="T10" fmla="*/ 0 w 2322"/>
                  <a:gd name="T11" fmla="*/ 0 h 900"/>
                  <a:gd name="T12" fmla="*/ 0 w 2322"/>
                  <a:gd name="T13" fmla="*/ 0 h 900"/>
                  <a:gd name="T14" fmla="*/ 0 w 2322"/>
                  <a:gd name="T15" fmla="*/ 0 h 9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322"/>
                  <a:gd name="T25" fmla="*/ 0 h 900"/>
                  <a:gd name="T26" fmla="*/ 2322 w 2322"/>
                  <a:gd name="T27" fmla="*/ 900 h 9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322" h="900">
                    <a:moveTo>
                      <a:pt x="0" y="429"/>
                    </a:moveTo>
                    <a:lnTo>
                      <a:pt x="1193" y="793"/>
                    </a:lnTo>
                    <a:lnTo>
                      <a:pt x="1627" y="899"/>
                    </a:lnTo>
                    <a:lnTo>
                      <a:pt x="1865" y="764"/>
                    </a:lnTo>
                    <a:lnTo>
                      <a:pt x="2321" y="444"/>
                    </a:lnTo>
                    <a:cubicBezTo>
                      <a:pt x="1940" y="308"/>
                      <a:pt x="1507" y="224"/>
                      <a:pt x="1106" y="120"/>
                    </a:cubicBezTo>
                    <a:cubicBezTo>
                      <a:pt x="988" y="89"/>
                      <a:pt x="777" y="0"/>
                      <a:pt x="651" y="20"/>
                    </a:cubicBezTo>
                    <a:cubicBezTo>
                      <a:pt x="444" y="52"/>
                      <a:pt x="124" y="312"/>
                      <a:pt x="0" y="429"/>
                    </a:cubicBezTo>
                  </a:path>
                </a:pathLst>
              </a:cu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37" name="Freeform 24">
                <a:extLst>
                  <a:ext uri="{FF2B5EF4-FFF2-40B4-BE49-F238E27FC236}">
                    <a16:creationId xmlns:a16="http://schemas.microsoft.com/office/drawing/2014/main" id="{E855C44A-248D-4D90-A364-1FA2DB416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9" y="443"/>
                <a:ext cx="134" cy="50"/>
              </a:xfrm>
              <a:custGeom>
                <a:avLst/>
                <a:gdLst>
                  <a:gd name="T0" fmla="*/ 0 w 593"/>
                  <a:gd name="T1" fmla="*/ 0 h 220"/>
                  <a:gd name="T2" fmla="*/ 0 w 593"/>
                  <a:gd name="T3" fmla="*/ 0 h 220"/>
                  <a:gd name="T4" fmla="*/ 0 w 593"/>
                  <a:gd name="T5" fmla="*/ 0 h 220"/>
                  <a:gd name="T6" fmla="*/ 0 w 593"/>
                  <a:gd name="T7" fmla="*/ 0 h 22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93"/>
                  <a:gd name="T13" fmla="*/ 0 h 220"/>
                  <a:gd name="T14" fmla="*/ 593 w 593"/>
                  <a:gd name="T15" fmla="*/ 220 h 22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93" h="220">
                    <a:moveTo>
                      <a:pt x="0" y="190"/>
                    </a:moveTo>
                    <a:cubicBezTo>
                      <a:pt x="105" y="169"/>
                      <a:pt x="197" y="218"/>
                      <a:pt x="304" y="219"/>
                    </a:cubicBezTo>
                    <a:cubicBezTo>
                      <a:pt x="374" y="219"/>
                      <a:pt x="592" y="200"/>
                      <a:pt x="522" y="129"/>
                    </a:cubicBezTo>
                    <a:cubicBezTo>
                      <a:pt x="394" y="0"/>
                      <a:pt x="38" y="58"/>
                      <a:pt x="0" y="190"/>
                    </a:cubicBezTo>
                  </a:path>
                </a:pathLst>
              </a:custGeom>
              <a:solidFill>
                <a:srgbClr val="7AA0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38" name="Freeform 25">
                <a:extLst>
                  <a:ext uri="{FF2B5EF4-FFF2-40B4-BE49-F238E27FC236}">
                    <a16:creationId xmlns:a16="http://schemas.microsoft.com/office/drawing/2014/main" id="{F032A793-4409-41FC-8659-33C4F33E93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465"/>
                <a:ext cx="45" cy="19"/>
              </a:xfrm>
              <a:custGeom>
                <a:avLst/>
                <a:gdLst>
                  <a:gd name="T0" fmla="*/ 0 w 197"/>
                  <a:gd name="T1" fmla="*/ 0 h 85"/>
                  <a:gd name="T2" fmla="*/ 0 w 197"/>
                  <a:gd name="T3" fmla="*/ 0 h 85"/>
                  <a:gd name="T4" fmla="*/ 0 w 197"/>
                  <a:gd name="T5" fmla="*/ 0 h 85"/>
                  <a:gd name="T6" fmla="*/ 0 60000 65536"/>
                  <a:gd name="T7" fmla="*/ 0 60000 65536"/>
                  <a:gd name="T8" fmla="*/ 0 60000 65536"/>
                  <a:gd name="T9" fmla="*/ 0 w 197"/>
                  <a:gd name="T10" fmla="*/ 0 h 85"/>
                  <a:gd name="T11" fmla="*/ 197 w 197"/>
                  <a:gd name="T12" fmla="*/ 85 h 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" h="85">
                    <a:moveTo>
                      <a:pt x="0" y="0"/>
                    </a:moveTo>
                    <a:cubicBezTo>
                      <a:pt x="28" y="84"/>
                      <a:pt x="90" y="78"/>
                      <a:pt x="196" y="61"/>
                    </a:cubicBezTo>
                    <a:cubicBezTo>
                      <a:pt x="144" y="8"/>
                      <a:pt x="89" y="2"/>
                      <a:pt x="0" y="0"/>
                    </a:cubicBezTo>
                  </a:path>
                </a:pathLst>
              </a:custGeom>
              <a:solidFill>
                <a:srgbClr val="9EB5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39" name="Freeform 26">
                <a:extLst>
                  <a:ext uri="{FF2B5EF4-FFF2-40B4-BE49-F238E27FC236}">
                    <a16:creationId xmlns:a16="http://schemas.microsoft.com/office/drawing/2014/main" id="{DAABF2E8-7470-4A71-A6A4-381272EA7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482"/>
                <a:ext cx="123" cy="33"/>
              </a:xfrm>
              <a:custGeom>
                <a:avLst/>
                <a:gdLst>
                  <a:gd name="T0" fmla="*/ 0 w 544"/>
                  <a:gd name="T1" fmla="*/ 0 h 147"/>
                  <a:gd name="T2" fmla="*/ 0 w 544"/>
                  <a:gd name="T3" fmla="*/ 0 h 147"/>
                  <a:gd name="T4" fmla="*/ 0 w 544"/>
                  <a:gd name="T5" fmla="*/ 0 h 147"/>
                  <a:gd name="T6" fmla="*/ 0 60000 65536"/>
                  <a:gd name="T7" fmla="*/ 0 60000 65536"/>
                  <a:gd name="T8" fmla="*/ 0 60000 65536"/>
                  <a:gd name="T9" fmla="*/ 0 w 544"/>
                  <a:gd name="T10" fmla="*/ 0 h 147"/>
                  <a:gd name="T11" fmla="*/ 544 w 544"/>
                  <a:gd name="T12" fmla="*/ 147 h 1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44" h="147">
                    <a:moveTo>
                      <a:pt x="0" y="0"/>
                    </a:moveTo>
                    <a:cubicBezTo>
                      <a:pt x="92" y="143"/>
                      <a:pt x="455" y="146"/>
                      <a:pt x="543" y="0"/>
                    </a:cubicBezTo>
                    <a:cubicBezTo>
                      <a:pt x="309" y="46"/>
                      <a:pt x="234" y="44"/>
                      <a:pt x="0" y="0"/>
                    </a:cubicBezTo>
                  </a:path>
                </a:pathLst>
              </a:custGeom>
              <a:solidFill>
                <a:srgbClr val="6174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40" name="Freeform 27">
                <a:extLst>
                  <a:ext uri="{FF2B5EF4-FFF2-40B4-BE49-F238E27FC236}">
                    <a16:creationId xmlns:a16="http://schemas.microsoft.com/office/drawing/2014/main" id="{FE310190-1BBA-4273-A005-9D96F8B17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3" y="474"/>
                <a:ext cx="94" cy="49"/>
              </a:xfrm>
              <a:custGeom>
                <a:avLst/>
                <a:gdLst>
                  <a:gd name="T0" fmla="*/ 0 w 414"/>
                  <a:gd name="T1" fmla="*/ 0 h 215"/>
                  <a:gd name="T2" fmla="*/ 0 w 414"/>
                  <a:gd name="T3" fmla="*/ 0 h 215"/>
                  <a:gd name="T4" fmla="*/ 0 w 414"/>
                  <a:gd name="T5" fmla="*/ 0 h 215"/>
                  <a:gd name="T6" fmla="*/ 0 w 414"/>
                  <a:gd name="T7" fmla="*/ 0 h 2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4"/>
                  <a:gd name="T13" fmla="*/ 0 h 215"/>
                  <a:gd name="T14" fmla="*/ 414 w 414"/>
                  <a:gd name="T15" fmla="*/ 215 h 2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4" h="215">
                    <a:moveTo>
                      <a:pt x="0" y="199"/>
                    </a:moveTo>
                    <a:lnTo>
                      <a:pt x="27" y="214"/>
                    </a:lnTo>
                    <a:cubicBezTo>
                      <a:pt x="73" y="60"/>
                      <a:pt x="208" y="71"/>
                      <a:pt x="413" y="92"/>
                    </a:cubicBezTo>
                    <a:cubicBezTo>
                      <a:pt x="225" y="0"/>
                      <a:pt x="4" y="42"/>
                      <a:pt x="0" y="199"/>
                    </a:cubicBezTo>
                  </a:path>
                </a:pathLst>
              </a:custGeom>
              <a:solidFill>
                <a:srgbClr val="9D9D9D">
                  <a:alpha val="7607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41" name="Freeform 28">
                <a:extLst>
                  <a:ext uri="{FF2B5EF4-FFF2-40B4-BE49-F238E27FC236}">
                    <a16:creationId xmlns:a16="http://schemas.microsoft.com/office/drawing/2014/main" id="{985A4989-AB57-4DBC-9D75-0C6C06822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5" y="496"/>
                <a:ext cx="35" cy="31"/>
              </a:xfrm>
              <a:custGeom>
                <a:avLst/>
                <a:gdLst>
                  <a:gd name="T0" fmla="*/ 0 w 154"/>
                  <a:gd name="T1" fmla="*/ 0 h 138"/>
                  <a:gd name="T2" fmla="*/ 0 w 154"/>
                  <a:gd name="T3" fmla="*/ 0 h 138"/>
                  <a:gd name="T4" fmla="*/ 0 w 154"/>
                  <a:gd name="T5" fmla="*/ 0 h 138"/>
                  <a:gd name="T6" fmla="*/ 0 60000 65536"/>
                  <a:gd name="T7" fmla="*/ 0 60000 65536"/>
                  <a:gd name="T8" fmla="*/ 0 60000 65536"/>
                  <a:gd name="T9" fmla="*/ 0 w 154"/>
                  <a:gd name="T10" fmla="*/ 0 h 138"/>
                  <a:gd name="T11" fmla="*/ 154 w 154"/>
                  <a:gd name="T12" fmla="*/ 138 h 1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4" h="138">
                    <a:moveTo>
                      <a:pt x="0" y="0"/>
                    </a:moveTo>
                    <a:lnTo>
                      <a:pt x="0" y="137"/>
                    </a:lnTo>
                    <a:cubicBezTo>
                      <a:pt x="153" y="118"/>
                      <a:pt x="130" y="35"/>
                      <a:pt x="0" y="0"/>
                    </a:cubicBezTo>
                  </a:path>
                </a:pathLst>
              </a:custGeom>
              <a:solidFill>
                <a:srgbClr val="B9C4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42" name="Freeform 29">
                <a:extLst>
                  <a:ext uri="{FF2B5EF4-FFF2-40B4-BE49-F238E27FC236}">
                    <a16:creationId xmlns:a16="http://schemas.microsoft.com/office/drawing/2014/main" id="{14974FD6-2CB8-483E-BDE3-2B7F344BB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" y="500"/>
                <a:ext cx="133" cy="65"/>
              </a:xfrm>
              <a:custGeom>
                <a:avLst/>
                <a:gdLst>
                  <a:gd name="T0" fmla="*/ 0 w 587"/>
                  <a:gd name="T1" fmla="*/ 0 h 286"/>
                  <a:gd name="T2" fmla="*/ 0 w 587"/>
                  <a:gd name="T3" fmla="*/ 0 h 286"/>
                  <a:gd name="T4" fmla="*/ 0 w 587"/>
                  <a:gd name="T5" fmla="*/ 0 h 286"/>
                  <a:gd name="T6" fmla="*/ 0 60000 65536"/>
                  <a:gd name="T7" fmla="*/ 0 60000 65536"/>
                  <a:gd name="T8" fmla="*/ 0 60000 65536"/>
                  <a:gd name="T9" fmla="*/ 0 w 587"/>
                  <a:gd name="T10" fmla="*/ 0 h 286"/>
                  <a:gd name="T11" fmla="*/ 587 w 587"/>
                  <a:gd name="T12" fmla="*/ 286 h 2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7" h="286">
                    <a:moveTo>
                      <a:pt x="0" y="196"/>
                    </a:moveTo>
                    <a:cubicBezTo>
                      <a:pt x="234" y="270"/>
                      <a:pt x="367" y="285"/>
                      <a:pt x="586" y="151"/>
                    </a:cubicBezTo>
                    <a:cubicBezTo>
                      <a:pt x="431" y="31"/>
                      <a:pt x="70" y="0"/>
                      <a:pt x="0" y="196"/>
                    </a:cubicBezTo>
                  </a:path>
                </a:pathLst>
              </a:custGeom>
              <a:solidFill>
                <a:srgbClr val="79A0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43" name="Freeform 30">
                <a:extLst>
                  <a:ext uri="{FF2B5EF4-FFF2-40B4-BE49-F238E27FC236}">
                    <a16:creationId xmlns:a16="http://schemas.microsoft.com/office/drawing/2014/main" id="{B50FCCB2-6017-40DC-AB3C-E637C77E7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7" y="520"/>
                <a:ext cx="41" cy="28"/>
              </a:xfrm>
              <a:custGeom>
                <a:avLst/>
                <a:gdLst>
                  <a:gd name="T0" fmla="*/ 0 w 182"/>
                  <a:gd name="T1" fmla="*/ 0 h 123"/>
                  <a:gd name="T2" fmla="*/ 0 w 182"/>
                  <a:gd name="T3" fmla="*/ 0 h 123"/>
                  <a:gd name="T4" fmla="*/ 0 w 182"/>
                  <a:gd name="T5" fmla="*/ 0 h 123"/>
                  <a:gd name="T6" fmla="*/ 0 w 182"/>
                  <a:gd name="T7" fmla="*/ 0 h 12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2"/>
                  <a:gd name="T13" fmla="*/ 0 h 123"/>
                  <a:gd name="T14" fmla="*/ 182 w 182"/>
                  <a:gd name="T15" fmla="*/ 123 h 12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2" h="123">
                    <a:moveTo>
                      <a:pt x="29" y="0"/>
                    </a:moveTo>
                    <a:cubicBezTo>
                      <a:pt x="0" y="72"/>
                      <a:pt x="0" y="111"/>
                      <a:pt x="116" y="122"/>
                    </a:cubicBezTo>
                    <a:lnTo>
                      <a:pt x="181" y="76"/>
                    </a:lnTo>
                    <a:lnTo>
                      <a:pt x="29" y="0"/>
                    </a:lnTo>
                  </a:path>
                </a:pathLst>
              </a:custGeom>
              <a:solidFill>
                <a:srgbClr val="B5C2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44" name="Freeform 31">
                <a:extLst>
                  <a:ext uri="{FF2B5EF4-FFF2-40B4-BE49-F238E27FC236}">
                    <a16:creationId xmlns:a16="http://schemas.microsoft.com/office/drawing/2014/main" id="{A15E4834-CD1B-4E50-8041-9658B440B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1" y="520"/>
                <a:ext cx="113" cy="33"/>
              </a:xfrm>
              <a:custGeom>
                <a:avLst/>
                <a:gdLst>
                  <a:gd name="T0" fmla="*/ 0 w 500"/>
                  <a:gd name="T1" fmla="*/ 0 h 147"/>
                  <a:gd name="T2" fmla="*/ 0 w 500"/>
                  <a:gd name="T3" fmla="*/ 0 h 147"/>
                  <a:gd name="T4" fmla="*/ 0 w 500"/>
                  <a:gd name="T5" fmla="*/ 0 h 147"/>
                  <a:gd name="T6" fmla="*/ 0 60000 65536"/>
                  <a:gd name="T7" fmla="*/ 0 60000 65536"/>
                  <a:gd name="T8" fmla="*/ 0 60000 65536"/>
                  <a:gd name="T9" fmla="*/ 0 w 500"/>
                  <a:gd name="T10" fmla="*/ 0 h 147"/>
                  <a:gd name="T11" fmla="*/ 500 w 500"/>
                  <a:gd name="T12" fmla="*/ 147 h 1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00" h="147">
                    <a:moveTo>
                      <a:pt x="0" y="0"/>
                    </a:moveTo>
                    <a:cubicBezTo>
                      <a:pt x="93" y="146"/>
                      <a:pt x="407" y="139"/>
                      <a:pt x="499" y="0"/>
                    </a:cubicBezTo>
                    <a:cubicBezTo>
                      <a:pt x="271" y="58"/>
                      <a:pt x="234" y="44"/>
                      <a:pt x="0" y="0"/>
                    </a:cubicBezTo>
                  </a:path>
                </a:pathLst>
              </a:custGeom>
              <a:solidFill>
                <a:srgbClr val="5B6E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45" name="Freeform 32">
                <a:extLst>
                  <a:ext uri="{FF2B5EF4-FFF2-40B4-BE49-F238E27FC236}">
                    <a16:creationId xmlns:a16="http://schemas.microsoft.com/office/drawing/2014/main" id="{143A95E4-626A-4748-8FB0-D98A92337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5" y="522"/>
                <a:ext cx="88" cy="27"/>
              </a:xfrm>
              <a:custGeom>
                <a:avLst/>
                <a:gdLst>
                  <a:gd name="T0" fmla="*/ 0 w 386"/>
                  <a:gd name="T1" fmla="*/ 0 h 117"/>
                  <a:gd name="T2" fmla="*/ 0 w 386"/>
                  <a:gd name="T3" fmla="*/ 0 h 117"/>
                  <a:gd name="T4" fmla="*/ 0 w 386"/>
                  <a:gd name="T5" fmla="*/ 0 h 117"/>
                  <a:gd name="T6" fmla="*/ 0 60000 65536"/>
                  <a:gd name="T7" fmla="*/ 0 60000 65536"/>
                  <a:gd name="T8" fmla="*/ 0 60000 65536"/>
                  <a:gd name="T9" fmla="*/ 0 w 386"/>
                  <a:gd name="T10" fmla="*/ 0 h 117"/>
                  <a:gd name="T11" fmla="*/ 386 w 386"/>
                  <a:gd name="T12" fmla="*/ 117 h 1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6" h="117">
                    <a:moveTo>
                      <a:pt x="0" y="116"/>
                    </a:moveTo>
                    <a:cubicBezTo>
                      <a:pt x="131" y="55"/>
                      <a:pt x="233" y="47"/>
                      <a:pt x="385" y="66"/>
                    </a:cubicBezTo>
                    <a:cubicBezTo>
                      <a:pt x="257" y="0"/>
                      <a:pt x="68" y="5"/>
                      <a:pt x="0" y="116"/>
                    </a:cubicBezTo>
                  </a:path>
                </a:pathLst>
              </a:custGeom>
              <a:solidFill>
                <a:srgbClr val="A0A0A0">
                  <a:alpha val="7607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46" name="Freeform 33">
                <a:extLst>
                  <a:ext uri="{FF2B5EF4-FFF2-40B4-BE49-F238E27FC236}">
                    <a16:creationId xmlns:a16="http://schemas.microsoft.com/office/drawing/2014/main" id="{DDBEA834-3485-49FC-A9F2-E7905F6C1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" y="534"/>
                <a:ext cx="143" cy="43"/>
              </a:xfrm>
              <a:custGeom>
                <a:avLst/>
                <a:gdLst>
                  <a:gd name="T0" fmla="*/ 0 w 631"/>
                  <a:gd name="T1" fmla="*/ 0 h 191"/>
                  <a:gd name="T2" fmla="*/ 0 w 631"/>
                  <a:gd name="T3" fmla="*/ 0 h 191"/>
                  <a:gd name="T4" fmla="*/ 0 w 631"/>
                  <a:gd name="T5" fmla="*/ 0 h 191"/>
                  <a:gd name="T6" fmla="*/ 0 w 631"/>
                  <a:gd name="T7" fmla="*/ 0 h 191"/>
                  <a:gd name="T8" fmla="*/ 0 w 631"/>
                  <a:gd name="T9" fmla="*/ 0 h 1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1"/>
                  <a:gd name="T16" fmla="*/ 0 h 191"/>
                  <a:gd name="T17" fmla="*/ 631 w 631"/>
                  <a:gd name="T18" fmla="*/ 191 h 1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1" h="191">
                    <a:moveTo>
                      <a:pt x="0" y="46"/>
                    </a:moveTo>
                    <a:cubicBezTo>
                      <a:pt x="146" y="190"/>
                      <a:pt x="510" y="163"/>
                      <a:pt x="630" y="15"/>
                    </a:cubicBezTo>
                    <a:lnTo>
                      <a:pt x="607" y="0"/>
                    </a:lnTo>
                    <a:lnTo>
                      <a:pt x="282" y="96"/>
                    </a:lnTo>
                    <a:lnTo>
                      <a:pt x="0" y="46"/>
                    </a:lnTo>
                  </a:path>
                </a:pathLst>
              </a:custGeom>
              <a:solidFill>
                <a:srgbClr val="5D73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47" name="Freeform 34">
                <a:extLst>
                  <a:ext uri="{FF2B5EF4-FFF2-40B4-BE49-F238E27FC236}">
                    <a16:creationId xmlns:a16="http://schemas.microsoft.com/office/drawing/2014/main" id="{3C147DC7-1EE7-48DF-82B8-B0080F65D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8" y="520"/>
                <a:ext cx="121" cy="58"/>
              </a:xfrm>
              <a:custGeom>
                <a:avLst/>
                <a:gdLst>
                  <a:gd name="T0" fmla="*/ 0 w 532"/>
                  <a:gd name="T1" fmla="*/ 0 h 257"/>
                  <a:gd name="T2" fmla="*/ 0 w 532"/>
                  <a:gd name="T3" fmla="*/ 0 h 257"/>
                  <a:gd name="T4" fmla="*/ 0 w 532"/>
                  <a:gd name="T5" fmla="*/ 0 h 257"/>
                  <a:gd name="T6" fmla="*/ 0 w 532"/>
                  <a:gd name="T7" fmla="*/ 0 h 2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2"/>
                  <a:gd name="T13" fmla="*/ 0 h 257"/>
                  <a:gd name="T14" fmla="*/ 532 w 532"/>
                  <a:gd name="T15" fmla="*/ 257 h 2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2" h="257">
                    <a:moveTo>
                      <a:pt x="0" y="169"/>
                    </a:moveTo>
                    <a:cubicBezTo>
                      <a:pt x="51" y="190"/>
                      <a:pt x="99" y="219"/>
                      <a:pt x="153" y="234"/>
                    </a:cubicBezTo>
                    <a:cubicBezTo>
                      <a:pt x="241" y="256"/>
                      <a:pt x="531" y="240"/>
                      <a:pt x="447" y="129"/>
                    </a:cubicBezTo>
                    <a:cubicBezTo>
                      <a:pt x="351" y="0"/>
                      <a:pt x="68" y="66"/>
                      <a:pt x="0" y="169"/>
                    </a:cubicBezTo>
                  </a:path>
                </a:pathLst>
              </a:custGeom>
              <a:solidFill>
                <a:srgbClr val="7AA0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48" name="Freeform 35">
                <a:extLst>
                  <a:ext uri="{FF2B5EF4-FFF2-40B4-BE49-F238E27FC236}">
                    <a16:creationId xmlns:a16="http://schemas.microsoft.com/office/drawing/2014/main" id="{070DD74B-31A5-45DE-B47B-2ED943E9D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3" y="535"/>
                <a:ext cx="49" cy="23"/>
              </a:xfrm>
              <a:custGeom>
                <a:avLst/>
                <a:gdLst>
                  <a:gd name="T0" fmla="*/ 0 w 218"/>
                  <a:gd name="T1" fmla="*/ 0 h 102"/>
                  <a:gd name="T2" fmla="*/ 0 w 218"/>
                  <a:gd name="T3" fmla="*/ 0 h 102"/>
                  <a:gd name="T4" fmla="*/ 0 w 218"/>
                  <a:gd name="T5" fmla="*/ 0 h 102"/>
                  <a:gd name="T6" fmla="*/ 0 60000 65536"/>
                  <a:gd name="T7" fmla="*/ 0 60000 65536"/>
                  <a:gd name="T8" fmla="*/ 0 60000 65536"/>
                  <a:gd name="T9" fmla="*/ 0 w 218"/>
                  <a:gd name="T10" fmla="*/ 0 h 102"/>
                  <a:gd name="T11" fmla="*/ 218 w 218"/>
                  <a:gd name="T12" fmla="*/ 102 h 1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" h="102">
                    <a:moveTo>
                      <a:pt x="0" y="85"/>
                    </a:moveTo>
                    <a:lnTo>
                      <a:pt x="217" y="101"/>
                    </a:lnTo>
                    <a:cubicBezTo>
                      <a:pt x="182" y="26"/>
                      <a:pt x="41" y="0"/>
                      <a:pt x="0" y="85"/>
                    </a:cubicBezTo>
                  </a:path>
                </a:pathLst>
              </a:custGeom>
              <a:solidFill>
                <a:srgbClr val="B8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49" name="Freeform 36">
                <a:extLst>
                  <a:ext uri="{FF2B5EF4-FFF2-40B4-BE49-F238E27FC236}">
                    <a16:creationId xmlns:a16="http://schemas.microsoft.com/office/drawing/2014/main" id="{AE57E7FC-0938-4D71-9947-B85172102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6" y="548"/>
                <a:ext cx="84" cy="52"/>
              </a:xfrm>
              <a:custGeom>
                <a:avLst/>
                <a:gdLst>
                  <a:gd name="T0" fmla="*/ 0 w 370"/>
                  <a:gd name="T1" fmla="*/ 0 h 231"/>
                  <a:gd name="T2" fmla="*/ 0 w 370"/>
                  <a:gd name="T3" fmla="*/ 0 h 231"/>
                  <a:gd name="T4" fmla="*/ 0 w 370"/>
                  <a:gd name="T5" fmla="*/ 0 h 231"/>
                  <a:gd name="T6" fmla="*/ 0 w 370"/>
                  <a:gd name="T7" fmla="*/ 0 h 231"/>
                  <a:gd name="T8" fmla="*/ 0 w 370"/>
                  <a:gd name="T9" fmla="*/ 0 h 231"/>
                  <a:gd name="T10" fmla="*/ 0 w 370"/>
                  <a:gd name="T11" fmla="*/ 0 h 23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70"/>
                  <a:gd name="T19" fmla="*/ 0 h 231"/>
                  <a:gd name="T20" fmla="*/ 370 w 370"/>
                  <a:gd name="T21" fmla="*/ 231 h 23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70" h="231">
                    <a:moveTo>
                      <a:pt x="0" y="230"/>
                    </a:moveTo>
                    <a:lnTo>
                      <a:pt x="22" y="230"/>
                    </a:lnTo>
                    <a:cubicBezTo>
                      <a:pt x="47" y="158"/>
                      <a:pt x="146" y="16"/>
                      <a:pt x="260" y="108"/>
                    </a:cubicBezTo>
                    <a:lnTo>
                      <a:pt x="282" y="108"/>
                    </a:lnTo>
                    <a:lnTo>
                      <a:pt x="369" y="47"/>
                    </a:lnTo>
                    <a:cubicBezTo>
                      <a:pt x="169" y="0"/>
                      <a:pt x="7" y="87"/>
                      <a:pt x="0" y="230"/>
                    </a:cubicBezTo>
                  </a:path>
                </a:pathLst>
              </a:custGeom>
              <a:solidFill>
                <a:srgbClr val="85A5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50" name="Freeform 37">
                <a:extLst>
                  <a:ext uri="{FF2B5EF4-FFF2-40B4-BE49-F238E27FC236}">
                    <a16:creationId xmlns:a16="http://schemas.microsoft.com/office/drawing/2014/main" id="{4AD0A13E-2BCE-4DFE-BFB7-EB8D222A6B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4" y="543"/>
                <a:ext cx="139" cy="63"/>
              </a:xfrm>
              <a:custGeom>
                <a:avLst/>
                <a:gdLst>
                  <a:gd name="T0" fmla="*/ 0 w 613"/>
                  <a:gd name="T1" fmla="*/ 0 h 278"/>
                  <a:gd name="T2" fmla="*/ 0 w 613"/>
                  <a:gd name="T3" fmla="*/ 0 h 278"/>
                  <a:gd name="T4" fmla="*/ 0 w 613"/>
                  <a:gd name="T5" fmla="*/ 0 h 278"/>
                  <a:gd name="T6" fmla="*/ 0 60000 65536"/>
                  <a:gd name="T7" fmla="*/ 0 60000 65536"/>
                  <a:gd name="T8" fmla="*/ 0 60000 65536"/>
                  <a:gd name="T9" fmla="*/ 0 w 613"/>
                  <a:gd name="T10" fmla="*/ 0 h 278"/>
                  <a:gd name="T11" fmla="*/ 613 w 613"/>
                  <a:gd name="T12" fmla="*/ 278 h 2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13" h="278">
                    <a:moveTo>
                      <a:pt x="58" y="111"/>
                    </a:moveTo>
                    <a:cubicBezTo>
                      <a:pt x="0" y="277"/>
                      <a:pt x="377" y="203"/>
                      <a:pt x="600" y="187"/>
                    </a:cubicBezTo>
                    <a:cubicBezTo>
                      <a:pt x="612" y="0"/>
                      <a:pt x="230" y="42"/>
                      <a:pt x="58" y="111"/>
                    </a:cubicBezTo>
                  </a:path>
                </a:pathLst>
              </a:custGeom>
              <a:solidFill>
                <a:srgbClr val="79A0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51" name="Freeform 38">
                <a:extLst>
                  <a:ext uri="{FF2B5EF4-FFF2-40B4-BE49-F238E27FC236}">
                    <a16:creationId xmlns:a16="http://schemas.microsoft.com/office/drawing/2014/main" id="{D6531B60-67DD-4383-AB31-F59AB9E76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8" y="555"/>
                <a:ext cx="123" cy="41"/>
              </a:xfrm>
              <a:custGeom>
                <a:avLst/>
                <a:gdLst>
                  <a:gd name="T0" fmla="*/ 0 w 544"/>
                  <a:gd name="T1" fmla="*/ 0 h 180"/>
                  <a:gd name="T2" fmla="*/ 0 w 544"/>
                  <a:gd name="T3" fmla="*/ 0 h 180"/>
                  <a:gd name="T4" fmla="*/ 0 w 544"/>
                  <a:gd name="T5" fmla="*/ 0 h 180"/>
                  <a:gd name="T6" fmla="*/ 0 w 544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4"/>
                  <a:gd name="T13" fmla="*/ 0 h 180"/>
                  <a:gd name="T14" fmla="*/ 544 w 544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4" h="180">
                    <a:moveTo>
                      <a:pt x="477" y="0"/>
                    </a:moveTo>
                    <a:cubicBezTo>
                      <a:pt x="341" y="148"/>
                      <a:pt x="175" y="64"/>
                      <a:pt x="0" y="15"/>
                    </a:cubicBezTo>
                    <a:cubicBezTo>
                      <a:pt x="57" y="179"/>
                      <a:pt x="491" y="160"/>
                      <a:pt x="543" y="0"/>
                    </a:cubicBezTo>
                    <a:lnTo>
                      <a:pt x="477" y="0"/>
                    </a:lnTo>
                  </a:path>
                </a:pathLst>
              </a:custGeom>
              <a:solidFill>
                <a:srgbClr val="5E7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52" name="Freeform 39">
                <a:extLst>
                  <a:ext uri="{FF2B5EF4-FFF2-40B4-BE49-F238E27FC236}">
                    <a16:creationId xmlns:a16="http://schemas.microsoft.com/office/drawing/2014/main" id="{1EA56EFA-35FB-49CF-A638-010F1EAE9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8" y="561"/>
                <a:ext cx="57" cy="28"/>
              </a:xfrm>
              <a:custGeom>
                <a:avLst/>
                <a:gdLst>
                  <a:gd name="T0" fmla="*/ 0 w 250"/>
                  <a:gd name="T1" fmla="*/ 0 h 123"/>
                  <a:gd name="T2" fmla="*/ 0 w 250"/>
                  <a:gd name="T3" fmla="*/ 0 h 123"/>
                  <a:gd name="T4" fmla="*/ 0 w 250"/>
                  <a:gd name="T5" fmla="*/ 0 h 123"/>
                  <a:gd name="T6" fmla="*/ 0 w 250"/>
                  <a:gd name="T7" fmla="*/ 0 h 12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50"/>
                  <a:gd name="T13" fmla="*/ 0 h 123"/>
                  <a:gd name="T14" fmla="*/ 250 w 250"/>
                  <a:gd name="T15" fmla="*/ 123 h 12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50" h="123">
                    <a:moveTo>
                      <a:pt x="140" y="0"/>
                    </a:moveTo>
                    <a:cubicBezTo>
                      <a:pt x="197" y="94"/>
                      <a:pt x="0" y="92"/>
                      <a:pt x="10" y="122"/>
                    </a:cubicBezTo>
                    <a:lnTo>
                      <a:pt x="249" y="76"/>
                    </a:lnTo>
                    <a:lnTo>
                      <a:pt x="140" y="0"/>
                    </a:lnTo>
                  </a:path>
                </a:pathLst>
              </a:custGeom>
              <a:solidFill>
                <a:srgbClr val="B8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53" name="Freeform 40">
                <a:extLst>
                  <a:ext uri="{FF2B5EF4-FFF2-40B4-BE49-F238E27FC236}">
                    <a16:creationId xmlns:a16="http://schemas.microsoft.com/office/drawing/2014/main" id="{B8D6B87A-6048-4E9E-AA4B-04B9B5971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" y="561"/>
                <a:ext cx="40" cy="14"/>
              </a:xfrm>
              <a:custGeom>
                <a:avLst/>
                <a:gdLst>
                  <a:gd name="T0" fmla="*/ 0 w 175"/>
                  <a:gd name="T1" fmla="*/ 0 h 62"/>
                  <a:gd name="T2" fmla="*/ 0 w 175"/>
                  <a:gd name="T3" fmla="*/ 0 h 62"/>
                  <a:gd name="T4" fmla="*/ 0 w 175"/>
                  <a:gd name="T5" fmla="*/ 0 h 62"/>
                  <a:gd name="T6" fmla="*/ 0 w 175"/>
                  <a:gd name="T7" fmla="*/ 0 h 62"/>
                  <a:gd name="T8" fmla="*/ 0 w 175"/>
                  <a:gd name="T9" fmla="*/ 0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5"/>
                  <a:gd name="T16" fmla="*/ 0 h 62"/>
                  <a:gd name="T17" fmla="*/ 175 w 175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5" h="62">
                    <a:moveTo>
                      <a:pt x="0" y="30"/>
                    </a:moveTo>
                    <a:lnTo>
                      <a:pt x="0" y="61"/>
                    </a:lnTo>
                    <a:lnTo>
                      <a:pt x="174" y="61"/>
                    </a:lnTo>
                    <a:lnTo>
                      <a:pt x="174" y="0"/>
                    </a:lnTo>
                    <a:lnTo>
                      <a:pt x="0" y="30"/>
                    </a:lnTo>
                  </a:path>
                </a:pathLst>
              </a:custGeom>
              <a:solidFill>
                <a:srgbClr val="C5CB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54" name="Freeform 41">
                <a:extLst>
                  <a:ext uri="{FF2B5EF4-FFF2-40B4-BE49-F238E27FC236}">
                    <a16:creationId xmlns:a16="http://schemas.microsoft.com/office/drawing/2014/main" id="{13AB5F93-F87D-4FBB-99B5-10576C2A3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4" y="557"/>
                <a:ext cx="116" cy="65"/>
              </a:xfrm>
              <a:custGeom>
                <a:avLst/>
                <a:gdLst>
                  <a:gd name="T0" fmla="*/ 0 w 510"/>
                  <a:gd name="T1" fmla="*/ 0 h 288"/>
                  <a:gd name="T2" fmla="*/ 0 w 510"/>
                  <a:gd name="T3" fmla="*/ 0 h 288"/>
                  <a:gd name="T4" fmla="*/ 0 w 510"/>
                  <a:gd name="T5" fmla="*/ 0 h 288"/>
                  <a:gd name="T6" fmla="*/ 0 w 510"/>
                  <a:gd name="T7" fmla="*/ 0 h 288"/>
                  <a:gd name="T8" fmla="*/ 0 w 510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0"/>
                  <a:gd name="T16" fmla="*/ 0 h 288"/>
                  <a:gd name="T17" fmla="*/ 510 w 510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0" h="288">
                    <a:moveTo>
                      <a:pt x="0" y="203"/>
                    </a:moveTo>
                    <a:cubicBezTo>
                      <a:pt x="213" y="287"/>
                      <a:pt x="319" y="218"/>
                      <a:pt x="509" y="141"/>
                    </a:cubicBezTo>
                    <a:lnTo>
                      <a:pt x="509" y="126"/>
                    </a:lnTo>
                    <a:lnTo>
                      <a:pt x="452" y="115"/>
                    </a:lnTo>
                    <a:cubicBezTo>
                      <a:pt x="300" y="0"/>
                      <a:pt x="80" y="76"/>
                      <a:pt x="0" y="203"/>
                    </a:cubicBezTo>
                  </a:path>
                </a:pathLst>
              </a:custGeom>
              <a:solidFill>
                <a:srgbClr val="769A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55" name="Freeform 42">
                <a:extLst>
                  <a:ext uri="{FF2B5EF4-FFF2-40B4-BE49-F238E27FC236}">
                    <a16:creationId xmlns:a16="http://schemas.microsoft.com/office/drawing/2014/main" id="{8405629A-7F80-4DE5-991D-EEA60FE08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2" y="579"/>
                <a:ext cx="128" cy="33"/>
              </a:xfrm>
              <a:custGeom>
                <a:avLst/>
                <a:gdLst>
                  <a:gd name="T0" fmla="*/ 0 w 565"/>
                  <a:gd name="T1" fmla="*/ 0 h 144"/>
                  <a:gd name="T2" fmla="*/ 0 w 565"/>
                  <a:gd name="T3" fmla="*/ 0 h 144"/>
                  <a:gd name="T4" fmla="*/ 0 w 565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565"/>
                  <a:gd name="T10" fmla="*/ 0 h 144"/>
                  <a:gd name="T11" fmla="*/ 565 w 565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5" h="144">
                    <a:moveTo>
                      <a:pt x="0" y="0"/>
                    </a:moveTo>
                    <a:cubicBezTo>
                      <a:pt x="86" y="143"/>
                      <a:pt x="461" y="119"/>
                      <a:pt x="564" y="0"/>
                    </a:cubicBezTo>
                    <a:cubicBezTo>
                      <a:pt x="329" y="33"/>
                      <a:pt x="239" y="52"/>
                      <a:pt x="0" y="0"/>
                    </a:cubicBezTo>
                  </a:path>
                </a:pathLst>
              </a:custGeom>
              <a:solidFill>
                <a:srgbClr val="5D71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56" name="Freeform 43">
                <a:extLst>
                  <a:ext uri="{FF2B5EF4-FFF2-40B4-BE49-F238E27FC236}">
                    <a16:creationId xmlns:a16="http://schemas.microsoft.com/office/drawing/2014/main" id="{7147A548-3E8F-4254-8D81-E81866251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5" y="582"/>
                <a:ext cx="69" cy="31"/>
              </a:xfrm>
              <a:custGeom>
                <a:avLst/>
                <a:gdLst>
                  <a:gd name="T0" fmla="*/ 0 w 305"/>
                  <a:gd name="T1" fmla="*/ 0 h 138"/>
                  <a:gd name="T2" fmla="*/ 0 w 305"/>
                  <a:gd name="T3" fmla="*/ 0 h 138"/>
                  <a:gd name="T4" fmla="*/ 0 w 305"/>
                  <a:gd name="T5" fmla="*/ 0 h 138"/>
                  <a:gd name="T6" fmla="*/ 0 60000 65536"/>
                  <a:gd name="T7" fmla="*/ 0 60000 65536"/>
                  <a:gd name="T8" fmla="*/ 0 60000 65536"/>
                  <a:gd name="T9" fmla="*/ 0 w 305"/>
                  <a:gd name="T10" fmla="*/ 0 h 138"/>
                  <a:gd name="T11" fmla="*/ 305 w 305"/>
                  <a:gd name="T12" fmla="*/ 138 h 1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5" h="138">
                    <a:moveTo>
                      <a:pt x="0" y="137"/>
                    </a:moveTo>
                    <a:cubicBezTo>
                      <a:pt x="134" y="130"/>
                      <a:pt x="268" y="100"/>
                      <a:pt x="304" y="0"/>
                    </a:cubicBezTo>
                    <a:lnTo>
                      <a:pt x="0" y="137"/>
                    </a:lnTo>
                  </a:path>
                </a:pathLst>
              </a:custGeom>
              <a:solidFill>
                <a:srgbClr val="596D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57" name="Freeform 44">
                <a:extLst>
                  <a:ext uri="{FF2B5EF4-FFF2-40B4-BE49-F238E27FC236}">
                    <a16:creationId xmlns:a16="http://schemas.microsoft.com/office/drawing/2014/main" id="{C6AB02C1-E0F8-48A2-A7D6-1BF585E4C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6" y="582"/>
                <a:ext cx="40" cy="25"/>
              </a:xfrm>
              <a:custGeom>
                <a:avLst/>
                <a:gdLst>
                  <a:gd name="T0" fmla="*/ 0 w 175"/>
                  <a:gd name="T1" fmla="*/ 0 h 111"/>
                  <a:gd name="T2" fmla="*/ 0 w 175"/>
                  <a:gd name="T3" fmla="*/ 0 h 111"/>
                  <a:gd name="T4" fmla="*/ 0 w 175"/>
                  <a:gd name="T5" fmla="*/ 0 h 111"/>
                  <a:gd name="T6" fmla="*/ 0 60000 65536"/>
                  <a:gd name="T7" fmla="*/ 0 60000 65536"/>
                  <a:gd name="T8" fmla="*/ 0 60000 65536"/>
                  <a:gd name="T9" fmla="*/ 0 w 175"/>
                  <a:gd name="T10" fmla="*/ 0 h 111"/>
                  <a:gd name="T11" fmla="*/ 175 w 175"/>
                  <a:gd name="T12" fmla="*/ 111 h 1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5" h="111">
                    <a:moveTo>
                      <a:pt x="0" y="15"/>
                    </a:moveTo>
                    <a:cubicBezTo>
                      <a:pt x="35" y="110"/>
                      <a:pt x="134" y="73"/>
                      <a:pt x="174" y="0"/>
                    </a:cubicBezTo>
                    <a:lnTo>
                      <a:pt x="0" y="15"/>
                    </a:lnTo>
                  </a:path>
                </a:pathLst>
              </a:custGeom>
              <a:solidFill>
                <a:srgbClr val="BAC5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58" name="Freeform 45">
                <a:extLst>
                  <a:ext uri="{FF2B5EF4-FFF2-40B4-BE49-F238E27FC236}">
                    <a16:creationId xmlns:a16="http://schemas.microsoft.com/office/drawing/2014/main" id="{03C9B1D5-78BA-403A-956D-C70F4F8F7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1" y="589"/>
                <a:ext cx="118" cy="40"/>
              </a:xfrm>
              <a:custGeom>
                <a:avLst/>
                <a:gdLst>
                  <a:gd name="T0" fmla="*/ 0 w 522"/>
                  <a:gd name="T1" fmla="*/ 0 h 176"/>
                  <a:gd name="T2" fmla="*/ 0 w 522"/>
                  <a:gd name="T3" fmla="*/ 0 h 176"/>
                  <a:gd name="T4" fmla="*/ 0 w 522"/>
                  <a:gd name="T5" fmla="*/ 0 h 176"/>
                  <a:gd name="T6" fmla="*/ 0 w 522"/>
                  <a:gd name="T7" fmla="*/ 0 h 176"/>
                  <a:gd name="T8" fmla="*/ 0 w 522"/>
                  <a:gd name="T9" fmla="*/ 0 h 1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2"/>
                  <a:gd name="T16" fmla="*/ 0 h 176"/>
                  <a:gd name="T17" fmla="*/ 522 w 522"/>
                  <a:gd name="T18" fmla="*/ 176 h 1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2" h="176">
                    <a:moveTo>
                      <a:pt x="455" y="0"/>
                    </a:moveTo>
                    <a:cubicBezTo>
                      <a:pt x="318" y="146"/>
                      <a:pt x="188" y="53"/>
                      <a:pt x="0" y="61"/>
                    </a:cubicBezTo>
                    <a:lnTo>
                      <a:pt x="0" y="91"/>
                    </a:lnTo>
                    <a:cubicBezTo>
                      <a:pt x="181" y="148"/>
                      <a:pt x="463" y="175"/>
                      <a:pt x="521" y="0"/>
                    </a:cubicBezTo>
                    <a:lnTo>
                      <a:pt x="455" y="0"/>
                    </a:lnTo>
                  </a:path>
                </a:pathLst>
              </a:custGeom>
              <a:solidFill>
                <a:srgbClr val="5D72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59" name="Freeform 46">
                <a:extLst>
                  <a:ext uri="{FF2B5EF4-FFF2-40B4-BE49-F238E27FC236}">
                    <a16:creationId xmlns:a16="http://schemas.microsoft.com/office/drawing/2014/main" id="{957319A2-9FF7-4303-893F-6A70AEE08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1" y="593"/>
                <a:ext cx="49" cy="17"/>
              </a:xfrm>
              <a:custGeom>
                <a:avLst/>
                <a:gdLst>
                  <a:gd name="T0" fmla="*/ 0 w 218"/>
                  <a:gd name="T1" fmla="*/ 0 h 77"/>
                  <a:gd name="T2" fmla="*/ 0 w 218"/>
                  <a:gd name="T3" fmla="*/ 0 h 77"/>
                  <a:gd name="T4" fmla="*/ 0 w 218"/>
                  <a:gd name="T5" fmla="*/ 0 h 77"/>
                  <a:gd name="T6" fmla="*/ 0 60000 65536"/>
                  <a:gd name="T7" fmla="*/ 0 60000 65536"/>
                  <a:gd name="T8" fmla="*/ 0 60000 65536"/>
                  <a:gd name="T9" fmla="*/ 0 w 218"/>
                  <a:gd name="T10" fmla="*/ 0 h 77"/>
                  <a:gd name="T11" fmla="*/ 218 w 218"/>
                  <a:gd name="T12" fmla="*/ 77 h 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" h="77">
                    <a:moveTo>
                      <a:pt x="0" y="0"/>
                    </a:moveTo>
                    <a:cubicBezTo>
                      <a:pt x="27" y="66"/>
                      <a:pt x="129" y="72"/>
                      <a:pt x="217" y="76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5C71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60" name="Freeform 47">
                <a:extLst>
                  <a:ext uri="{FF2B5EF4-FFF2-40B4-BE49-F238E27FC236}">
                    <a16:creationId xmlns:a16="http://schemas.microsoft.com/office/drawing/2014/main" id="{D22248BA-4993-48D1-8A0A-A3407AF48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5" y="585"/>
                <a:ext cx="139" cy="45"/>
              </a:xfrm>
              <a:custGeom>
                <a:avLst/>
                <a:gdLst>
                  <a:gd name="T0" fmla="*/ 0 w 611"/>
                  <a:gd name="T1" fmla="*/ 0 h 199"/>
                  <a:gd name="T2" fmla="*/ 0 w 611"/>
                  <a:gd name="T3" fmla="*/ 0 h 199"/>
                  <a:gd name="T4" fmla="*/ 0 w 611"/>
                  <a:gd name="T5" fmla="*/ 0 h 199"/>
                  <a:gd name="T6" fmla="*/ 0 w 611"/>
                  <a:gd name="T7" fmla="*/ 0 h 199"/>
                  <a:gd name="T8" fmla="*/ 0 w 611"/>
                  <a:gd name="T9" fmla="*/ 0 h 199"/>
                  <a:gd name="T10" fmla="*/ 0 w 611"/>
                  <a:gd name="T11" fmla="*/ 0 h 19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11"/>
                  <a:gd name="T19" fmla="*/ 0 h 199"/>
                  <a:gd name="T20" fmla="*/ 611 w 611"/>
                  <a:gd name="T21" fmla="*/ 199 h 19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11" h="199">
                    <a:moveTo>
                      <a:pt x="0" y="125"/>
                    </a:moveTo>
                    <a:lnTo>
                      <a:pt x="0" y="140"/>
                    </a:lnTo>
                    <a:lnTo>
                      <a:pt x="325" y="198"/>
                    </a:lnTo>
                    <a:lnTo>
                      <a:pt x="585" y="171"/>
                    </a:lnTo>
                    <a:cubicBezTo>
                      <a:pt x="610" y="125"/>
                      <a:pt x="509" y="61"/>
                      <a:pt x="454" y="42"/>
                    </a:cubicBezTo>
                    <a:cubicBezTo>
                      <a:pt x="234" y="0"/>
                      <a:pt x="149" y="50"/>
                      <a:pt x="0" y="125"/>
                    </a:cubicBezTo>
                  </a:path>
                </a:pathLst>
              </a:custGeom>
              <a:solidFill>
                <a:srgbClr val="79A0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61" name="Freeform 48">
                <a:extLst>
                  <a:ext uri="{FF2B5EF4-FFF2-40B4-BE49-F238E27FC236}">
                    <a16:creationId xmlns:a16="http://schemas.microsoft.com/office/drawing/2014/main" id="{D29F8F78-A33A-4800-A874-23AE5C17A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8" y="603"/>
                <a:ext cx="65" cy="31"/>
              </a:xfrm>
              <a:custGeom>
                <a:avLst/>
                <a:gdLst>
                  <a:gd name="T0" fmla="*/ 0 w 286"/>
                  <a:gd name="T1" fmla="*/ 0 h 137"/>
                  <a:gd name="T2" fmla="*/ 0 w 286"/>
                  <a:gd name="T3" fmla="*/ 0 h 137"/>
                  <a:gd name="T4" fmla="*/ 0 w 286"/>
                  <a:gd name="T5" fmla="*/ 0 h 137"/>
                  <a:gd name="T6" fmla="*/ 0 w 286"/>
                  <a:gd name="T7" fmla="*/ 0 h 137"/>
                  <a:gd name="T8" fmla="*/ 0 w 286"/>
                  <a:gd name="T9" fmla="*/ 0 h 137"/>
                  <a:gd name="T10" fmla="*/ 0 w 286"/>
                  <a:gd name="T11" fmla="*/ 0 h 137"/>
                  <a:gd name="T12" fmla="*/ 0 w 286"/>
                  <a:gd name="T13" fmla="*/ 0 h 1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86"/>
                  <a:gd name="T22" fmla="*/ 0 h 137"/>
                  <a:gd name="T23" fmla="*/ 286 w 286"/>
                  <a:gd name="T24" fmla="*/ 137 h 1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86" h="137">
                    <a:moveTo>
                      <a:pt x="78" y="55"/>
                    </a:moveTo>
                    <a:cubicBezTo>
                      <a:pt x="0" y="56"/>
                      <a:pt x="8" y="98"/>
                      <a:pt x="41" y="113"/>
                    </a:cubicBezTo>
                    <a:cubicBezTo>
                      <a:pt x="72" y="129"/>
                      <a:pt x="117" y="134"/>
                      <a:pt x="176" y="136"/>
                    </a:cubicBezTo>
                    <a:cubicBezTo>
                      <a:pt x="194" y="125"/>
                      <a:pt x="207" y="103"/>
                      <a:pt x="203" y="86"/>
                    </a:cubicBezTo>
                    <a:cubicBezTo>
                      <a:pt x="226" y="91"/>
                      <a:pt x="266" y="84"/>
                      <a:pt x="285" y="74"/>
                    </a:cubicBezTo>
                    <a:cubicBezTo>
                      <a:pt x="263" y="18"/>
                      <a:pt x="217" y="0"/>
                      <a:pt x="162" y="0"/>
                    </a:cubicBezTo>
                    <a:cubicBezTo>
                      <a:pt x="106" y="0"/>
                      <a:pt x="30" y="32"/>
                      <a:pt x="78" y="55"/>
                    </a:cubicBezTo>
                  </a:path>
                </a:pathLst>
              </a:custGeom>
              <a:solidFill>
                <a:srgbClr val="B8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62" name="Freeform 49">
                <a:extLst>
                  <a:ext uri="{FF2B5EF4-FFF2-40B4-BE49-F238E27FC236}">
                    <a16:creationId xmlns:a16="http://schemas.microsoft.com/office/drawing/2014/main" id="{219D3730-DA98-406B-A6FC-1D44BB767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5" y="620"/>
                <a:ext cx="17" cy="9"/>
              </a:xfrm>
              <a:custGeom>
                <a:avLst/>
                <a:gdLst>
                  <a:gd name="T0" fmla="*/ 0 w 77"/>
                  <a:gd name="T1" fmla="*/ 0 h 41"/>
                  <a:gd name="T2" fmla="*/ 0 w 77"/>
                  <a:gd name="T3" fmla="*/ 0 h 41"/>
                  <a:gd name="T4" fmla="*/ 0 w 77"/>
                  <a:gd name="T5" fmla="*/ 0 h 41"/>
                  <a:gd name="T6" fmla="*/ 0 w 77"/>
                  <a:gd name="T7" fmla="*/ 0 h 41"/>
                  <a:gd name="T8" fmla="*/ 0 w 77"/>
                  <a:gd name="T9" fmla="*/ 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7"/>
                  <a:gd name="T16" fmla="*/ 0 h 41"/>
                  <a:gd name="T17" fmla="*/ 77 w 77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7" h="41">
                    <a:moveTo>
                      <a:pt x="15" y="0"/>
                    </a:moveTo>
                    <a:lnTo>
                      <a:pt x="0" y="20"/>
                    </a:lnTo>
                    <a:lnTo>
                      <a:pt x="60" y="40"/>
                    </a:lnTo>
                    <a:lnTo>
                      <a:pt x="76" y="20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91AD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63" name="Freeform 50">
                <a:extLst>
                  <a:ext uri="{FF2B5EF4-FFF2-40B4-BE49-F238E27FC236}">
                    <a16:creationId xmlns:a16="http://schemas.microsoft.com/office/drawing/2014/main" id="{CC6854BA-43BC-46A4-BB15-B21D87C98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4" y="603"/>
                <a:ext cx="30" cy="13"/>
              </a:xfrm>
              <a:custGeom>
                <a:avLst/>
                <a:gdLst>
                  <a:gd name="T0" fmla="*/ 0 w 132"/>
                  <a:gd name="T1" fmla="*/ 0 h 56"/>
                  <a:gd name="T2" fmla="*/ 0 w 132"/>
                  <a:gd name="T3" fmla="*/ 0 h 56"/>
                  <a:gd name="T4" fmla="*/ 0 w 132"/>
                  <a:gd name="T5" fmla="*/ 0 h 56"/>
                  <a:gd name="T6" fmla="*/ 0 w 132"/>
                  <a:gd name="T7" fmla="*/ 0 h 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2"/>
                  <a:gd name="T13" fmla="*/ 0 h 56"/>
                  <a:gd name="T14" fmla="*/ 132 w 132"/>
                  <a:gd name="T15" fmla="*/ 56 h 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2" h="56">
                    <a:moveTo>
                      <a:pt x="0" y="15"/>
                    </a:moveTo>
                    <a:lnTo>
                      <a:pt x="0" y="46"/>
                    </a:lnTo>
                    <a:cubicBezTo>
                      <a:pt x="73" y="55"/>
                      <a:pt x="102" y="50"/>
                      <a:pt x="131" y="0"/>
                    </a:cubicBezTo>
                    <a:lnTo>
                      <a:pt x="0" y="15"/>
                    </a:lnTo>
                  </a:path>
                </a:pathLst>
              </a:custGeom>
              <a:solidFill>
                <a:srgbClr val="A5B9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64" name="Freeform 51">
                <a:extLst>
                  <a:ext uri="{FF2B5EF4-FFF2-40B4-BE49-F238E27FC236}">
                    <a16:creationId xmlns:a16="http://schemas.microsoft.com/office/drawing/2014/main" id="{0770AEFC-B7CE-4A9F-9B06-2FCCF4762D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8" y="597"/>
                <a:ext cx="133" cy="64"/>
              </a:xfrm>
              <a:custGeom>
                <a:avLst/>
                <a:gdLst>
                  <a:gd name="T0" fmla="*/ 0 w 587"/>
                  <a:gd name="T1" fmla="*/ 0 h 283"/>
                  <a:gd name="T2" fmla="*/ 0 w 587"/>
                  <a:gd name="T3" fmla="*/ 0 h 283"/>
                  <a:gd name="T4" fmla="*/ 0 w 587"/>
                  <a:gd name="T5" fmla="*/ 0 h 283"/>
                  <a:gd name="T6" fmla="*/ 0 60000 65536"/>
                  <a:gd name="T7" fmla="*/ 0 60000 65536"/>
                  <a:gd name="T8" fmla="*/ 0 60000 65536"/>
                  <a:gd name="T9" fmla="*/ 0 w 587"/>
                  <a:gd name="T10" fmla="*/ 0 h 283"/>
                  <a:gd name="T11" fmla="*/ 587 w 587"/>
                  <a:gd name="T12" fmla="*/ 283 h 2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7" h="283">
                    <a:moveTo>
                      <a:pt x="0" y="180"/>
                    </a:moveTo>
                    <a:cubicBezTo>
                      <a:pt x="255" y="282"/>
                      <a:pt x="336" y="264"/>
                      <a:pt x="586" y="165"/>
                    </a:cubicBezTo>
                    <a:cubicBezTo>
                      <a:pt x="396" y="40"/>
                      <a:pt x="123" y="0"/>
                      <a:pt x="0" y="180"/>
                    </a:cubicBezTo>
                  </a:path>
                </a:pathLst>
              </a:custGeom>
              <a:solidFill>
                <a:srgbClr val="789F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65" name="Freeform 52">
                <a:extLst>
                  <a:ext uri="{FF2B5EF4-FFF2-40B4-BE49-F238E27FC236}">
                    <a16:creationId xmlns:a16="http://schemas.microsoft.com/office/drawing/2014/main" id="{F8FE5706-FBC3-447A-AA84-273BABEE5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6" y="608"/>
                <a:ext cx="16" cy="10"/>
              </a:xfrm>
              <a:custGeom>
                <a:avLst/>
                <a:gdLst>
                  <a:gd name="T0" fmla="*/ 0 w 71"/>
                  <a:gd name="T1" fmla="*/ 0 h 44"/>
                  <a:gd name="T2" fmla="*/ 0 w 71"/>
                  <a:gd name="T3" fmla="*/ 0 h 44"/>
                  <a:gd name="T4" fmla="*/ 0 w 71"/>
                  <a:gd name="T5" fmla="*/ 0 h 44"/>
                  <a:gd name="T6" fmla="*/ 0 w 71"/>
                  <a:gd name="T7" fmla="*/ 0 h 44"/>
                  <a:gd name="T8" fmla="*/ 0 w 71"/>
                  <a:gd name="T9" fmla="*/ 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44"/>
                  <a:gd name="T17" fmla="*/ 71 w 71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44">
                    <a:moveTo>
                      <a:pt x="14" y="0"/>
                    </a:moveTo>
                    <a:lnTo>
                      <a:pt x="0" y="21"/>
                    </a:lnTo>
                    <a:lnTo>
                      <a:pt x="56" y="43"/>
                    </a:lnTo>
                    <a:lnTo>
                      <a:pt x="70" y="21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91AD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66" name="Freeform 53">
                <a:extLst>
                  <a:ext uri="{FF2B5EF4-FFF2-40B4-BE49-F238E27FC236}">
                    <a16:creationId xmlns:a16="http://schemas.microsoft.com/office/drawing/2014/main" id="{9BB9684B-D684-449D-BC93-523492813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5" y="617"/>
                <a:ext cx="133" cy="36"/>
              </a:xfrm>
              <a:custGeom>
                <a:avLst/>
                <a:gdLst>
                  <a:gd name="T0" fmla="*/ 0 w 587"/>
                  <a:gd name="T1" fmla="*/ 0 h 157"/>
                  <a:gd name="T2" fmla="*/ 0 w 587"/>
                  <a:gd name="T3" fmla="*/ 0 h 157"/>
                  <a:gd name="T4" fmla="*/ 0 w 587"/>
                  <a:gd name="T5" fmla="*/ 0 h 157"/>
                  <a:gd name="T6" fmla="*/ 0 60000 65536"/>
                  <a:gd name="T7" fmla="*/ 0 60000 65536"/>
                  <a:gd name="T8" fmla="*/ 0 60000 65536"/>
                  <a:gd name="T9" fmla="*/ 0 w 587"/>
                  <a:gd name="T10" fmla="*/ 0 h 157"/>
                  <a:gd name="T11" fmla="*/ 587 w 587"/>
                  <a:gd name="T12" fmla="*/ 157 h 15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7" h="157">
                    <a:moveTo>
                      <a:pt x="0" y="0"/>
                    </a:moveTo>
                    <a:cubicBezTo>
                      <a:pt x="99" y="153"/>
                      <a:pt x="490" y="156"/>
                      <a:pt x="586" y="0"/>
                    </a:cubicBezTo>
                    <a:cubicBezTo>
                      <a:pt x="344" y="50"/>
                      <a:pt x="244" y="29"/>
                      <a:pt x="0" y="0"/>
                    </a:cubicBezTo>
                  </a:path>
                </a:pathLst>
              </a:custGeom>
              <a:solidFill>
                <a:srgbClr val="5E73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67" name="Freeform 54">
                <a:extLst>
                  <a:ext uri="{FF2B5EF4-FFF2-40B4-BE49-F238E27FC236}">
                    <a16:creationId xmlns:a16="http://schemas.microsoft.com/office/drawing/2014/main" id="{68DE3C92-38DE-4572-B33A-485836BF0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3" y="613"/>
                <a:ext cx="130" cy="57"/>
              </a:xfrm>
              <a:custGeom>
                <a:avLst/>
                <a:gdLst>
                  <a:gd name="T0" fmla="*/ 0 w 573"/>
                  <a:gd name="T1" fmla="*/ 0 h 253"/>
                  <a:gd name="T2" fmla="*/ 0 w 573"/>
                  <a:gd name="T3" fmla="*/ 0 h 253"/>
                  <a:gd name="T4" fmla="*/ 0 w 573"/>
                  <a:gd name="T5" fmla="*/ 0 h 253"/>
                  <a:gd name="T6" fmla="*/ 0 w 573"/>
                  <a:gd name="T7" fmla="*/ 0 h 253"/>
                  <a:gd name="T8" fmla="*/ 0 w 573"/>
                  <a:gd name="T9" fmla="*/ 0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3"/>
                  <a:gd name="T16" fmla="*/ 0 h 253"/>
                  <a:gd name="T17" fmla="*/ 573 w 573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3" h="253">
                    <a:moveTo>
                      <a:pt x="0" y="200"/>
                    </a:moveTo>
                    <a:lnTo>
                      <a:pt x="347" y="252"/>
                    </a:lnTo>
                    <a:lnTo>
                      <a:pt x="564" y="200"/>
                    </a:lnTo>
                    <a:cubicBezTo>
                      <a:pt x="572" y="80"/>
                      <a:pt x="253" y="0"/>
                      <a:pt x="114" y="45"/>
                    </a:cubicBezTo>
                    <a:cubicBezTo>
                      <a:pt x="34" y="71"/>
                      <a:pt x="21" y="147"/>
                      <a:pt x="0" y="200"/>
                    </a:cubicBezTo>
                  </a:path>
                </a:pathLst>
              </a:custGeom>
              <a:solidFill>
                <a:srgbClr val="7AA0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68" name="Freeform 55">
                <a:extLst>
                  <a:ext uri="{FF2B5EF4-FFF2-40B4-BE49-F238E27FC236}">
                    <a16:creationId xmlns:a16="http://schemas.microsoft.com/office/drawing/2014/main" id="{31B0D0A6-27D3-4A6B-B5B3-5C720BE10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4" y="624"/>
                <a:ext cx="138" cy="46"/>
              </a:xfrm>
              <a:custGeom>
                <a:avLst/>
                <a:gdLst>
                  <a:gd name="T0" fmla="*/ 0 w 609"/>
                  <a:gd name="T1" fmla="*/ 0 h 202"/>
                  <a:gd name="T2" fmla="*/ 0 w 609"/>
                  <a:gd name="T3" fmla="*/ 0 h 202"/>
                  <a:gd name="T4" fmla="*/ 0 w 609"/>
                  <a:gd name="T5" fmla="*/ 0 h 202"/>
                  <a:gd name="T6" fmla="*/ 0 w 609"/>
                  <a:gd name="T7" fmla="*/ 0 h 2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9"/>
                  <a:gd name="T13" fmla="*/ 0 h 202"/>
                  <a:gd name="T14" fmla="*/ 609 w 609"/>
                  <a:gd name="T15" fmla="*/ 202 h 2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9" h="202">
                    <a:moveTo>
                      <a:pt x="0" y="30"/>
                    </a:moveTo>
                    <a:cubicBezTo>
                      <a:pt x="71" y="201"/>
                      <a:pt x="550" y="169"/>
                      <a:pt x="608" y="0"/>
                    </a:cubicBezTo>
                    <a:lnTo>
                      <a:pt x="325" y="94"/>
                    </a:lnTo>
                    <a:lnTo>
                      <a:pt x="0" y="30"/>
                    </a:lnTo>
                  </a:path>
                </a:pathLst>
              </a:custGeom>
              <a:solidFill>
                <a:srgbClr val="5D71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69" name="Freeform 56">
                <a:extLst>
                  <a:ext uri="{FF2B5EF4-FFF2-40B4-BE49-F238E27FC236}">
                    <a16:creationId xmlns:a16="http://schemas.microsoft.com/office/drawing/2014/main" id="{8075173B-DC7E-43FF-BA9B-AEC5D7CA8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5" y="616"/>
                <a:ext cx="49" cy="26"/>
              </a:xfrm>
              <a:custGeom>
                <a:avLst/>
                <a:gdLst>
                  <a:gd name="T0" fmla="*/ 0 w 218"/>
                  <a:gd name="T1" fmla="*/ 0 h 116"/>
                  <a:gd name="T2" fmla="*/ 0 w 218"/>
                  <a:gd name="T3" fmla="*/ 0 h 116"/>
                  <a:gd name="T4" fmla="*/ 0 w 218"/>
                  <a:gd name="T5" fmla="*/ 0 h 116"/>
                  <a:gd name="T6" fmla="*/ 0 w 218"/>
                  <a:gd name="T7" fmla="*/ 0 h 116"/>
                  <a:gd name="T8" fmla="*/ 0 w 218"/>
                  <a:gd name="T9" fmla="*/ 0 h 1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8"/>
                  <a:gd name="T16" fmla="*/ 0 h 116"/>
                  <a:gd name="T17" fmla="*/ 218 w 218"/>
                  <a:gd name="T18" fmla="*/ 116 h 1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8" h="116">
                    <a:moveTo>
                      <a:pt x="0" y="0"/>
                    </a:moveTo>
                    <a:lnTo>
                      <a:pt x="87" y="69"/>
                    </a:lnTo>
                    <a:lnTo>
                      <a:pt x="43" y="115"/>
                    </a:lnTo>
                    <a:lnTo>
                      <a:pt x="217" y="3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4C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70" name="Freeform 57">
                <a:extLst>
                  <a:ext uri="{FF2B5EF4-FFF2-40B4-BE49-F238E27FC236}">
                    <a16:creationId xmlns:a16="http://schemas.microsoft.com/office/drawing/2014/main" id="{C4D6F3BD-CEA8-4B03-BDD6-CF8093623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0" y="621"/>
                <a:ext cx="16" cy="8"/>
              </a:xfrm>
              <a:custGeom>
                <a:avLst/>
                <a:gdLst>
                  <a:gd name="T0" fmla="*/ 0 w 69"/>
                  <a:gd name="T1" fmla="*/ 0 h 34"/>
                  <a:gd name="T2" fmla="*/ 0 w 69"/>
                  <a:gd name="T3" fmla="*/ 0 h 34"/>
                  <a:gd name="T4" fmla="*/ 0 w 69"/>
                  <a:gd name="T5" fmla="*/ 0 h 34"/>
                  <a:gd name="T6" fmla="*/ 0 w 69"/>
                  <a:gd name="T7" fmla="*/ 0 h 34"/>
                  <a:gd name="T8" fmla="*/ 0 w 69"/>
                  <a:gd name="T9" fmla="*/ 0 h 34"/>
                  <a:gd name="T10" fmla="*/ 0 w 69"/>
                  <a:gd name="T11" fmla="*/ 0 h 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9"/>
                  <a:gd name="T19" fmla="*/ 0 h 34"/>
                  <a:gd name="T20" fmla="*/ 69 w 69"/>
                  <a:gd name="T21" fmla="*/ 34 h 3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9" h="34">
                    <a:moveTo>
                      <a:pt x="54" y="14"/>
                    </a:moveTo>
                    <a:lnTo>
                      <a:pt x="5" y="0"/>
                    </a:lnTo>
                    <a:lnTo>
                      <a:pt x="0" y="3"/>
                    </a:lnTo>
                    <a:lnTo>
                      <a:pt x="39" y="33"/>
                    </a:lnTo>
                    <a:lnTo>
                      <a:pt x="68" y="24"/>
                    </a:lnTo>
                    <a:lnTo>
                      <a:pt x="54" y="14"/>
                    </a:lnTo>
                  </a:path>
                </a:pathLst>
              </a:custGeom>
              <a:solidFill>
                <a:srgbClr val="9FB5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71" name="Freeform 58">
                <a:extLst>
                  <a:ext uri="{FF2B5EF4-FFF2-40B4-BE49-F238E27FC236}">
                    <a16:creationId xmlns:a16="http://schemas.microsoft.com/office/drawing/2014/main" id="{01CF457A-3D1A-44C1-B7D1-20C4578D1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619"/>
                <a:ext cx="128" cy="47"/>
              </a:xfrm>
              <a:custGeom>
                <a:avLst/>
                <a:gdLst>
                  <a:gd name="T0" fmla="*/ 0 w 565"/>
                  <a:gd name="T1" fmla="*/ 0 h 207"/>
                  <a:gd name="T2" fmla="*/ 0 w 565"/>
                  <a:gd name="T3" fmla="*/ 0 h 207"/>
                  <a:gd name="T4" fmla="*/ 0 w 565"/>
                  <a:gd name="T5" fmla="*/ 0 h 207"/>
                  <a:gd name="T6" fmla="*/ 0 w 565"/>
                  <a:gd name="T7" fmla="*/ 0 h 20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5"/>
                  <a:gd name="T13" fmla="*/ 0 h 207"/>
                  <a:gd name="T14" fmla="*/ 565 w 565"/>
                  <a:gd name="T15" fmla="*/ 207 h 20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5" h="207">
                    <a:moveTo>
                      <a:pt x="0" y="206"/>
                    </a:moveTo>
                    <a:lnTo>
                      <a:pt x="22" y="206"/>
                    </a:lnTo>
                    <a:cubicBezTo>
                      <a:pt x="185" y="42"/>
                      <a:pt x="330" y="69"/>
                      <a:pt x="564" y="145"/>
                    </a:cubicBezTo>
                    <a:cubicBezTo>
                      <a:pt x="394" y="0"/>
                      <a:pt x="93" y="28"/>
                      <a:pt x="0" y="206"/>
                    </a:cubicBezTo>
                  </a:path>
                </a:pathLst>
              </a:custGeom>
              <a:solidFill>
                <a:srgbClr val="A5A5A5">
                  <a:alpha val="7607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72" name="Freeform 59">
                <a:extLst>
                  <a:ext uri="{FF2B5EF4-FFF2-40B4-BE49-F238E27FC236}">
                    <a16:creationId xmlns:a16="http://schemas.microsoft.com/office/drawing/2014/main" id="{09310253-5BC7-451D-907E-C909A460E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6" y="631"/>
                <a:ext cx="50" cy="24"/>
              </a:xfrm>
              <a:custGeom>
                <a:avLst/>
                <a:gdLst>
                  <a:gd name="T0" fmla="*/ 0 w 222"/>
                  <a:gd name="T1" fmla="*/ 0 h 108"/>
                  <a:gd name="T2" fmla="*/ 0 w 222"/>
                  <a:gd name="T3" fmla="*/ 0 h 108"/>
                  <a:gd name="T4" fmla="*/ 0 w 222"/>
                  <a:gd name="T5" fmla="*/ 0 h 108"/>
                  <a:gd name="T6" fmla="*/ 0 60000 65536"/>
                  <a:gd name="T7" fmla="*/ 0 60000 65536"/>
                  <a:gd name="T8" fmla="*/ 0 60000 65536"/>
                  <a:gd name="T9" fmla="*/ 0 w 222"/>
                  <a:gd name="T10" fmla="*/ 0 h 108"/>
                  <a:gd name="T11" fmla="*/ 222 w 222"/>
                  <a:gd name="T12" fmla="*/ 108 h 1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2" h="108">
                    <a:moveTo>
                      <a:pt x="221" y="107"/>
                    </a:moveTo>
                    <a:lnTo>
                      <a:pt x="177" y="0"/>
                    </a:lnTo>
                    <a:cubicBezTo>
                      <a:pt x="0" y="17"/>
                      <a:pt x="89" y="98"/>
                      <a:pt x="221" y="107"/>
                    </a:cubicBezTo>
                  </a:path>
                </a:pathLst>
              </a:custGeom>
              <a:solidFill>
                <a:srgbClr val="BDC7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73" name="Freeform 60">
                <a:extLst>
                  <a:ext uri="{FF2B5EF4-FFF2-40B4-BE49-F238E27FC236}">
                    <a16:creationId xmlns:a16="http://schemas.microsoft.com/office/drawing/2014/main" id="{847153F5-6150-4CA6-BF03-DFC9AC5AB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4" y="634"/>
                <a:ext cx="158" cy="52"/>
              </a:xfrm>
              <a:custGeom>
                <a:avLst/>
                <a:gdLst>
                  <a:gd name="T0" fmla="*/ 0 w 695"/>
                  <a:gd name="T1" fmla="*/ 0 h 230"/>
                  <a:gd name="T2" fmla="*/ 0 w 695"/>
                  <a:gd name="T3" fmla="*/ 0 h 230"/>
                  <a:gd name="T4" fmla="*/ 0 w 695"/>
                  <a:gd name="T5" fmla="*/ 0 h 230"/>
                  <a:gd name="T6" fmla="*/ 0 w 695"/>
                  <a:gd name="T7" fmla="*/ 0 h 230"/>
                  <a:gd name="T8" fmla="*/ 0 w 695"/>
                  <a:gd name="T9" fmla="*/ 0 h 230"/>
                  <a:gd name="T10" fmla="*/ 0 w 695"/>
                  <a:gd name="T11" fmla="*/ 0 h 230"/>
                  <a:gd name="T12" fmla="*/ 0 w 695"/>
                  <a:gd name="T13" fmla="*/ 0 h 230"/>
                  <a:gd name="T14" fmla="*/ 0 w 695"/>
                  <a:gd name="T15" fmla="*/ 0 h 230"/>
                  <a:gd name="T16" fmla="*/ 0 w 695"/>
                  <a:gd name="T17" fmla="*/ 0 h 230"/>
                  <a:gd name="T18" fmla="*/ 0 w 695"/>
                  <a:gd name="T19" fmla="*/ 0 h 230"/>
                  <a:gd name="T20" fmla="*/ 0 w 695"/>
                  <a:gd name="T21" fmla="*/ 0 h 23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95"/>
                  <a:gd name="T34" fmla="*/ 0 h 230"/>
                  <a:gd name="T35" fmla="*/ 695 w 695"/>
                  <a:gd name="T36" fmla="*/ 230 h 23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95" h="230">
                    <a:moveTo>
                      <a:pt x="325" y="0"/>
                    </a:moveTo>
                    <a:lnTo>
                      <a:pt x="325" y="61"/>
                    </a:lnTo>
                    <a:cubicBezTo>
                      <a:pt x="184" y="61"/>
                      <a:pt x="56" y="63"/>
                      <a:pt x="0" y="167"/>
                    </a:cubicBezTo>
                    <a:lnTo>
                      <a:pt x="22" y="167"/>
                    </a:lnTo>
                    <a:cubicBezTo>
                      <a:pt x="171" y="50"/>
                      <a:pt x="401" y="96"/>
                      <a:pt x="499" y="229"/>
                    </a:cubicBezTo>
                    <a:lnTo>
                      <a:pt x="521" y="229"/>
                    </a:lnTo>
                    <a:lnTo>
                      <a:pt x="499" y="137"/>
                    </a:lnTo>
                    <a:lnTo>
                      <a:pt x="694" y="152"/>
                    </a:lnTo>
                    <a:lnTo>
                      <a:pt x="694" y="137"/>
                    </a:lnTo>
                    <a:cubicBezTo>
                      <a:pt x="576" y="121"/>
                      <a:pt x="415" y="83"/>
                      <a:pt x="369" y="0"/>
                    </a:cubicBezTo>
                    <a:lnTo>
                      <a:pt x="325" y="0"/>
                    </a:lnTo>
                  </a:path>
                </a:pathLst>
              </a:custGeom>
              <a:solidFill>
                <a:srgbClr val="B4B4B4">
                  <a:alpha val="7686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74" name="Freeform 61">
                <a:extLst>
                  <a:ext uri="{FF2B5EF4-FFF2-40B4-BE49-F238E27FC236}">
                    <a16:creationId xmlns:a16="http://schemas.microsoft.com/office/drawing/2014/main" id="{EF32F0FA-0CBE-4C64-B36E-BBD87296D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7" y="622"/>
                <a:ext cx="93" cy="50"/>
              </a:xfrm>
              <a:custGeom>
                <a:avLst/>
                <a:gdLst>
                  <a:gd name="T0" fmla="*/ 0 w 409"/>
                  <a:gd name="T1" fmla="*/ 0 h 221"/>
                  <a:gd name="T2" fmla="*/ 0 w 409"/>
                  <a:gd name="T3" fmla="*/ 0 h 221"/>
                  <a:gd name="T4" fmla="*/ 0 w 409"/>
                  <a:gd name="T5" fmla="*/ 0 h 221"/>
                  <a:gd name="T6" fmla="*/ 0 w 409"/>
                  <a:gd name="T7" fmla="*/ 0 h 22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09"/>
                  <a:gd name="T13" fmla="*/ 0 h 221"/>
                  <a:gd name="T14" fmla="*/ 409 w 409"/>
                  <a:gd name="T15" fmla="*/ 221 h 22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09" h="221">
                    <a:moveTo>
                      <a:pt x="118" y="157"/>
                    </a:moveTo>
                    <a:cubicBezTo>
                      <a:pt x="94" y="181"/>
                      <a:pt x="54" y="192"/>
                      <a:pt x="0" y="190"/>
                    </a:cubicBezTo>
                    <a:cubicBezTo>
                      <a:pt x="59" y="220"/>
                      <a:pt x="81" y="212"/>
                      <a:pt x="115" y="199"/>
                    </a:cubicBezTo>
                    <a:cubicBezTo>
                      <a:pt x="408" y="95"/>
                      <a:pt x="34" y="0"/>
                      <a:pt x="118" y="157"/>
                    </a:cubicBezTo>
                  </a:path>
                </a:pathLst>
              </a:custGeom>
              <a:solidFill>
                <a:srgbClr val="B8C4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75" name="Freeform 62">
                <a:extLst>
                  <a:ext uri="{FF2B5EF4-FFF2-40B4-BE49-F238E27FC236}">
                    <a16:creationId xmlns:a16="http://schemas.microsoft.com/office/drawing/2014/main" id="{47A86F81-B7D6-468F-BB3F-5B18B63B9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4" y="641"/>
                <a:ext cx="74" cy="21"/>
              </a:xfrm>
              <a:custGeom>
                <a:avLst/>
                <a:gdLst>
                  <a:gd name="T0" fmla="*/ 0 w 327"/>
                  <a:gd name="T1" fmla="*/ 0 h 93"/>
                  <a:gd name="T2" fmla="*/ 0 w 327"/>
                  <a:gd name="T3" fmla="*/ 0 h 93"/>
                  <a:gd name="T4" fmla="*/ 0 w 327"/>
                  <a:gd name="T5" fmla="*/ 0 h 93"/>
                  <a:gd name="T6" fmla="*/ 0 60000 65536"/>
                  <a:gd name="T7" fmla="*/ 0 60000 65536"/>
                  <a:gd name="T8" fmla="*/ 0 60000 65536"/>
                  <a:gd name="T9" fmla="*/ 0 w 327"/>
                  <a:gd name="T10" fmla="*/ 0 h 93"/>
                  <a:gd name="T11" fmla="*/ 327 w 327"/>
                  <a:gd name="T12" fmla="*/ 93 h 9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27" h="93">
                    <a:moveTo>
                      <a:pt x="0" y="0"/>
                    </a:moveTo>
                    <a:lnTo>
                      <a:pt x="326" y="92"/>
                    </a:lnTo>
                    <a:cubicBezTo>
                      <a:pt x="236" y="24"/>
                      <a:pt x="128" y="4"/>
                      <a:pt x="0" y="0"/>
                    </a:cubicBezTo>
                  </a:path>
                </a:pathLst>
              </a:custGeom>
              <a:solidFill>
                <a:srgbClr val="97B09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76" name="Freeform 63">
                <a:extLst>
                  <a:ext uri="{FF2B5EF4-FFF2-40B4-BE49-F238E27FC236}">
                    <a16:creationId xmlns:a16="http://schemas.microsoft.com/office/drawing/2014/main" id="{F8418BD0-FB4E-4CF4-87B4-1D7C6DAEFC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6" y="646"/>
                <a:ext cx="68" cy="42"/>
              </a:xfrm>
              <a:custGeom>
                <a:avLst/>
                <a:gdLst>
                  <a:gd name="T0" fmla="*/ 0 w 302"/>
                  <a:gd name="T1" fmla="*/ 0 h 185"/>
                  <a:gd name="T2" fmla="*/ 0 w 302"/>
                  <a:gd name="T3" fmla="*/ 0 h 185"/>
                  <a:gd name="T4" fmla="*/ 0 w 302"/>
                  <a:gd name="T5" fmla="*/ 0 h 185"/>
                  <a:gd name="T6" fmla="*/ 0 w 302"/>
                  <a:gd name="T7" fmla="*/ 0 h 185"/>
                  <a:gd name="T8" fmla="*/ 0 w 302"/>
                  <a:gd name="T9" fmla="*/ 0 h 185"/>
                  <a:gd name="T10" fmla="*/ 0 w 302"/>
                  <a:gd name="T11" fmla="*/ 0 h 1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2"/>
                  <a:gd name="T19" fmla="*/ 0 h 185"/>
                  <a:gd name="T20" fmla="*/ 302 w 302"/>
                  <a:gd name="T21" fmla="*/ 185 h 1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2" h="185">
                    <a:moveTo>
                      <a:pt x="114" y="123"/>
                    </a:moveTo>
                    <a:lnTo>
                      <a:pt x="0" y="108"/>
                    </a:lnTo>
                    <a:cubicBezTo>
                      <a:pt x="38" y="184"/>
                      <a:pt x="192" y="169"/>
                      <a:pt x="206" y="111"/>
                    </a:cubicBezTo>
                    <a:cubicBezTo>
                      <a:pt x="206" y="89"/>
                      <a:pt x="109" y="22"/>
                      <a:pt x="246" y="63"/>
                    </a:cubicBezTo>
                    <a:cubicBezTo>
                      <a:pt x="301" y="79"/>
                      <a:pt x="215" y="0"/>
                      <a:pt x="144" y="29"/>
                    </a:cubicBezTo>
                    <a:cubicBezTo>
                      <a:pt x="104" y="46"/>
                      <a:pt x="90" y="82"/>
                      <a:pt x="114" y="123"/>
                    </a:cubicBezTo>
                  </a:path>
                </a:pathLst>
              </a:custGeom>
              <a:solidFill>
                <a:srgbClr val="B9C4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77" name="Freeform 64">
                <a:extLst>
                  <a:ext uri="{FF2B5EF4-FFF2-40B4-BE49-F238E27FC236}">
                    <a16:creationId xmlns:a16="http://schemas.microsoft.com/office/drawing/2014/main" id="{67BDCE5B-7D9A-4F4E-B10B-FC50EF178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8" y="651"/>
                <a:ext cx="133" cy="40"/>
              </a:xfrm>
              <a:custGeom>
                <a:avLst/>
                <a:gdLst>
                  <a:gd name="T0" fmla="*/ 0 w 587"/>
                  <a:gd name="T1" fmla="*/ 0 h 175"/>
                  <a:gd name="T2" fmla="*/ 0 w 587"/>
                  <a:gd name="T3" fmla="*/ 0 h 175"/>
                  <a:gd name="T4" fmla="*/ 0 w 587"/>
                  <a:gd name="T5" fmla="*/ 0 h 175"/>
                  <a:gd name="T6" fmla="*/ 0 60000 65536"/>
                  <a:gd name="T7" fmla="*/ 0 60000 65536"/>
                  <a:gd name="T8" fmla="*/ 0 60000 65536"/>
                  <a:gd name="T9" fmla="*/ 0 w 587"/>
                  <a:gd name="T10" fmla="*/ 0 h 175"/>
                  <a:gd name="T11" fmla="*/ 587 w 587"/>
                  <a:gd name="T12" fmla="*/ 175 h 17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7" h="175">
                    <a:moveTo>
                      <a:pt x="0" y="30"/>
                    </a:moveTo>
                    <a:cubicBezTo>
                      <a:pt x="130" y="174"/>
                      <a:pt x="499" y="166"/>
                      <a:pt x="586" y="0"/>
                    </a:cubicBezTo>
                    <a:cubicBezTo>
                      <a:pt x="345" y="73"/>
                      <a:pt x="258" y="69"/>
                      <a:pt x="0" y="30"/>
                    </a:cubicBezTo>
                  </a:path>
                </a:pathLst>
              </a:custGeom>
              <a:solidFill>
                <a:srgbClr val="5C70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78" name="Freeform 65">
                <a:extLst>
                  <a:ext uri="{FF2B5EF4-FFF2-40B4-BE49-F238E27FC236}">
                    <a16:creationId xmlns:a16="http://schemas.microsoft.com/office/drawing/2014/main" id="{4C8A4FEA-C632-46A7-A273-0B1FF9541B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3" y="648"/>
                <a:ext cx="134" cy="65"/>
              </a:xfrm>
              <a:custGeom>
                <a:avLst/>
                <a:gdLst>
                  <a:gd name="T0" fmla="*/ 0 w 590"/>
                  <a:gd name="T1" fmla="*/ 0 h 286"/>
                  <a:gd name="T2" fmla="*/ 0 w 590"/>
                  <a:gd name="T3" fmla="*/ 0 h 286"/>
                  <a:gd name="T4" fmla="*/ 0 w 590"/>
                  <a:gd name="T5" fmla="*/ 0 h 286"/>
                  <a:gd name="T6" fmla="*/ 0 w 590"/>
                  <a:gd name="T7" fmla="*/ 0 h 286"/>
                  <a:gd name="T8" fmla="*/ 0 w 590"/>
                  <a:gd name="T9" fmla="*/ 0 h 2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90"/>
                  <a:gd name="T16" fmla="*/ 0 h 286"/>
                  <a:gd name="T17" fmla="*/ 590 w 590"/>
                  <a:gd name="T18" fmla="*/ 286 h 2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90" h="286">
                    <a:moveTo>
                      <a:pt x="68" y="229"/>
                    </a:moveTo>
                    <a:cubicBezTo>
                      <a:pt x="68" y="217"/>
                      <a:pt x="55" y="196"/>
                      <a:pt x="90" y="204"/>
                    </a:cubicBezTo>
                    <a:cubicBezTo>
                      <a:pt x="327" y="285"/>
                      <a:pt x="348" y="282"/>
                      <a:pt x="589" y="168"/>
                    </a:cubicBezTo>
                    <a:cubicBezTo>
                      <a:pt x="533" y="65"/>
                      <a:pt x="354" y="0"/>
                      <a:pt x="200" y="46"/>
                    </a:cubicBezTo>
                    <a:cubicBezTo>
                      <a:pt x="110" y="72"/>
                      <a:pt x="0" y="165"/>
                      <a:pt x="68" y="229"/>
                    </a:cubicBezTo>
                  </a:path>
                </a:pathLst>
              </a:custGeom>
              <a:solidFill>
                <a:srgbClr val="79A0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79" name="Freeform 66">
                <a:extLst>
                  <a:ext uri="{FF2B5EF4-FFF2-40B4-BE49-F238E27FC236}">
                    <a16:creationId xmlns:a16="http://schemas.microsoft.com/office/drawing/2014/main" id="{4D7C2F29-AD78-4E2F-8360-29EEF6691E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655"/>
                <a:ext cx="143" cy="48"/>
              </a:xfrm>
              <a:custGeom>
                <a:avLst/>
                <a:gdLst>
                  <a:gd name="T0" fmla="*/ 0 w 631"/>
                  <a:gd name="T1" fmla="*/ 0 h 212"/>
                  <a:gd name="T2" fmla="*/ 0 w 631"/>
                  <a:gd name="T3" fmla="*/ 0 h 212"/>
                  <a:gd name="T4" fmla="*/ 0 w 631"/>
                  <a:gd name="T5" fmla="*/ 0 h 212"/>
                  <a:gd name="T6" fmla="*/ 0 w 631"/>
                  <a:gd name="T7" fmla="*/ 0 h 2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1"/>
                  <a:gd name="T13" fmla="*/ 0 h 212"/>
                  <a:gd name="T14" fmla="*/ 631 w 631"/>
                  <a:gd name="T15" fmla="*/ 212 h 2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1" h="212">
                    <a:moveTo>
                      <a:pt x="585" y="0"/>
                    </a:moveTo>
                    <a:cubicBezTo>
                      <a:pt x="374" y="159"/>
                      <a:pt x="250" y="78"/>
                      <a:pt x="0" y="46"/>
                    </a:cubicBezTo>
                    <a:cubicBezTo>
                      <a:pt x="140" y="211"/>
                      <a:pt x="562" y="206"/>
                      <a:pt x="630" y="0"/>
                    </a:cubicBezTo>
                    <a:lnTo>
                      <a:pt x="585" y="0"/>
                    </a:lnTo>
                  </a:path>
                </a:pathLst>
              </a:custGeom>
              <a:solidFill>
                <a:srgbClr val="5D71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80" name="Freeform 67">
                <a:extLst>
                  <a:ext uri="{FF2B5EF4-FFF2-40B4-BE49-F238E27FC236}">
                    <a16:creationId xmlns:a16="http://schemas.microsoft.com/office/drawing/2014/main" id="{85DC73A3-2796-4F7D-88D8-5087A06B5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665"/>
                <a:ext cx="40" cy="24"/>
              </a:xfrm>
              <a:custGeom>
                <a:avLst/>
                <a:gdLst>
                  <a:gd name="T0" fmla="*/ 0 w 175"/>
                  <a:gd name="T1" fmla="*/ 0 h 108"/>
                  <a:gd name="T2" fmla="*/ 0 w 175"/>
                  <a:gd name="T3" fmla="*/ 0 h 108"/>
                  <a:gd name="T4" fmla="*/ 0 w 175"/>
                  <a:gd name="T5" fmla="*/ 0 h 108"/>
                  <a:gd name="T6" fmla="*/ 0 60000 65536"/>
                  <a:gd name="T7" fmla="*/ 0 60000 65536"/>
                  <a:gd name="T8" fmla="*/ 0 60000 65536"/>
                  <a:gd name="T9" fmla="*/ 0 w 175"/>
                  <a:gd name="T10" fmla="*/ 0 h 108"/>
                  <a:gd name="T11" fmla="*/ 175 w 175"/>
                  <a:gd name="T12" fmla="*/ 108 h 1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5" h="108">
                    <a:moveTo>
                      <a:pt x="0" y="107"/>
                    </a:moveTo>
                    <a:lnTo>
                      <a:pt x="174" y="0"/>
                    </a:lnTo>
                    <a:cubicBezTo>
                      <a:pt x="81" y="17"/>
                      <a:pt x="34" y="43"/>
                      <a:pt x="0" y="107"/>
                    </a:cubicBezTo>
                  </a:path>
                </a:pathLst>
              </a:custGeom>
              <a:solidFill>
                <a:srgbClr val="C0C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81" name="Freeform 68">
                <a:extLst>
                  <a:ext uri="{FF2B5EF4-FFF2-40B4-BE49-F238E27FC236}">
                    <a16:creationId xmlns:a16="http://schemas.microsoft.com/office/drawing/2014/main" id="{B3C980D4-4A48-4EFA-9B53-479FD27AA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5" y="672"/>
                <a:ext cx="138" cy="45"/>
              </a:xfrm>
              <a:custGeom>
                <a:avLst/>
                <a:gdLst>
                  <a:gd name="T0" fmla="*/ 0 w 609"/>
                  <a:gd name="T1" fmla="*/ 0 h 198"/>
                  <a:gd name="T2" fmla="*/ 0 w 609"/>
                  <a:gd name="T3" fmla="*/ 0 h 198"/>
                  <a:gd name="T4" fmla="*/ 0 w 609"/>
                  <a:gd name="T5" fmla="*/ 0 h 198"/>
                  <a:gd name="T6" fmla="*/ 0 w 609"/>
                  <a:gd name="T7" fmla="*/ 0 h 1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9"/>
                  <a:gd name="T13" fmla="*/ 0 h 198"/>
                  <a:gd name="T14" fmla="*/ 609 w 609"/>
                  <a:gd name="T15" fmla="*/ 198 h 1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9" h="198">
                    <a:moveTo>
                      <a:pt x="542" y="0"/>
                    </a:moveTo>
                    <a:cubicBezTo>
                      <a:pt x="382" y="136"/>
                      <a:pt x="204" y="76"/>
                      <a:pt x="0" y="30"/>
                    </a:cubicBezTo>
                    <a:cubicBezTo>
                      <a:pt x="102" y="197"/>
                      <a:pt x="539" y="171"/>
                      <a:pt x="608" y="0"/>
                    </a:cubicBezTo>
                    <a:lnTo>
                      <a:pt x="542" y="0"/>
                    </a:lnTo>
                  </a:path>
                </a:pathLst>
              </a:custGeom>
              <a:solidFill>
                <a:srgbClr val="6076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82" name="Freeform 69">
                <a:extLst>
                  <a:ext uri="{FF2B5EF4-FFF2-40B4-BE49-F238E27FC236}">
                    <a16:creationId xmlns:a16="http://schemas.microsoft.com/office/drawing/2014/main" id="{008A3688-8624-449E-AE50-D32A9A961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4" y="645"/>
                <a:ext cx="198" cy="79"/>
              </a:xfrm>
              <a:custGeom>
                <a:avLst/>
                <a:gdLst>
                  <a:gd name="T0" fmla="*/ 0 w 874"/>
                  <a:gd name="T1" fmla="*/ 0 h 350"/>
                  <a:gd name="T2" fmla="*/ 0 w 874"/>
                  <a:gd name="T3" fmla="*/ 0 h 350"/>
                  <a:gd name="T4" fmla="*/ 0 w 874"/>
                  <a:gd name="T5" fmla="*/ 0 h 350"/>
                  <a:gd name="T6" fmla="*/ 0 w 874"/>
                  <a:gd name="T7" fmla="*/ 0 h 350"/>
                  <a:gd name="T8" fmla="*/ 0 w 874"/>
                  <a:gd name="T9" fmla="*/ 0 h 3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4"/>
                  <a:gd name="T16" fmla="*/ 0 h 350"/>
                  <a:gd name="T17" fmla="*/ 874 w 874"/>
                  <a:gd name="T18" fmla="*/ 350 h 3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4" h="350">
                    <a:moveTo>
                      <a:pt x="0" y="305"/>
                    </a:moveTo>
                    <a:cubicBezTo>
                      <a:pt x="84" y="319"/>
                      <a:pt x="164" y="342"/>
                      <a:pt x="251" y="346"/>
                    </a:cubicBezTo>
                    <a:cubicBezTo>
                      <a:pt x="300" y="349"/>
                      <a:pt x="351" y="347"/>
                      <a:pt x="399" y="343"/>
                    </a:cubicBezTo>
                    <a:cubicBezTo>
                      <a:pt x="873" y="300"/>
                      <a:pt x="350" y="0"/>
                      <a:pt x="63" y="207"/>
                    </a:cubicBezTo>
                    <a:cubicBezTo>
                      <a:pt x="20" y="238"/>
                      <a:pt x="9" y="268"/>
                      <a:pt x="0" y="305"/>
                    </a:cubicBezTo>
                  </a:path>
                </a:pathLst>
              </a:custGeom>
              <a:solidFill>
                <a:srgbClr val="79A0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83" name="Freeform 70">
                <a:extLst>
                  <a:ext uri="{FF2B5EF4-FFF2-40B4-BE49-F238E27FC236}">
                    <a16:creationId xmlns:a16="http://schemas.microsoft.com/office/drawing/2014/main" id="{5655FD63-0AF6-4CA6-A1B4-CCB972186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4" y="686"/>
                <a:ext cx="128" cy="41"/>
              </a:xfrm>
              <a:custGeom>
                <a:avLst/>
                <a:gdLst>
                  <a:gd name="T0" fmla="*/ 0 w 565"/>
                  <a:gd name="T1" fmla="*/ 0 h 183"/>
                  <a:gd name="T2" fmla="*/ 0 w 565"/>
                  <a:gd name="T3" fmla="*/ 0 h 183"/>
                  <a:gd name="T4" fmla="*/ 0 w 565"/>
                  <a:gd name="T5" fmla="*/ 0 h 183"/>
                  <a:gd name="T6" fmla="*/ 0 w 565"/>
                  <a:gd name="T7" fmla="*/ 0 h 18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5"/>
                  <a:gd name="T13" fmla="*/ 0 h 183"/>
                  <a:gd name="T14" fmla="*/ 565 w 565"/>
                  <a:gd name="T15" fmla="*/ 183 h 18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5" h="183">
                    <a:moveTo>
                      <a:pt x="0" y="30"/>
                    </a:moveTo>
                    <a:cubicBezTo>
                      <a:pt x="152" y="182"/>
                      <a:pt x="441" y="156"/>
                      <a:pt x="564" y="0"/>
                    </a:cubicBezTo>
                    <a:lnTo>
                      <a:pt x="282" y="84"/>
                    </a:lnTo>
                    <a:lnTo>
                      <a:pt x="0" y="30"/>
                    </a:lnTo>
                  </a:path>
                </a:pathLst>
              </a:custGeom>
              <a:solidFill>
                <a:srgbClr val="5E73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84" name="Freeform 71">
                <a:extLst>
                  <a:ext uri="{FF2B5EF4-FFF2-40B4-BE49-F238E27FC236}">
                    <a16:creationId xmlns:a16="http://schemas.microsoft.com/office/drawing/2014/main" id="{2D6B5294-3A86-4829-AB20-F61F27779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4" y="686"/>
                <a:ext cx="40" cy="24"/>
              </a:xfrm>
              <a:custGeom>
                <a:avLst/>
                <a:gdLst>
                  <a:gd name="T0" fmla="*/ 0 w 175"/>
                  <a:gd name="T1" fmla="*/ 0 h 108"/>
                  <a:gd name="T2" fmla="*/ 0 w 175"/>
                  <a:gd name="T3" fmla="*/ 0 h 108"/>
                  <a:gd name="T4" fmla="*/ 0 w 175"/>
                  <a:gd name="T5" fmla="*/ 0 h 108"/>
                  <a:gd name="T6" fmla="*/ 0 w 175"/>
                  <a:gd name="T7" fmla="*/ 0 h 1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5"/>
                  <a:gd name="T13" fmla="*/ 0 h 108"/>
                  <a:gd name="T14" fmla="*/ 175 w 175"/>
                  <a:gd name="T15" fmla="*/ 108 h 1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5" h="108">
                    <a:moveTo>
                      <a:pt x="0" y="0"/>
                    </a:moveTo>
                    <a:lnTo>
                      <a:pt x="0" y="107"/>
                    </a:lnTo>
                    <a:lnTo>
                      <a:pt x="174" y="107"/>
                    </a:lnTo>
                    <a:cubicBezTo>
                      <a:pt x="140" y="45"/>
                      <a:pt x="92" y="15"/>
                      <a:pt x="0" y="0"/>
                    </a:cubicBezTo>
                  </a:path>
                </a:pathLst>
              </a:custGeom>
              <a:solidFill>
                <a:srgbClr val="D0D2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85" name="Freeform 72">
                <a:extLst>
                  <a:ext uri="{FF2B5EF4-FFF2-40B4-BE49-F238E27FC236}">
                    <a16:creationId xmlns:a16="http://schemas.microsoft.com/office/drawing/2014/main" id="{8142EE86-6FA2-4D22-BDA4-0BA6A233C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8" y="689"/>
                <a:ext cx="20" cy="17"/>
              </a:xfrm>
              <a:custGeom>
                <a:avLst/>
                <a:gdLst>
                  <a:gd name="T0" fmla="*/ 0 w 88"/>
                  <a:gd name="T1" fmla="*/ 0 h 77"/>
                  <a:gd name="T2" fmla="*/ 0 w 88"/>
                  <a:gd name="T3" fmla="*/ 0 h 77"/>
                  <a:gd name="T4" fmla="*/ 0 w 88"/>
                  <a:gd name="T5" fmla="*/ 0 h 77"/>
                  <a:gd name="T6" fmla="*/ 0 w 88"/>
                  <a:gd name="T7" fmla="*/ 0 h 77"/>
                  <a:gd name="T8" fmla="*/ 0 w 88"/>
                  <a:gd name="T9" fmla="*/ 0 h 77"/>
                  <a:gd name="T10" fmla="*/ 0 w 88"/>
                  <a:gd name="T11" fmla="*/ 0 h 7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8"/>
                  <a:gd name="T19" fmla="*/ 0 h 77"/>
                  <a:gd name="T20" fmla="*/ 88 w 88"/>
                  <a:gd name="T21" fmla="*/ 77 h 7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8" h="77">
                    <a:moveTo>
                      <a:pt x="0" y="15"/>
                    </a:moveTo>
                    <a:lnTo>
                      <a:pt x="0" y="30"/>
                    </a:lnTo>
                    <a:lnTo>
                      <a:pt x="65" y="76"/>
                    </a:lnTo>
                    <a:lnTo>
                      <a:pt x="87" y="76"/>
                    </a:lnTo>
                    <a:lnTo>
                      <a:pt x="87" y="0"/>
                    </a:lnTo>
                    <a:lnTo>
                      <a:pt x="0" y="15"/>
                    </a:lnTo>
                  </a:path>
                </a:pathLst>
              </a:custGeom>
              <a:solidFill>
                <a:srgbClr val="A3B7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86" name="Freeform 73">
                <a:extLst>
                  <a:ext uri="{FF2B5EF4-FFF2-40B4-BE49-F238E27FC236}">
                    <a16:creationId xmlns:a16="http://schemas.microsoft.com/office/drawing/2014/main" id="{4715BE84-1067-49A9-8945-2F15FAB18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7" y="683"/>
                <a:ext cx="149" cy="65"/>
              </a:xfrm>
              <a:custGeom>
                <a:avLst/>
                <a:gdLst>
                  <a:gd name="T0" fmla="*/ 0 w 658"/>
                  <a:gd name="T1" fmla="*/ 0 h 288"/>
                  <a:gd name="T2" fmla="*/ 0 w 658"/>
                  <a:gd name="T3" fmla="*/ 0 h 288"/>
                  <a:gd name="T4" fmla="*/ 0 w 658"/>
                  <a:gd name="T5" fmla="*/ 0 h 288"/>
                  <a:gd name="T6" fmla="*/ 0 w 658"/>
                  <a:gd name="T7" fmla="*/ 0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58"/>
                  <a:gd name="T13" fmla="*/ 0 h 288"/>
                  <a:gd name="T14" fmla="*/ 658 w 658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58" h="288">
                    <a:moveTo>
                      <a:pt x="0" y="229"/>
                    </a:moveTo>
                    <a:lnTo>
                      <a:pt x="342" y="287"/>
                    </a:lnTo>
                    <a:lnTo>
                      <a:pt x="657" y="198"/>
                    </a:lnTo>
                    <a:cubicBezTo>
                      <a:pt x="446" y="5"/>
                      <a:pt x="142" y="0"/>
                      <a:pt x="0" y="229"/>
                    </a:cubicBezTo>
                  </a:path>
                </a:pathLst>
              </a:custGeom>
              <a:solidFill>
                <a:srgbClr val="79A0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87" name="Freeform 74">
                <a:extLst>
                  <a:ext uri="{FF2B5EF4-FFF2-40B4-BE49-F238E27FC236}">
                    <a16:creationId xmlns:a16="http://schemas.microsoft.com/office/drawing/2014/main" id="{92D4FCEC-5CE6-4E2E-A12F-8FDE8CF296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8" y="696"/>
                <a:ext cx="74" cy="28"/>
              </a:xfrm>
              <a:custGeom>
                <a:avLst/>
                <a:gdLst>
                  <a:gd name="T0" fmla="*/ 0 w 328"/>
                  <a:gd name="T1" fmla="*/ 0 h 123"/>
                  <a:gd name="T2" fmla="*/ 0 w 328"/>
                  <a:gd name="T3" fmla="*/ 0 h 123"/>
                  <a:gd name="T4" fmla="*/ 0 w 328"/>
                  <a:gd name="T5" fmla="*/ 0 h 123"/>
                  <a:gd name="T6" fmla="*/ 0 w 328"/>
                  <a:gd name="T7" fmla="*/ 0 h 123"/>
                  <a:gd name="T8" fmla="*/ 0 w 328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123"/>
                  <a:gd name="T17" fmla="*/ 328 w 328"/>
                  <a:gd name="T18" fmla="*/ 123 h 1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123">
                    <a:moveTo>
                      <a:pt x="239" y="122"/>
                    </a:moveTo>
                    <a:cubicBezTo>
                      <a:pt x="287" y="99"/>
                      <a:pt x="274" y="65"/>
                      <a:pt x="218" y="30"/>
                    </a:cubicBezTo>
                    <a:lnTo>
                      <a:pt x="327" y="30"/>
                    </a:lnTo>
                    <a:lnTo>
                      <a:pt x="327" y="0"/>
                    </a:lnTo>
                    <a:cubicBezTo>
                      <a:pt x="169" y="2"/>
                      <a:pt x="0" y="110"/>
                      <a:pt x="239" y="122"/>
                    </a:cubicBezTo>
                  </a:path>
                </a:pathLst>
              </a:custGeom>
              <a:solidFill>
                <a:srgbClr val="C8CD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88" name="Freeform 75">
                <a:extLst>
                  <a:ext uri="{FF2B5EF4-FFF2-40B4-BE49-F238E27FC236}">
                    <a16:creationId xmlns:a16="http://schemas.microsoft.com/office/drawing/2014/main" id="{B165BD2C-8787-4209-9463-F9BF939CA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8" y="695"/>
                <a:ext cx="286" cy="115"/>
              </a:xfrm>
              <a:custGeom>
                <a:avLst/>
                <a:gdLst>
                  <a:gd name="T0" fmla="*/ 0 w 1259"/>
                  <a:gd name="T1" fmla="*/ 0 h 509"/>
                  <a:gd name="T2" fmla="*/ 0 w 1259"/>
                  <a:gd name="T3" fmla="*/ 0 h 509"/>
                  <a:gd name="T4" fmla="*/ 0 w 1259"/>
                  <a:gd name="T5" fmla="*/ 0 h 509"/>
                  <a:gd name="T6" fmla="*/ 0 w 1259"/>
                  <a:gd name="T7" fmla="*/ 0 h 509"/>
                  <a:gd name="T8" fmla="*/ 0 w 1259"/>
                  <a:gd name="T9" fmla="*/ 0 h 509"/>
                  <a:gd name="T10" fmla="*/ 0 w 1259"/>
                  <a:gd name="T11" fmla="*/ 0 h 509"/>
                  <a:gd name="T12" fmla="*/ 0 w 1259"/>
                  <a:gd name="T13" fmla="*/ 0 h 509"/>
                  <a:gd name="T14" fmla="*/ 0 w 1259"/>
                  <a:gd name="T15" fmla="*/ 0 h 509"/>
                  <a:gd name="T16" fmla="*/ 0 w 1259"/>
                  <a:gd name="T17" fmla="*/ 0 h 509"/>
                  <a:gd name="T18" fmla="*/ 0 w 1259"/>
                  <a:gd name="T19" fmla="*/ 0 h 509"/>
                  <a:gd name="T20" fmla="*/ 0 w 1259"/>
                  <a:gd name="T21" fmla="*/ 0 h 509"/>
                  <a:gd name="T22" fmla="*/ 0 w 1259"/>
                  <a:gd name="T23" fmla="*/ 0 h 509"/>
                  <a:gd name="T24" fmla="*/ 0 w 1259"/>
                  <a:gd name="T25" fmla="*/ 0 h 509"/>
                  <a:gd name="T26" fmla="*/ 0 w 1259"/>
                  <a:gd name="T27" fmla="*/ 0 h 50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259"/>
                  <a:gd name="T43" fmla="*/ 0 h 509"/>
                  <a:gd name="T44" fmla="*/ 1259 w 1259"/>
                  <a:gd name="T45" fmla="*/ 509 h 509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259" h="509">
                    <a:moveTo>
                      <a:pt x="900" y="0"/>
                    </a:moveTo>
                    <a:lnTo>
                      <a:pt x="846" y="127"/>
                    </a:lnTo>
                    <a:cubicBezTo>
                      <a:pt x="628" y="127"/>
                      <a:pt x="437" y="149"/>
                      <a:pt x="390" y="325"/>
                    </a:cubicBezTo>
                    <a:cubicBezTo>
                      <a:pt x="213" y="327"/>
                      <a:pt x="42" y="375"/>
                      <a:pt x="0" y="508"/>
                    </a:cubicBezTo>
                    <a:lnTo>
                      <a:pt x="22" y="508"/>
                    </a:lnTo>
                    <a:cubicBezTo>
                      <a:pt x="182" y="302"/>
                      <a:pt x="405" y="401"/>
                      <a:pt x="629" y="493"/>
                    </a:cubicBezTo>
                    <a:lnTo>
                      <a:pt x="585" y="401"/>
                    </a:lnTo>
                    <a:cubicBezTo>
                      <a:pt x="438" y="335"/>
                      <a:pt x="448" y="195"/>
                      <a:pt x="634" y="153"/>
                    </a:cubicBezTo>
                    <a:cubicBezTo>
                      <a:pt x="767" y="124"/>
                      <a:pt x="948" y="189"/>
                      <a:pt x="1019" y="264"/>
                    </a:cubicBezTo>
                    <a:lnTo>
                      <a:pt x="1041" y="264"/>
                    </a:lnTo>
                    <a:lnTo>
                      <a:pt x="1019" y="188"/>
                    </a:lnTo>
                    <a:lnTo>
                      <a:pt x="1258" y="188"/>
                    </a:lnTo>
                    <a:lnTo>
                      <a:pt x="1258" y="173"/>
                    </a:lnTo>
                    <a:cubicBezTo>
                      <a:pt x="1031" y="173"/>
                      <a:pt x="981" y="153"/>
                      <a:pt x="900" y="0"/>
                    </a:cubicBezTo>
                  </a:path>
                </a:pathLst>
              </a:custGeom>
              <a:solidFill>
                <a:srgbClr val="B4B4B4">
                  <a:alpha val="76077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89" name="Freeform 76">
                <a:extLst>
                  <a:ext uri="{FF2B5EF4-FFF2-40B4-BE49-F238E27FC236}">
                    <a16:creationId xmlns:a16="http://schemas.microsoft.com/office/drawing/2014/main" id="{8CE14195-A446-49BB-9346-A90133668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6" y="700"/>
                <a:ext cx="144" cy="58"/>
              </a:xfrm>
              <a:custGeom>
                <a:avLst/>
                <a:gdLst>
                  <a:gd name="T0" fmla="*/ 0 w 633"/>
                  <a:gd name="T1" fmla="*/ 0 h 256"/>
                  <a:gd name="T2" fmla="*/ 0 w 633"/>
                  <a:gd name="T3" fmla="*/ 0 h 256"/>
                  <a:gd name="T4" fmla="*/ 0 w 633"/>
                  <a:gd name="T5" fmla="*/ 0 h 256"/>
                  <a:gd name="T6" fmla="*/ 0 w 633"/>
                  <a:gd name="T7" fmla="*/ 0 h 256"/>
                  <a:gd name="T8" fmla="*/ 0 w 633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3"/>
                  <a:gd name="T16" fmla="*/ 0 h 256"/>
                  <a:gd name="T17" fmla="*/ 633 w 633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3" h="256">
                    <a:moveTo>
                      <a:pt x="0" y="199"/>
                    </a:moveTo>
                    <a:lnTo>
                      <a:pt x="324" y="255"/>
                    </a:lnTo>
                    <a:lnTo>
                      <a:pt x="607" y="199"/>
                    </a:lnTo>
                    <a:cubicBezTo>
                      <a:pt x="632" y="133"/>
                      <a:pt x="455" y="27"/>
                      <a:pt x="368" y="18"/>
                    </a:cubicBezTo>
                    <a:cubicBezTo>
                      <a:pt x="190" y="0"/>
                      <a:pt x="43" y="87"/>
                      <a:pt x="0" y="199"/>
                    </a:cubicBezTo>
                  </a:path>
                </a:pathLst>
              </a:custGeom>
              <a:solidFill>
                <a:srgbClr val="79A0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90" name="Freeform 77">
                <a:extLst>
                  <a:ext uri="{FF2B5EF4-FFF2-40B4-BE49-F238E27FC236}">
                    <a16:creationId xmlns:a16="http://schemas.microsoft.com/office/drawing/2014/main" id="{370D3ABC-1BC0-43A0-8348-50BD22380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4" y="708"/>
                <a:ext cx="61" cy="35"/>
              </a:xfrm>
              <a:custGeom>
                <a:avLst/>
                <a:gdLst>
                  <a:gd name="T0" fmla="*/ 0 w 271"/>
                  <a:gd name="T1" fmla="*/ 0 h 154"/>
                  <a:gd name="T2" fmla="*/ 0 w 271"/>
                  <a:gd name="T3" fmla="*/ 0 h 154"/>
                  <a:gd name="T4" fmla="*/ 0 w 271"/>
                  <a:gd name="T5" fmla="*/ 0 h 154"/>
                  <a:gd name="T6" fmla="*/ 0 60000 65536"/>
                  <a:gd name="T7" fmla="*/ 0 60000 65536"/>
                  <a:gd name="T8" fmla="*/ 0 60000 65536"/>
                  <a:gd name="T9" fmla="*/ 0 w 271"/>
                  <a:gd name="T10" fmla="*/ 0 h 154"/>
                  <a:gd name="T11" fmla="*/ 271 w 271"/>
                  <a:gd name="T12" fmla="*/ 154 h 1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71" h="154">
                    <a:moveTo>
                      <a:pt x="115" y="29"/>
                    </a:moveTo>
                    <a:cubicBezTo>
                      <a:pt x="0" y="62"/>
                      <a:pt x="60" y="153"/>
                      <a:pt x="172" y="117"/>
                    </a:cubicBezTo>
                    <a:cubicBezTo>
                      <a:pt x="270" y="86"/>
                      <a:pt x="215" y="0"/>
                      <a:pt x="115" y="29"/>
                    </a:cubicBezTo>
                  </a:path>
                </a:pathLst>
              </a:custGeom>
              <a:solidFill>
                <a:srgbClr val="ABBC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91" name="Freeform 78">
                <a:extLst>
                  <a:ext uri="{FF2B5EF4-FFF2-40B4-BE49-F238E27FC236}">
                    <a16:creationId xmlns:a16="http://schemas.microsoft.com/office/drawing/2014/main" id="{62436E55-8A80-44CE-99F7-58E0FE9160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4" y="710"/>
                <a:ext cx="138" cy="38"/>
              </a:xfrm>
              <a:custGeom>
                <a:avLst/>
                <a:gdLst>
                  <a:gd name="T0" fmla="*/ 0 w 609"/>
                  <a:gd name="T1" fmla="*/ 0 h 168"/>
                  <a:gd name="T2" fmla="*/ 0 w 609"/>
                  <a:gd name="T3" fmla="*/ 0 h 168"/>
                  <a:gd name="T4" fmla="*/ 0 w 609"/>
                  <a:gd name="T5" fmla="*/ 0 h 168"/>
                  <a:gd name="T6" fmla="*/ 0 60000 65536"/>
                  <a:gd name="T7" fmla="*/ 0 60000 65536"/>
                  <a:gd name="T8" fmla="*/ 0 60000 65536"/>
                  <a:gd name="T9" fmla="*/ 0 w 609"/>
                  <a:gd name="T10" fmla="*/ 0 h 168"/>
                  <a:gd name="T11" fmla="*/ 609 w 609"/>
                  <a:gd name="T12" fmla="*/ 168 h 1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09" h="168">
                    <a:moveTo>
                      <a:pt x="0" y="15"/>
                    </a:moveTo>
                    <a:cubicBezTo>
                      <a:pt x="105" y="167"/>
                      <a:pt x="494" y="125"/>
                      <a:pt x="608" y="0"/>
                    </a:cubicBezTo>
                    <a:cubicBezTo>
                      <a:pt x="360" y="30"/>
                      <a:pt x="248" y="49"/>
                      <a:pt x="0" y="15"/>
                    </a:cubicBezTo>
                  </a:path>
                </a:pathLst>
              </a:custGeom>
              <a:solidFill>
                <a:srgbClr val="5A6E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92" name="Freeform 79">
                <a:extLst>
                  <a:ext uri="{FF2B5EF4-FFF2-40B4-BE49-F238E27FC236}">
                    <a16:creationId xmlns:a16="http://schemas.microsoft.com/office/drawing/2014/main" id="{2EFDC160-2E11-42C4-8353-B62785BD0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3" y="714"/>
                <a:ext cx="133" cy="48"/>
              </a:xfrm>
              <a:custGeom>
                <a:avLst/>
                <a:gdLst>
                  <a:gd name="T0" fmla="*/ 0 w 587"/>
                  <a:gd name="T1" fmla="*/ 0 h 212"/>
                  <a:gd name="T2" fmla="*/ 0 w 587"/>
                  <a:gd name="T3" fmla="*/ 0 h 212"/>
                  <a:gd name="T4" fmla="*/ 0 w 587"/>
                  <a:gd name="T5" fmla="*/ 0 h 212"/>
                  <a:gd name="T6" fmla="*/ 0 w 587"/>
                  <a:gd name="T7" fmla="*/ 0 h 2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7"/>
                  <a:gd name="T13" fmla="*/ 0 h 212"/>
                  <a:gd name="T14" fmla="*/ 587 w 587"/>
                  <a:gd name="T15" fmla="*/ 212 h 2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7" h="212">
                    <a:moveTo>
                      <a:pt x="0" y="30"/>
                    </a:moveTo>
                    <a:cubicBezTo>
                      <a:pt x="114" y="211"/>
                      <a:pt x="491" y="163"/>
                      <a:pt x="586" y="0"/>
                    </a:cubicBezTo>
                    <a:lnTo>
                      <a:pt x="304" y="94"/>
                    </a:lnTo>
                    <a:lnTo>
                      <a:pt x="0" y="30"/>
                    </a:lnTo>
                  </a:path>
                </a:pathLst>
              </a:custGeom>
              <a:solidFill>
                <a:srgbClr val="5E73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93" name="Freeform 80">
                <a:extLst>
                  <a:ext uri="{FF2B5EF4-FFF2-40B4-BE49-F238E27FC236}">
                    <a16:creationId xmlns:a16="http://schemas.microsoft.com/office/drawing/2014/main" id="{6EFB2AC9-286B-436D-9401-0847064A60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7" y="727"/>
                <a:ext cx="148" cy="42"/>
              </a:xfrm>
              <a:custGeom>
                <a:avLst/>
                <a:gdLst>
                  <a:gd name="T0" fmla="*/ 0 w 652"/>
                  <a:gd name="T1" fmla="*/ 0 h 186"/>
                  <a:gd name="T2" fmla="*/ 0 w 652"/>
                  <a:gd name="T3" fmla="*/ 0 h 186"/>
                  <a:gd name="T4" fmla="*/ 0 w 652"/>
                  <a:gd name="T5" fmla="*/ 0 h 186"/>
                  <a:gd name="T6" fmla="*/ 0 w 652"/>
                  <a:gd name="T7" fmla="*/ 0 h 1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52"/>
                  <a:gd name="T13" fmla="*/ 0 h 186"/>
                  <a:gd name="T14" fmla="*/ 652 w 652"/>
                  <a:gd name="T15" fmla="*/ 186 h 1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52" h="186">
                    <a:moveTo>
                      <a:pt x="0" y="30"/>
                    </a:moveTo>
                    <a:cubicBezTo>
                      <a:pt x="149" y="185"/>
                      <a:pt x="540" y="180"/>
                      <a:pt x="651" y="0"/>
                    </a:cubicBezTo>
                    <a:lnTo>
                      <a:pt x="325" y="87"/>
                    </a:lnTo>
                    <a:lnTo>
                      <a:pt x="0" y="30"/>
                    </a:lnTo>
                  </a:path>
                </a:pathLst>
              </a:custGeom>
              <a:solidFill>
                <a:srgbClr val="5D71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94" name="Freeform 81">
                <a:extLst>
                  <a:ext uri="{FF2B5EF4-FFF2-40B4-BE49-F238E27FC236}">
                    <a16:creationId xmlns:a16="http://schemas.microsoft.com/office/drawing/2014/main" id="{E1A53C21-52B1-4CC7-97B5-CC1216FB2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1" y="724"/>
                <a:ext cx="138" cy="54"/>
              </a:xfrm>
              <a:custGeom>
                <a:avLst/>
                <a:gdLst>
                  <a:gd name="T0" fmla="*/ 0 w 607"/>
                  <a:gd name="T1" fmla="*/ 0 h 237"/>
                  <a:gd name="T2" fmla="*/ 0 w 607"/>
                  <a:gd name="T3" fmla="*/ 0 h 237"/>
                  <a:gd name="T4" fmla="*/ 0 w 607"/>
                  <a:gd name="T5" fmla="*/ 0 h 237"/>
                  <a:gd name="T6" fmla="*/ 0 w 607"/>
                  <a:gd name="T7" fmla="*/ 0 h 237"/>
                  <a:gd name="T8" fmla="*/ 0 w 607"/>
                  <a:gd name="T9" fmla="*/ 0 h 2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7"/>
                  <a:gd name="T16" fmla="*/ 0 h 237"/>
                  <a:gd name="T17" fmla="*/ 607 w 607"/>
                  <a:gd name="T18" fmla="*/ 237 h 2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7" h="237">
                    <a:moveTo>
                      <a:pt x="0" y="184"/>
                    </a:moveTo>
                    <a:lnTo>
                      <a:pt x="304" y="236"/>
                    </a:lnTo>
                    <a:lnTo>
                      <a:pt x="585" y="184"/>
                    </a:lnTo>
                    <a:cubicBezTo>
                      <a:pt x="606" y="62"/>
                      <a:pt x="313" y="0"/>
                      <a:pt x="178" y="23"/>
                    </a:cubicBezTo>
                    <a:cubicBezTo>
                      <a:pt x="71" y="41"/>
                      <a:pt x="25" y="116"/>
                      <a:pt x="0" y="184"/>
                    </a:cubicBezTo>
                  </a:path>
                </a:pathLst>
              </a:custGeom>
              <a:solidFill>
                <a:srgbClr val="79A0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95" name="Freeform 82">
                <a:extLst>
                  <a:ext uri="{FF2B5EF4-FFF2-40B4-BE49-F238E27FC236}">
                    <a16:creationId xmlns:a16="http://schemas.microsoft.com/office/drawing/2014/main" id="{7B88A8D1-6EE6-46E8-A4C1-44CCD7042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0" y="734"/>
                <a:ext cx="30" cy="28"/>
              </a:xfrm>
              <a:custGeom>
                <a:avLst/>
                <a:gdLst>
                  <a:gd name="T0" fmla="*/ 0 w 132"/>
                  <a:gd name="T1" fmla="*/ 0 h 123"/>
                  <a:gd name="T2" fmla="*/ 0 w 132"/>
                  <a:gd name="T3" fmla="*/ 0 h 123"/>
                  <a:gd name="T4" fmla="*/ 0 w 132"/>
                  <a:gd name="T5" fmla="*/ 0 h 123"/>
                  <a:gd name="T6" fmla="*/ 0 w 132"/>
                  <a:gd name="T7" fmla="*/ 0 h 123"/>
                  <a:gd name="T8" fmla="*/ 0 w 132"/>
                  <a:gd name="T9" fmla="*/ 0 h 1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2"/>
                  <a:gd name="T16" fmla="*/ 0 h 123"/>
                  <a:gd name="T17" fmla="*/ 132 w 132"/>
                  <a:gd name="T18" fmla="*/ 123 h 1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2" h="123">
                    <a:moveTo>
                      <a:pt x="0" y="76"/>
                    </a:moveTo>
                    <a:lnTo>
                      <a:pt x="87" y="122"/>
                    </a:lnTo>
                    <a:lnTo>
                      <a:pt x="108" y="122"/>
                    </a:lnTo>
                    <a:lnTo>
                      <a:pt x="131" y="0"/>
                    </a:lnTo>
                    <a:lnTo>
                      <a:pt x="0" y="76"/>
                    </a:lnTo>
                  </a:path>
                </a:pathLst>
              </a:custGeom>
              <a:solidFill>
                <a:srgbClr val="D5D4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96" name="Freeform 83">
                <a:extLst>
                  <a:ext uri="{FF2B5EF4-FFF2-40B4-BE49-F238E27FC236}">
                    <a16:creationId xmlns:a16="http://schemas.microsoft.com/office/drawing/2014/main" id="{FFB055C8-4F09-41A4-981B-ED5D04CE5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6" y="738"/>
                <a:ext cx="138" cy="44"/>
              </a:xfrm>
              <a:custGeom>
                <a:avLst/>
                <a:gdLst>
                  <a:gd name="T0" fmla="*/ 0 w 609"/>
                  <a:gd name="T1" fmla="*/ 0 h 195"/>
                  <a:gd name="T2" fmla="*/ 0 w 609"/>
                  <a:gd name="T3" fmla="*/ 0 h 195"/>
                  <a:gd name="T4" fmla="*/ 0 w 609"/>
                  <a:gd name="T5" fmla="*/ 0 h 195"/>
                  <a:gd name="T6" fmla="*/ 0 w 609"/>
                  <a:gd name="T7" fmla="*/ 0 h 1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9"/>
                  <a:gd name="T13" fmla="*/ 0 h 195"/>
                  <a:gd name="T14" fmla="*/ 609 w 609"/>
                  <a:gd name="T15" fmla="*/ 195 h 1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9" h="195">
                    <a:moveTo>
                      <a:pt x="0" y="30"/>
                    </a:moveTo>
                    <a:cubicBezTo>
                      <a:pt x="144" y="194"/>
                      <a:pt x="476" y="147"/>
                      <a:pt x="608" y="0"/>
                    </a:cubicBezTo>
                    <a:lnTo>
                      <a:pt x="324" y="84"/>
                    </a:lnTo>
                    <a:lnTo>
                      <a:pt x="0" y="30"/>
                    </a:lnTo>
                  </a:path>
                </a:pathLst>
              </a:custGeom>
              <a:solidFill>
                <a:srgbClr val="5E72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97" name="Freeform 84">
                <a:extLst>
                  <a:ext uri="{FF2B5EF4-FFF2-40B4-BE49-F238E27FC236}">
                    <a16:creationId xmlns:a16="http://schemas.microsoft.com/office/drawing/2014/main" id="{0EB1DF2D-9255-46F0-92D9-901D310D9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8" y="746"/>
                <a:ext cx="66" cy="38"/>
              </a:xfrm>
              <a:custGeom>
                <a:avLst/>
                <a:gdLst>
                  <a:gd name="T0" fmla="*/ 0 w 289"/>
                  <a:gd name="T1" fmla="*/ 0 h 168"/>
                  <a:gd name="T2" fmla="*/ 0 w 289"/>
                  <a:gd name="T3" fmla="*/ 0 h 168"/>
                  <a:gd name="T4" fmla="*/ 0 w 289"/>
                  <a:gd name="T5" fmla="*/ 0 h 168"/>
                  <a:gd name="T6" fmla="*/ 0 w 289"/>
                  <a:gd name="T7" fmla="*/ 0 h 168"/>
                  <a:gd name="T8" fmla="*/ 0 w 289"/>
                  <a:gd name="T9" fmla="*/ 0 h 168"/>
                  <a:gd name="T10" fmla="*/ 0 w 289"/>
                  <a:gd name="T11" fmla="*/ 0 h 1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9"/>
                  <a:gd name="T19" fmla="*/ 0 h 168"/>
                  <a:gd name="T20" fmla="*/ 289 w 289"/>
                  <a:gd name="T21" fmla="*/ 168 h 1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9" h="168">
                    <a:moveTo>
                      <a:pt x="168" y="0"/>
                    </a:moveTo>
                    <a:cubicBezTo>
                      <a:pt x="221" y="40"/>
                      <a:pt x="257" y="100"/>
                      <a:pt x="152" y="72"/>
                    </a:cubicBezTo>
                    <a:cubicBezTo>
                      <a:pt x="224" y="167"/>
                      <a:pt x="36" y="85"/>
                      <a:pt x="0" y="80"/>
                    </a:cubicBezTo>
                    <a:cubicBezTo>
                      <a:pt x="40" y="143"/>
                      <a:pt x="102" y="152"/>
                      <a:pt x="195" y="156"/>
                    </a:cubicBezTo>
                    <a:cubicBezTo>
                      <a:pt x="221" y="115"/>
                      <a:pt x="219" y="105"/>
                      <a:pt x="288" y="80"/>
                    </a:cubicBezTo>
                    <a:cubicBezTo>
                      <a:pt x="275" y="39"/>
                      <a:pt x="251" y="18"/>
                      <a:pt x="168" y="0"/>
                    </a:cubicBezTo>
                  </a:path>
                </a:pathLst>
              </a:custGeom>
              <a:solidFill>
                <a:srgbClr val="C2C9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98" name="Freeform 85">
                <a:extLst>
                  <a:ext uri="{FF2B5EF4-FFF2-40B4-BE49-F238E27FC236}">
                    <a16:creationId xmlns:a16="http://schemas.microsoft.com/office/drawing/2014/main" id="{090DF34B-240B-4914-95F6-6093EDBEB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5" y="741"/>
                <a:ext cx="30" cy="24"/>
              </a:xfrm>
              <a:custGeom>
                <a:avLst/>
                <a:gdLst>
                  <a:gd name="T0" fmla="*/ 0 w 132"/>
                  <a:gd name="T1" fmla="*/ 0 h 108"/>
                  <a:gd name="T2" fmla="*/ 0 w 132"/>
                  <a:gd name="T3" fmla="*/ 0 h 108"/>
                  <a:gd name="T4" fmla="*/ 0 w 132"/>
                  <a:gd name="T5" fmla="*/ 0 h 108"/>
                  <a:gd name="T6" fmla="*/ 0 w 132"/>
                  <a:gd name="T7" fmla="*/ 0 h 108"/>
                  <a:gd name="T8" fmla="*/ 0 w 132"/>
                  <a:gd name="T9" fmla="*/ 0 h 108"/>
                  <a:gd name="T10" fmla="*/ 0 w 132"/>
                  <a:gd name="T11" fmla="*/ 0 h 108"/>
                  <a:gd name="T12" fmla="*/ 0 w 132"/>
                  <a:gd name="T13" fmla="*/ 0 h 108"/>
                  <a:gd name="T14" fmla="*/ 0 w 132"/>
                  <a:gd name="T15" fmla="*/ 0 h 108"/>
                  <a:gd name="T16" fmla="*/ 0 w 132"/>
                  <a:gd name="T17" fmla="*/ 0 h 1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2"/>
                  <a:gd name="T28" fmla="*/ 0 h 108"/>
                  <a:gd name="T29" fmla="*/ 132 w 132"/>
                  <a:gd name="T30" fmla="*/ 108 h 10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2" h="108">
                    <a:moveTo>
                      <a:pt x="65" y="0"/>
                    </a:moveTo>
                    <a:lnTo>
                      <a:pt x="43" y="91"/>
                    </a:lnTo>
                    <a:lnTo>
                      <a:pt x="22" y="91"/>
                    </a:lnTo>
                    <a:lnTo>
                      <a:pt x="22" y="46"/>
                    </a:lnTo>
                    <a:lnTo>
                      <a:pt x="0" y="46"/>
                    </a:lnTo>
                    <a:lnTo>
                      <a:pt x="0" y="107"/>
                    </a:lnTo>
                    <a:lnTo>
                      <a:pt x="131" y="46"/>
                    </a:lnTo>
                    <a:lnTo>
                      <a:pt x="131" y="15"/>
                    </a:lnTo>
                    <a:lnTo>
                      <a:pt x="65" y="0"/>
                    </a:lnTo>
                  </a:path>
                </a:pathLst>
              </a:custGeom>
              <a:solidFill>
                <a:srgbClr val="B2C0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7999" name="Freeform 86">
                <a:extLst>
                  <a:ext uri="{FF2B5EF4-FFF2-40B4-BE49-F238E27FC236}">
                    <a16:creationId xmlns:a16="http://schemas.microsoft.com/office/drawing/2014/main" id="{8DB29EB7-89F9-448E-9E9C-095A69814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9" y="717"/>
                <a:ext cx="186" cy="96"/>
              </a:xfrm>
              <a:custGeom>
                <a:avLst/>
                <a:gdLst>
                  <a:gd name="T0" fmla="*/ 0 w 821"/>
                  <a:gd name="T1" fmla="*/ 0 h 424"/>
                  <a:gd name="T2" fmla="*/ 0 w 821"/>
                  <a:gd name="T3" fmla="*/ 0 h 424"/>
                  <a:gd name="T4" fmla="*/ 0 w 821"/>
                  <a:gd name="T5" fmla="*/ 0 h 424"/>
                  <a:gd name="T6" fmla="*/ 0 w 821"/>
                  <a:gd name="T7" fmla="*/ 0 h 4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1"/>
                  <a:gd name="T13" fmla="*/ 0 h 424"/>
                  <a:gd name="T14" fmla="*/ 821 w 821"/>
                  <a:gd name="T15" fmla="*/ 424 h 4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1" h="424">
                    <a:moveTo>
                      <a:pt x="0" y="325"/>
                    </a:moveTo>
                    <a:cubicBezTo>
                      <a:pt x="93" y="338"/>
                      <a:pt x="185" y="352"/>
                      <a:pt x="278" y="362"/>
                    </a:cubicBezTo>
                    <a:cubicBezTo>
                      <a:pt x="820" y="423"/>
                      <a:pt x="518" y="0"/>
                      <a:pt x="108" y="221"/>
                    </a:cubicBezTo>
                    <a:cubicBezTo>
                      <a:pt x="52" y="251"/>
                      <a:pt x="25" y="286"/>
                      <a:pt x="0" y="325"/>
                    </a:cubicBezTo>
                  </a:path>
                </a:pathLst>
              </a:custGeom>
              <a:solidFill>
                <a:srgbClr val="79A06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8000" name="Freeform 87">
                <a:extLst>
                  <a:ext uri="{FF2B5EF4-FFF2-40B4-BE49-F238E27FC236}">
                    <a16:creationId xmlns:a16="http://schemas.microsoft.com/office/drawing/2014/main" id="{F7FDD00A-4F1F-4F21-8748-9AA4EE6A9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6" y="759"/>
                <a:ext cx="138" cy="42"/>
              </a:xfrm>
              <a:custGeom>
                <a:avLst/>
                <a:gdLst>
                  <a:gd name="T0" fmla="*/ 0 w 609"/>
                  <a:gd name="T1" fmla="*/ 0 h 184"/>
                  <a:gd name="T2" fmla="*/ 0 w 609"/>
                  <a:gd name="T3" fmla="*/ 0 h 184"/>
                  <a:gd name="T4" fmla="*/ 0 w 609"/>
                  <a:gd name="T5" fmla="*/ 0 h 184"/>
                  <a:gd name="T6" fmla="*/ 0 60000 65536"/>
                  <a:gd name="T7" fmla="*/ 0 60000 65536"/>
                  <a:gd name="T8" fmla="*/ 0 60000 65536"/>
                  <a:gd name="T9" fmla="*/ 0 w 609"/>
                  <a:gd name="T10" fmla="*/ 0 h 184"/>
                  <a:gd name="T11" fmla="*/ 609 w 609"/>
                  <a:gd name="T12" fmla="*/ 184 h 1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09" h="184">
                    <a:moveTo>
                      <a:pt x="0" y="30"/>
                    </a:moveTo>
                    <a:cubicBezTo>
                      <a:pt x="129" y="183"/>
                      <a:pt x="515" y="170"/>
                      <a:pt x="608" y="0"/>
                    </a:cubicBezTo>
                    <a:cubicBezTo>
                      <a:pt x="341" y="58"/>
                      <a:pt x="274" y="72"/>
                      <a:pt x="0" y="30"/>
                    </a:cubicBezTo>
                  </a:path>
                </a:pathLst>
              </a:custGeom>
              <a:solidFill>
                <a:srgbClr val="5A6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8001" name="Freeform 88">
                <a:extLst>
                  <a:ext uri="{FF2B5EF4-FFF2-40B4-BE49-F238E27FC236}">
                    <a16:creationId xmlns:a16="http://schemas.microsoft.com/office/drawing/2014/main" id="{E31C6D0F-5E90-4E97-94E3-1618E3057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8" y="772"/>
                <a:ext cx="20" cy="11"/>
              </a:xfrm>
              <a:custGeom>
                <a:avLst/>
                <a:gdLst>
                  <a:gd name="T0" fmla="*/ 0 w 88"/>
                  <a:gd name="T1" fmla="*/ 0 h 47"/>
                  <a:gd name="T2" fmla="*/ 0 w 88"/>
                  <a:gd name="T3" fmla="*/ 0 h 47"/>
                  <a:gd name="T4" fmla="*/ 0 w 88"/>
                  <a:gd name="T5" fmla="*/ 0 h 47"/>
                  <a:gd name="T6" fmla="*/ 0 w 88"/>
                  <a:gd name="T7" fmla="*/ 0 h 47"/>
                  <a:gd name="T8" fmla="*/ 0 w 88"/>
                  <a:gd name="T9" fmla="*/ 0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47"/>
                  <a:gd name="T17" fmla="*/ 88 w 88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47">
                    <a:moveTo>
                      <a:pt x="0" y="0"/>
                    </a:moveTo>
                    <a:lnTo>
                      <a:pt x="22" y="46"/>
                    </a:lnTo>
                    <a:lnTo>
                      <a:pt x="65" y="46"/>
                    </a:lnTo>
                    <a:lnTo>
                      <a:pt x="8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6CC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8002" name="Freeform 89">
                <a:extLst>
                  <a:ext uri="{FF2B5EF4-FFF2-40B4-BE49-F238E27FC236}">
                    <a16:creationId xmlns:a16="http://schemas.microsoft.com/office/drawing/2014/main" id="{EF7AA961-D116-4ACB-97CC-2F73D3E3A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9" y="779"/>
                <a:ext cx="132" cy="43"/>
              </a:xfrm>
              <a:custGeom>
                <a:avLst/>
                <a:gdLst>
                  <a:gd name="T0" fmla="*/ 0 w 582"/>
                  <a:gd name="T1" fmla="*/ 0 h 190"/>
                  <a:gd name="T2" fmla="*/ 0 w 582"/>
                  <a:gd name="T3" fmla="*/ 0 h 190"/>
                  <a:gd name="T4" fmla="*/ 0 w 582"/>
                  <a:gd name="T5" fmla="*/ 0 h 190"/>
                  <a:gd name="T6" fmla="*/ 0 w 582"/>
                  <a:gd name="T7" fmla="*/ 0 h 1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2"/>
                  <a:gd name="T13" fmla="*/ 0 h 190"/>
                  <a:gd name="T14" fmla="*/ 582 w 582"/>
                  <a:gd name="T15" fmla="*/ 190 h 1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2" h="190">
                    <a:moveTo>
                      <a:pt x="0" y="46"/>
                    </a:moveTo>
                    <a:cubicBezTo>
                      <a:pt x="134" y="189"/>
                      <a:pt x="490" y="160"/>
                      <a:pt x="581" y="0"/>
                    </a:cubicBezTo>
                    <a:lnTo>
                      <a:pt x="331" y="88"/>
                    </a:lnTo>
                    <a:lnTo>
                      <a:pt x="0" y="46"/>
                    </a:lnTo>
                  </a:path>
                </a:pathLst>
              </a:custGeom>
              <a:solidFill>
                <a:srgbClr val="5D70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8003" name="Freeform 90">
                <a:extLst>
                  <a:ext uri="{FF2B5EF4-FFF2-40B4-BE49-F238E27FC236}">
                    <a16:creationId xmlns:a16="http://schemas.microsoft.com/office/drawing/2014/main" id="{58C9A99E-CE3E-4FFA-BAFD-91BAC3DCB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4" y="872"/>
                <a:ext cx="148" cy="39"/>
              </a:xfrm>
              <a:custGeom>
                <a:avLst/>
                <a:gdLst>
                  <a:gd name="T0" fmla="*/ 0 w 652"/>
                  <a:gd name="T1" fmla="*/ 0 h 170"/>
                  <a:gd name="T2" fmla="*/ 0 w 652"/>
                  <a:gd name="T3" fmla="*/ 0 h 170"/>
                  <a:gd name="T4" fmla="*/ 0 w 652"/>
                  <a:gd name="T5" fmla="*/ 0 h 170"/>
                  <a:gd name="T6" fmla="*/ 0 60000 65536"/>
                  <a:gd name="T7" fmla="*/ 0 60000 65536"/>
                  <a:gd name="T8" fmla="*/ 0 60000 65536"/>
                  <a:gd name="T9" fmla="*/ 0 w 652"/>
                  <a:gd name="T10" fmla="*/ 0 h 170"/>
                  <a:gd name="T11" fmla="*/ 652 w 652"/>
                  <a:gd name="T12" fmla="*/ 170 h 1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52" h="170">
                    <a:moveTo>
                      <a:pt x="0" y="0"/>
                    </a:moveTo>
                    <a:cubicBezTo>
                      <a:pt x="117" y="137"/>
                      <a:pt x="557" y="169"/>
                      <a:pt x="651" y="0"/>
                    </a:cubicBezTo>
                    <a:cubicBezTo>
                      <a:pt x="385" y="79"/>
                      <a:pt x="265" y="37"/>
                      <a:pt x="0" y="0"/>
                    </a:cubicBezTo>
                  </a:path>
                </a:pathLst>
              </a:custGeom>
              <a:solidFill>
                <a:srgbClr val="6074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8004" name="Freeform 91">
                <a:extLst>
                  <a:ext uri="{FF2B5EF4-FFF2-40B4-BE49-F238E27FC236}">
                    <a16:creationId xmlns:a16="http://schemas.microsoft.com/office/drawing/2014/main" id="{1FFE6CC1-1DF6-474E-88AA-23D8154BC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1" y="807"/>
                <a:ext cx="54" cy="21"/>
              </a:xfrm>
              <a:custGeom>
                <a:avLst/>
                <a:gdLst>
                  <a:gd name="T0" fmla="*/ 0 w 240"/>
                  <a:gd name="T1" fmla="*/ 0 h 93"/>
                  <a:gd name="T2" fmla="*/ 0 w 240"/>
                  <a:gd name="T3" fmla="*/ 0 h 93"/>
                  <a:gd name="T4" fmla="*/ 0 w 240"/>
                  <a:gd name="T5" fmla="*/ 0 h 93"/>
                  <a:gd name="T6" fmla="*/ 0 w 240"/>
                  <a:gd name="T7" fmla="*/ 0 h 93"/>
                  <a:gd name="T8" fmla="*/ 0 w 240"/>
                  <a:gd name="T9" fmla="*/ 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3"/>
                  <a:gd name="T17" fmla="*/ 240 w 24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3">
                    <a:moveTo>
                      <a:pt x="0" y="0"/>
                    </a:moveTo>
                    <a:lnTo>
                      <a:pt x="174" y="92"/>
                    </a:lnTo>
                    <a:lnTo>
                      <a:pt x="239" y="46"/>
                    </a:lnTo>
                    <a:lnTo>
                      <a:pt x="239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DBE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8005" name="Freeform 92">
                <a:extLst>
                  <a:ext uri="{FF2B5EF4-FFF2-40B4-BE49-F238E27FC236}">
                    <a16:creationId xmlns:a16="http://schemas.microsoft.com/office/drawing/2014/main" id="{9E45CB8F-8DD1-49EE-8317-BEE2B98C1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807"/>
                <a:ext cx="94" cy="35"/>
              </a:xfrm>
              <a:custGeom>
                <a:avLst/>
                <a:gdLst>
                  <a:gd name="T0" fmla="*/ 0 w 414"/>
                  <a:gd name="T1" fmla="*/ 0 h 154"/>
                  <a:gd name="T2" fmla="*/ 0 w 414"/>
                  <a:gd name="T3" fmla="*/ 0 h 154"/>
                  <a:gd name="T4" fmla="*/ 0 w 414"/>
                  <a:gd name="T5" fmla="*/ 0 h 154"/>
                  <a:gd name="T6" fmla="*/ 0 w 414"/>
                  <a:gd name="T7" fmla="*/ 0 h 154"/>
                  <a:gd name="T8" fmla="*/ 0 w 414"/>
                  <a:gd name="T9" fmla="*/ 0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4"/>
                  <a:gd name="T16" fmla="*/ 0 h 154"/>
                  <a:gd name="T17" fmla="*/ 414 w 414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4" h="154">
                    <a:moveTo>
                      <a:pt x="347" y="0"/>
                    </a:moveTo>
                    <a:cubicBezTo>
                      <a:pt x="253" y="81"/>
                      <a:pt x="145" y="111"/>
                      <a:pt x="0" y="122"/>
                    </a:cubicBezTo>
                    <a:lnTo>
                      <a:pt x="0" y="153"/>
                    </a:lnTo>
                    <a:cubicBezTo>
                      <a:pt x="175" y="152"/>
                      <a:pt x="366" y="140"/>
                      <a:pt x="413" y="0"/>
                    </a:cubicBezTo>
                    <a:lnTo>
                      <a:pt x="347" y="0"/>
                    </a:lnTo>
                  </a:path>
                </a:pathLst>
              </a:custGeom>
              <a:solidFill>
                <a:srgbClr val="596D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8006" name="Freeform 93">
                <a:extLst>
                  <a:ext uri="{FF2B5EF4-FFF2-40B4-BE49-F238E27FC236}">
                    <a16:creationId xmlns:a16="http://schemas.microsoft.com/office/drawing/2014/main" id="{9C617E0F-3250-41FA-842E-E06C598CE7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3" y="814"/>
                <a:ext cx="49" cy="21"/>
              </a:xfrm>
              <a:custGeom>
                <a:avLst/>
                <a:gdLst>
                  <a:gd name="T0" fmla="*/ 0 w 218"/>
                  <a:gd name="T1" fmla="*/ 0 h 93"/>
                  <a:gd name="T2" fmla="*/ 0 w 218"/>
                  <a:gd name="T3" fmla="*/ 0 h 93"/>
                  <a:gd name="T4" fmla="*/ 0 w 218"/>
                  <a:gd name="T5" fmla="*/ 0 h 93"/>
                  <a:gd name="T6" fmla="*/ 0 60000 65536"/>
                  <a:gd name="T7" fmla="*/ 0 60000 65536"/>
                  <a:gd name="T8" fmla="*/ 0 60000 65536"/>
                  <a:gd name="T9" fmla="*/ 0 w 218"/>
                  <a:gd name="T10" fmla="*/ 0 h 93"/>
                  <a:gd name="T11" fmla="*/ 218 w 218"/>
                  <a:gd name="T12" fmla="*/ 93 h 9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" h="93">
                    <a:moveTo>
                      <a:pt x="0" y="0"/>
                    </a:moveTo>
                    <a:cubicBezTo>
                      <a:pt x="41" y="70"/>
                      <a:pt x="114" y="85"/>
                      <a:pt x="217" y="92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586C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8007" name="Freeform 94">
                <a:extLst>
                  <a:ext uri="{FF2B5EF4-FFF2-40B4-BE49-F238E27FC236}">
                    <a16:creationId xmlns:a16="http://schemas.microsoft.com/office/drawing/2014/main" id="{58434239-E890-4183-A087-3487B95DE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2" y="824"/>
                <a:ext cx="143" cy="45"/>
              </a:xfrm>
              <a:custGeom>
                <a:avLst/>
                <a:gdLst>
                  <a:gd name="T0" fmla="*/ 0 w 631"/>
                  <a:gd name="T1" fmla="*/ 0 h 198"/>
                  <a:gd name="T2" fmla="*/ 0 w 631"/>
                  <a:gd name="T3" fmla="*/ 0 h 198"/>
                  <a:gd name="T4" fmla="*/ 0 w 631"/>
                  <a:gd name="T5" fmla="*/ 0 h 198"/>
                  <a:gd name="T6" fmla="*/ 0 w 631"/>
                  <a:gd name="T7" fmla="*/ 0 h 1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31"/>
                  <a:gd name="T13" fmla="*/ 0 h 198"/>
                  <a:gd name="T14" fmla="*/ 631 w 631"/>
                  <a:gd name="T15" fmla="*/ 198 h 1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31" h="198">
                    <a:moveTo>
                      <a:pt x="0" y="30"/>
                    </a:moveTo>
                    <a:cubicBezTo>
                      <a:pt x="105" y="197"/>
                      <a:pt x="525" y="131"/>
                      <a:pt x="630" y="0"/>
                    </a:cubicBezTo>
                    <a:lnTo>
                      <a:pt x="325" y="88"/>
                    </a:lnTo>
                    <a:lnTo>
                      <a:pt x="0" y="30"/>
                    </a:lnTo>
                  </a:path>
                </a:pathLst>
              </a:custGeom>
              <a:solidFill>
                <a:srgbClr val="6073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8008" name="Freeform 95">
                <a:extLst>
                  <a:ext uri="{FF2B5EF4-FFF2-40B4-BE49-F238E27FC236}">
                    <a16:creationId xmlns:a16="http://schemas.microsoft.com/office/drawing/2014/main" id="{04DE95A4-2ACF-4684-AE08-9633E3D57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2" y="313"/>
                <a:ext cx="30" cy="1"/>
              </a:xfrm>
              <a:custGeom>
                <a:avLst/>
                <a:gdLst>
                  <a:gd name="T0" fmla="*/ 0 w 131"/>
                  <a:gd name="T1" fmla="*/ 0 h 1"/>
                  <a:gd name="T2" fmla="*/ 0 w 131"/>
                  <a:gd name="T3" fmla="*/ 0 h 1"/>
                  <a:gd name="T4" fmla="*/ 0 w 131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31"/>
                  <a:gd name="T10" fmla="*/ 0 h 1"/>
                  <a:gd name="T11" fmla="*/ 131 w 131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1" h="1">
                    <a:moveTo>
                      <a:pt x="0" y="0"/>
                    </a:moveTo>
                    <a:lnTo>
                      <a:pt x="13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793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8009" name="Freeform 96">
                <a:extLst>
                  <a:ext uri="{FF2B5EF4-FFF2-40B4-BE49-F238E27FC236}">
                    <a16:creationId xmlns:a16="http://schemas.microsoft.com/office/drawing/2014/main" id="{070E2927-7793-4A4D-B67C-D155CDAEB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796"/>
                <a:ext cx="35" cy="17"/>
              </a:xfrm>
              <a:custGeom>
                <a:avLst/>
                <a:gdLst>
                  <a:gd name="T0" fmla="*/ 0 w 153"/>
                  <a:gd name="T1" fmla="*/ 0 h 77"/>
                  <a:gd name="T2" fmla="*/ 0 w 153"/>
                  <a:gd name="T3" fmla="*/ 0 h 77"/>
                  <a:gd name="T4" fmla="*/ 0 w 153"/>
                  <a:gd name="T5" fmla="*/ 0 h 77"/>
                  <a:gd name="T6" fmla="*/ 0 60000 65536"/>
                  <a:gd name="T7" fmla="*/ 0 60000 65536"/>
                  <a:gd name="T8" fmla="*/ 0 60000 65536"/>
                  <a:gd name="T9" fmla="*/ 0 w 153"/>
                  <a:gd name="T10" fmla="*/ 0 h 77"/>
                  <a:gd name="T11" fmla="*/ 153 w 153"/>
                  <a:gd name="T12" fmla="*/ 77 h 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3" h="77">
                    <a:moveTo>
                      <a:pt x="0" y="0"/>
                    </a:moveTo>
                    <a:cubicBezTo>
                      <a:pt x="50" y="41"/>
                      <a:pt x="101" y="62"/>
                      <a:pt x="152" y="76"/>
                    </a:cubicBezTo>
                    <a:cubicBezTo>
                      <a:pt x="107" y="43"/>
                      <a:pt x="78" y="29"/>
                      <a:pt x="0" y="0"/>
                    </a:cubicBezTo>
                  </a:path>
                </a:pathLst>
              </a:custGeom>
              <a:solidFill>
                <a:srgbClr val="CDCF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8010" name="Freeform 97">
                <a:extLst>
                  <a:ext uri="{FF2B5EF4-FFF2-40B4-BE49-F238E27FC236}">
                    <a16:creationId xmlns:a16="http://schemas.microsoft.com/office/drawing/2014/main" id="{ADA3C683-1D16-43A8-9DEB-ACE884228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9" y="698"/>
                <a:ext cx="70" cy="48"/>
              </a:xfrm>
              <a:custGeom>
                <a:avLst/>
                <a:gdLst>
                  <a:gd name="T0" fmla="*/ 0 w 309"/>
                  <a:gd name="T1" fmla="*/ 0 h 210"/>
                  <a:gd name="T2" fmla="*/ 0 w 309"/>
                  <a:gd name="T3" fmla="*/ 0 h 210"/>
                  <a:gd name="T4" fmla="*/ 0 w 309"/>
                  <a:gd name="T5" fmla="*/ 0 h 210"/>
                  <a:gd name="T6" fmla="*/ 0 w 309"/>
                  <a:gd name="T7" fmla="*/ 0 h 210"/>
                  <a:gd name="T8" fmla="*/ 0 w 309"/>
                  <a:gd name="T9" fmla="*/ 0 h 210"/>
                  <a:gd name="T10" fmla="*/ 0 w 309"/>
                  <a:gd name="T11" fmla="*/ 0 h 2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9"/>
                  <a:gd name="T19" fmla="*/ 0 h 210"/>
                  <a:gd name="T20" fmla="*/ 309 w 309"/>
                  <a:gd name="T21" fmla="*/ 210 h 2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9" h="210">
                    <a:moveTo>
                      <a:pt x="223" y="59"/>
                    </a:moveTo>
                    <a:cubicBezTo>
                      <a:pt x="247" y="39"/>
                      <a:pt x="177" y="26"/>
                      <a:pt x="162" y="9"/>
                    </a:cubicBezTo>
                    <a:cubicBezTo>
                      <a:pt x="306" y="0"/>
                      <a:pt x="308" y="100"/>
                      <a:pt x="197" y="109"/>
                    </a:cubicBezTo>
                    <a:cubicBezTo>
                      <a:pt x="122" y="110"/>
                      <a:pt x="15" y="88"/>
                      <a:pt x="157" y="186"/>
                    </a:cubicBezTo>
                    <a:cubicBezTo>
                      <a:pt x="190" y="209"/>
                      <a:pt x="0" y="154"/>
                      <a:pt x="40" y="108"/>
                    </a:cubicBezTo>
                    <a:cubicBezTo>
                      <a:pt x="80" y="62"/>
                      <a:pt x="198" y="81"/>
                      <a:pt x="223" y="59"/>
                    </a:cubicBezTo>
                  </a:path>
                </a:pathLst>
              </a:custGeom>
              <a:solidFill>
                <a:srgbClr val="B9C4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8011" name="Freeform 98">
                <a:extLst>
                  <a:ext uri="{FF2B5EF4-FFF2-40B4-BE49-F238E27FC236}">
                    <a16:creationId xmlns:a16="http://schemas.microsoft.com/office/drawing/2014/main" id="{860124C6-B273-43F1-BE77-642C19A24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1" y="847"/>
                <a:ext cx="30" cy="18"/>
              </a:xfrm>
              <a:custGeom>
                <a:avLst/>
                <a:gdLst>
                  <a:gd name="T0" fmla="*/ 0 w 134"/>
                  <a:gd name="T1" fmla="*/ 0 h 81"/>
                  <a:gd name="T2" fmla="*/ 0 w 134"/>
                  <a:gd name="T3" fmla="*/ 0 h 81"/>
                  <a:gd name="T4" fmla="*/ 0 w 134"/>
                  <a:gd name="T5" fmla="*/ 0 h 81"/>
                  <a:gd name="T6" fmla="*/ 0 w 134"/>
                  <a:gd name="T7" fmla="*/ 0 h 81"/>
                  <a:gd name="T8" fmla="*/ 0 w 134"/>
                  <a:gd name="T9" fmla="*/ 0 h 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"/>
                  <a:gd name="T16" fmla="*/ 0 h 81"/>
                  <a:gd name="T17" fmla="*/ 134 w 134"/>
                  <a:gd name="T18" fmla="*/ 81 h 8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" h="81">
                    <a:moveTo>
                      <a:pt x="124" y="76"/>
                    </a:moveTo>
                    <a:cubicBezTo>
                      <a:pt x="104" y="43"/>
                      <a:pt x="102" y="41"/>
                      <a:pt x="133" y="0"/>
                    </a:cubicBezTo>
                    <a:cubicBezTo>
                      <a:pt x="67" y="17"/>
                      <a:pt x="64" y="15"/>
                      <a:pt x="0" y="6"/>
                    </a:cubicBezTo>
                    <a:cubicBezTo>
                      <a:pt x="21" y="39"/>
                      <a:pt x="26" y="40"/>
                      <a:pt x="2" y="80"/>
                    </a:cubicBezTo>
                    <a:cubicBezTo>
                      <a:pt x="65" y="63"/>
                      <a:pt x="72" y="69"/>
                      <a:pt x="124" y="76"/>
                    </a:cubicBezTo>
                  </a:path>
                </a:pathLst>
              </a:custGeom>
              <a:solidFill>
                <a:srgbClr val="CBCF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8012" name="Freeform 99">
                <a:extLst>
                  <a:ext uri="{FF2B5EF4-FFF2-40B4-BE49-F238E27FC236}">
                    <a16:creationId xmlns:a16="http://schemas.microsoft.com/office/drawing/2014/main" id="{7F3A71DB-BED5-4E2C-A103-4F07ACCD1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9" y="644"/>
                <a:ext cx="10" cy="11"/>
              </a:xfrm>
              <a:custGeom>
                <a:avLst/>
                <a:gdLst>
                  <a:gd name="T0" fmla="*/ 0 w 46"/>
                  <a:gd name="T1" fmla="*/ 0 h 47"/>
                  <a:gd name="T2" fmla="*/ 0 w 46"/>
                  <a:gd name="T3" fmla="*/ 0 h 47"/>
                  <a:gd name="T4" fmla="*/ 0 w 46"/>
                  <a:gd name="T5" fmla="*/ 0 h 47"/>
                  <a:gd name="T6" fmla="*/ 0 w 46"/>
                  <a:gd name="T7" fmla="*/ 0 h 47"/>
                  <a:gd name="T8" fmla="*/ 0 w 46"/>
                  <a:gd name="T9" fmla="*/ 0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"/>
                  <a:gd name="T16" fmla="*/ 0 h 47"/>
                  <a:gd name="T17" fmla="*/ 46 w 46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" h="47">
                    <a:moveTo>
                      <a:pt x="26" y="0"/>
                    </a:moveTo>
                    <a:lnTo>
                      <a:pt x="0" y="10"/>
                    </a:lnTo>
                    <a:lnTo>
                      <a:pt x="19" y="46"/>
                    </a:lnTo>
                    <a:lnTo>
                      <a:pt x="45" y="36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91AD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38013" name="Freeform 100">
                <a:extLst>
                  <a:ext uri="{FF2B5EF4-FFF2-40B4-BE49-F238E27FC236}">
                    <a16:creationId xmlns:a16="http://schemas.microsoft.com/office/drawing/2014/main" id="{4427E757-8982-4E60-802E-5BB3D045A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8" y="708"/>
                <a:ext cx="10" cy="11"/>
              </a:xfrm>
              <a:custGeom>
                <a:avLst/>
                <a:gdLst>
                  <a:gd name="T0" fmla="*/ 0 w 46"/>
                  <a:gd name="T1" fmla="*/ 0 h 47"/>
                  <a:gd name="T2" fmla="*/ 0 w 46"/>
                  <a:gd name="T3" fmla="*/ 0 h 47"/>
                  <a:gd name="T4" fmla="*/ 0 w 46"/>
                  <a:gd name="T5" fmla="*/ 0 h 47"/>
                  <a:gd name="T6" fmla="*/ 0 w 46"/>
                  <a:gd name="T7" fmla="*/ 0 h 47"/>
                  <a:gd name="T8" fmla="*/ 0 w 46"/>
                  <a:gd name="T9" fmla="*/ 0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"/>
                  <a:gd name="T16" fmla="*/ 0 h 47"/>
                  <a:gd name="T17" fmla="*/ 46 w 46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" h="47">
                    <a:moveTo>
                      <a:pt x="26" y="0"/>
                    </a:moveTo>
                    <a:lnTo>
                      <a:pt x="0" y="10"/>
                    </a:lnTo>
                    <a:lnTo>
                      <a:pt x="19" y="46"/>
                    </a:lnTo>
                    <a:lnTo>
                      <a:pt x="45" y="36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91AD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</p:grpSp>
      </p:grpSp>
      <p:graphicFrame>
        <p:nvGraphicFramePr>
          <p:cNvPr id="39013" name="Group 101">
            <a:extLst>
              <a:ext uri="{FF2B5EF4-FFF2-40B4-BE49-F238E27FC236}">
                <a16:creationId xmlns:a16="http://schemas.microsoft.com/office/drawing/2014/main" id="{A2CAF722-4E5F-4243-BEE9-4BFA7D30E792}"/>
              </a:ext>
            </a:extLst>
          </p:cNvPr>
          <p:cNvGraphicFramePr>
            <a:graphicFrameLocks noGrp="1"/>
          </p:cNvGraphicFramePr>
          <p:nvPr/>
        </p:nvGraphicFramePr>
        <p:xfrm>
          <a:off x="1957388" y="3275013"/>
          <a:ext cx="6275387" cy="2028825"/>
        </p:xfrm>
        <a:graphic>
          <a:graphicData uri="http://schemas.openxmlformats.org/drawingml/2006/table">
            <a:tbl>
              <a:tblPr/>
              <a:tblGrid>
                <a:gridCol w="2090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774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pl-P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  <a:cs typeface="Arial Unicode MS" charset="0"/>
                        </a:rPr>
                        <a:t>TYP ÚČTU</a:t>
                      </a:r>
                    </a:p>
                  </a:txBody>
                  <a:tcPr marT="15873" marB="45711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  <a:cs typeface="Arial Unicode MS" charset="0"/>
                        </a:rPr>
                        <a:t>ÚROKOVÁ SAZBA (roční)</a:t>
                      </a:r>
                    </a:p>
                  </a:txBody>
                  <a:tcPr marT="15873" marB="45711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pl-PL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  <a:cs typeface="Arial Unicode MS" charset="0"/>
                        </a:rPr>
                        <a:t>ÚROK</a:t>
                      </a:r>
                    </a:p>
                  </a:txBody>
                  <a:tcPr marT="15873" marB="45711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684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pl-PL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  <a:cs typeface="Arial Unicode MS" charset="0"/>
                        </a:rPr>
                        <a:t>Běžný účet</a:t>
                      </a:r>
                    </a:p>
                  </a:txBody>
                  <a:tcPr marT="15873" marB="45711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  <a:cs typeface="Arial Unicode MS" charset="0"/>
                        </a:rPr>
                        <a:t>0,11 %</a:t>
                      </a:r>
                    </a:p>
                  </a:txBody>
                  <a:tcPr marT="15873" marB="45711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 marT="45711" marB="45711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684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  <a:cs typeface="Arial Unicode MS" charset="0"/>
                        </a:rPr>
                        <a:t>Terminovaný vklad</a:t>
                      </a:r>
                    </a:p>
                  </a:txBody>
                  <a:tcPr marT="15873" marB="45711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  <a:cs typeface="Arial Unicode MS" charset="0"/>
                        </a:rPr>
                        <a:t>1,4 %</a:t>
                      </a:r>
                    </a:p>
                  </a:txBody>
                  <a:tcPr marT="15873" marB="45711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 marT="45711" marB="45711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684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  <a:cs typeface="Arial Unicode MS" charset="0"/>
                        </a:rPr>
                        <a:t>Spořicí účet</a:t>
                      </a:r>
                    </a:p>
                  </a:txBody>
                  <a:tcPr marT="15873" marB="45711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pl-P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Gothic" charset="-128"/>
                          <a:cs typeface="Arial Unicode MS" charset="0"/>
                        </a:rPr>
                        <a:t>2,5 %</a:t>
                      </a:r>
                    </a:p>
                  </a:txBody>
                  <a:tcPr marT="15873" marB="45711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 marT="45711" marB="45711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057" name="Text Box 145">
            <a:extLst>
              <a:ext uri="{FF2B5EF4-FFF2-40B4-BE49-F238E27FC236}">
                <a16:creationId xmlns:a16="http://schemas.microsoft.com/office/drawing/2014/main" id="{0AC61F66-42EF-4D0B-A9A2-74B327B43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0613" y="3908425"/>
            <a:ext cx="12096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>
                <a:solidFill>
                  <a:srgbClr val="000000"/>
                </a:solidFill>
                <a:latin typeface="Arial Black" panose="020B0A04020102020204" pitchFamily="34" charset="0"/>
              </a:rPr>
              <a:t>110 Kč</a:t>
            </a:r>
          </a:p>
        </p:txBody>
      </p:sp>
      <p:sp>
        <p:nvSpPr>
          <p:cNvPr id="39058" name="Text Box 146">
            <a:extLst>
              <a:ext uri="{FF2B5EF4-FFF2-40B4-BE49-F238E27FC236}">
                <a16:creationId xmlns:a16="http://schemas.microsoft.com/office/drawing/2014/main" id="{B15590CD-DA5F-4664-907D-6F2589E64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7600" y="4448175"/>
            <a:ext cx="13620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>
                <a:solidFill>
                  <a:srgbClr val="000000"/>
                </a:solidFill>
                <a:latin typeface="Arial Black" panose="020B0A04020102020204" pitchFamily="34" charset="0"/>
              </a:rPr>
              <a:t>1 400 Kč</a:t>
            </a:r>
          </a:p>
        </p:txBody>
      </p:sp>
      <p:sp>
        <p:nvSpPr>
          <p:cNvPr id="39059" name="Text Box 147">
            <a:extLst>
              <a:ext uri="{FF2B5EF4-FFF2-40B4-BE49-F238E27FC236}">
                <a16:creationId xmlns:a16="http://schemas.microsoft.com/office/drawing/2014/main" id="{6B2F08B4-7A5D-4FFB-8108-1BB6C1ECD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7600" y="4859338"/>
            <a:ext cx="13620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>
                <a:solidFill>
                  <a:srgbClr val="000000"/>
                </a:solidFill>
                <a:latin typeface="Arial Black" panose="020B0A04020102020204" pitchFamily="34" charset="0"/>
              </a:rPr>
              <a:t>2 500 Kč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9" presetClass="entr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/2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.3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x-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8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8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39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39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39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3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1" dur="500"/>
                                        <p:tgtEl>
                                          <p:spTgt spid="3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id="{1B6ACF9F-8BE2-499B-8185-591438409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1979613"/>
            <a:ext cx="8820150" cy="151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18000"/>
              </a:lnSpc>
            </a:pPr>
            <a:r>
              <a:rPr lang="pl-PL" altLang="cs-CZ" sz="4000" b="1">
                <a:solidFill>
                  <a:srgbClr val="FFFF66"/>
                </a:solidFill>
              </a:rPr>
              <a:t>Zopakuj si učivo pomocí křížovky v pracovním listě.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>
            <a:extLst>
              <a:ext uri="{FF2B5EF4-FFF2-40B4-BE49-F238E27FC236}">
                <a16:creationId xmlns:a16="http://schemas.microsoft.com/office/drawing/2014/main" id="{20A8D246-981C-4883-923F-408D7D888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1260475"/>
            <a:ext cx="8820150" cy="151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18000"/>
              </a:lnSpc>
            </a:pPr>
            <a:r>
              <a:rPr lang="pl-PL" altLang="cs-CZ" sz="4000" b="1">
                <a:solidFill>
                  <a:srgbClr val="FFFF66"/>
                </a:solidFill>
              </a:rPr>
              <a:t>Co se podle tebe za peníze nedá koupit?</a:t>
            </a:r>
          </a:p>
        </p:txBody>
      </p:sp>
      <p:sp>
        <p:nvSpPr>
          <p:cNvPr id="39939" name="Text Box 2">
            <a:extLst>
              <a:ext uri="{FF2B5EF4-FFF2-40B4-BE49-F238E27FC236}">
                <a16:creationId xmlns:a16="http://schemas.microsoft.com/office/drawing/2014/main" id="{B6260E44-D521-4982-B14E-753285A0F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675" y="4500563"/>
            <a:ext cx="4011613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18000"/>
              </a:lnSpc>
            </a:pPr>
            <a:r>
              <a:rPr lang="pl-PL" altLang="cs-CZ" sz="2800" b="1">
                <a:solidFill>
                  <a:schemeClr val="tx1"/>
                </a:solidFill>
              </a:rPr>
              <a:t>Připoměň si píseň Zdeňka Svěráka </a:t>
            </a:r>
            <a:br>
              <a:rPr lang="pl-PL" altLang="cs-CZ" sz="2800" b="1">
                <a:solidFill>
                  <a:schemeClr val="tx1"/>
                </a:solidFill>
              </a:rPr>
            </a:br>
            <a:r>
              <a:rPr lang="pl-PL" altLang="cs-CZ" sz="2800" b="1">
                <a:solidFill>
                  <a:schemeClr val="tx1"/>
                </a:solidFill>
              </a:rPr>
              <a:t>a Jaroslava Uhlíře – Není nutno.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>
            <a:extLst>
              <a:ext uri="{FF2B5EF4-FFF2-40B4-BE49-F238E27FC236}">
                <a16:creationId xmlns:a16="http://schemas.microsoft.com/office/drawing/2014/main" id="{B30B38B0-3C95-4A2D-899E-F53CFAC6E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065213"/>
            <a:ext cx="8820150" cy="151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r>
              <a:rPr lang="cs-CZ" altLang="cs-CZ" sz="1400" b="1">
                <a:solidFill>
                  <a:schemeClr val="tx1"/>
                </a:solidFill>
              </a:rPr>
              <a:t>Zdroje:</a:t>
            </a:r>
          </a:p>
          <a:p>
            <a:r>
              <a:rPr lang="cs-CZ" altLang="cs-CZ" sz="1400">
                <a:solidFill>
                  <a:schemeClr val="tx1"/>
                </a:solidFill>
              </a:rPr>
              <a:t>DUC LE, M. - TORDJMANOVÁ, N.: PENÍZE a Euro krok za krokem. 1. vydání. </a:t>
            </a:r>
          </a:p>
          <a:p>
            <a:r>
              <a:rPr lang="cs-CZ" altLang="cs-CZ" sz="1400">
                <a:solidFill>
                  <a:schemeClr val="tx1"/>
                </a:solidFill>
              </a:rPr>
              <a:t>Praha: Albatros, 2004.</a:t>
            </a:r>
          </a:p>
          <a:p>
            <a:endParaRPr lang="cs-CZ" altLang="cs-CZ" sz="1400">
              <a:solidFill>
                <a:schemeClr val="tx1"/>
              </a:solidFill>
            </a:endParaRPr>
          </a:p>
          <a:p>
            <a:r>
              <a:rPr lang="pl-PL" altLang="cs-CZ" sz="1400" b="1">
                <a:solidFill>
                  <a:schemeClr val="tx1"/>
                </a:solidFill>
              </a:rPr>
              <a:t>Obrázek dostupný pod licencí public domain na www: </a:t>
            </a:r>
          </a:p>
          <a:p>
            <a:r>
              <a:rPr lang="cs-CZ" altLang="cs-CZ" sz="1400">
                <a:solidFill>
                  <a:schemeClr val="tx1"/>
                </a:solidFill>
              </a:rPr>
              <a:t>Str. 1, 5, 26     </a:t>
            </a:r>
            <a:r>
              <a:rPr lang="cs-CZ" altLang="cs-CZ" sz="1400">
                <a:solidFill>
                  <a:schemeClr val="tx1"/>
                </a:solidFill>
                <a:hlinkClick r:id="rId3"/>
              </a:rPr>
              <a:t>http://www.clker.com/clipart-9799.html</a:t>
            </a:r>
            <a:endParaRPr lang="cs-CZ" altLang="cs-CZ" sz="1400">
              <a:solidFill>
                <a:schemeClr val="tx1"/>
              </a:solidFill>
            </a:endParaRPr>
          </a:p>
          <a:p>
            <a:endParaRPr lang="cs-CZ" altLang="cs-CZ" sz="1400">
              <a:solidFill>
                <a:schemeClr val="tx1"/>
              </a:solidFill>
            </a:endParaRPr>
          </a:p>
          <a:p>
            <a:r>
              <a:rPr lang="cs-CZ" altLang="cs-CZ" sz="1400">
                <a:solidFill>
                  <a:schemeClr val="tx1"/>
                </a:solidFill>
              </a:rPr>
              <a:t>Str. 2, 3, 22     </a:t>
            </a:r>
            <a:r>
              <a:rPr lang="cs-CZ" altLang="cs-CZ" sz="1400">
                <a:solidFill>
                  <a:schemeClr val="tx1"/>
                </a:solidFill>
                <a:hlinkClick r:id="rId4"/>
              </a:rPr>
              <a:t>http://www.clker.com/clipart-9718.html</a:t>
            </a:r>
            <a:endParaRPr lang="cs-CZ" altLang="cs-CZ" sz="1400">
              <a:solidFill>
                <a:schemeClr val="tx1"/>
              </a:solidFill>
            </a:endParaRPr>
          </a:p>
          <a:p>
            <a:endParaRPr lang="cs-CZ" altLang="cs-CZ" sz="1400">
              <a:solidFill>
                <a:schemeClr val="tx1"/>
              </a:solidFill>
            </a:endParaRPr>
          </a:p>
          <a:p>
            <a:r>
              <a:rPr lang="cs-CZ" altLang="cs-CZ" sz="1400">
                <a:solidFill>
                  <a:schemeClr val="tx1"/>
                </a:solidFill>
              </a:rPr>
              <a:t>Str. 4            </a:t>
            </a:r>
            <a:r>
              <a:rPr lang="cs-CZ" altLang="cs-CZ" sz="1400">
                <a:solidFill>
                  <a:schemeClr val="tx1"/>
                </a:solidFill>
                <a:hlinkClick r:id="rId5"/>
              </a:rPr>
              <a:t>http://www.clker.com/clipart-10240.html</a:t>
            </a:r>
            <a:endParaRPr lang="cs-CZ" altLang="cs-CZ" sz="1400">
              <a:solidFill>
                <a:schemeClr val="tx1"/>
              </a:solidFill>
            </a:endParaRPr>
          </a:p>
          <a:p>
            <a:r>
              <a:rPr lang="cs-CZ" altLang="cs-CZ" sz="1400">
                <a:solidFill>
                  <a:schemeClr val="tx1"/>
                </a:solidFill>
              </a:rPr>
              <a:t>                     </a:t>
            </a:r>
            <a:r>
              <a:rPr lang="cs-CZ" altLang="cs-CZ" sz="1400">
                <a:solidFill>
                  <a:schemeClr val="tx1"/>
                </a:solidFill>
                <a:hlinkClick r:id="rId6"/>
              </a:rPr>
              <a:t>http://www.clker.com/clipart-11403.html</a:t>
            </a:r>
            <a:endParaRPr lang="cs-CZ" altLang="cs-CZ" sz="1400">
              <a:solidFill>
                <a:schemeClr val="tx1"/>
              </a:solidFill>
            </a:endParaRPr>
          </a:p>
          <a:p>
            <a:r>
              <a:rPr lang="cs-CZ" altLang="cs-CZ" sz="1400">
                <a:solidFill>
                  <a:schemeClr val="tx1"/>
                </a:solidFill>
              </a:rPr>
              <a:t>                     </a:t>
            </a:r>
            <a:r>
              <a:rPr lang="cs-CZ" altLang="cs-CZ" sz="1400">
                <a:solidFill>
                  <a:schemeClr val="tx1"/>
                </a:solidFill>
                <a:hlinkClick r:id="rId7"/>
              </a:rPr>
              <a:t>http://www.clker.com/clipart-14638.html</a:t>
            </a:r>
            <a:endParaRPr lang="cs-CZ" altLang="cs-CZ" sz="1400">
              <a:solidFill>
                <a:schemeClr val="tx1"/>
              </a:solidFill>
            </a:endParaRPr>
          </a:p>
          <a:p>
            <a:r>
              <a:rPr lang="cs-CZ" altLang="cs-CZ" sz="1400">
                <a:solidFill>
                  <a:schemeClr val="tx1"/>
                </a:solidFill>
              </a:rPr>
              <a:t>                     </a:t>
            </a:r>
            <a:r>
              <a:rPr lang="cs-CZ" altLang="cs-CZ" sz="1400">
                <a:solidFill>
                  <a:schemeClr val="tx1"/>
                </a:solidFill>
                <a:hlinkClick r:id="rId8"/>
              </a:rPr>
              <a:t>http://www.clker.com/clipart-6249.html</a:t>
            </a:r>
            <a:endParaRPr lang="cs-CZ" altLang="cs-CZ" sz="1400">
              <a:solidFill>
                <a:schemeClr val="tx1"/>
              </a:solidFill>
            </a:endParaRPr>
          </a:p>
          <a:p>
            <a:r>
              <a:rPr lang="cs-CZ" altLang="cs-CZ" sz="1400">
                <a:solidFill>
                  <a:schemeClr val="tx1"/>
                </a:solidFill>
              </a:rPr>
              <a:t>                     </a:t>
            </a:r>
            <a:r>
              <a:rPr lang="cs-CZ" altLang="cs-CZ" sz="1400">
                <a:solidFill>
                  <a:schemeClr val="tx1"/>
                </a:solidFill>
                <a:hlinkClick r:id="rId9"/>
              </a:rPr>
              <a:t>http://www.clker.com/clipart-10142.html</a:t>
            </a:r>
            <a:endParaRPr lang="cs-CZ" altLang="cs-CZ" sz="1400">
              <a:solidFill>
                <a:schemeClr val="tx1"/>
              </a:solidFill>
            </a:endParaRPr>
          </a:p>
          <a:p>
            <a:endParaRPr lang="cs-CZ" altLang="cs-CZ" sz="1400">
              <a:solidFill>
                <a:schemeClr val="tx1"/>
              </a:solidFill>
            </a:endParaRPr>
          </a:p>
          <a:p>
            <a:r>
              <a:rPr lang="cs-CZ" altLang="cs-CZ" sz="1400">
                <a:solidFill>
                  <a:schemeClr val="tx1"/>
                </a:solidFill>
              </a:rPr>
              <a:t>Str. 14          </a:t>
            </a:r>
            <a:r>
              <a:rPr lang="cs-CZ" altLang="cs-CZ" sz="1400">
                <a:solidFill>
                  <a:schemeClr val="tx1"/>
                </a:solidFill>
                <a:hlinkClick r:id="rId10"/>
              </a:rPr>
              <a:t>http://www.clker.com/clipart-7406.html</a:t>
            </a:r>
            <a:endParaRPr lang="cs-CZ" altLang="cs-CZ" sz="1400">
              <a:solidFill>
                <a:schemeClr val="tx1"/>
              </a:solidFill>
            </a:endParaRPr>
          </a:p>
          <a:p>
            <a:r>
              <a:rPr lang="cs-CZ" altLang="cs-CZ" sz="1400">
                <a:solidFill>
                  <a:schemeClr val="tx1"/>
                </a:solidFill>
              </a:rPr>
              <a:t>                    </a:t>
            </a:r>
            <a:r>
              <a:rPr lang="cs-CZ" altLang="cs-CZ" sz="1400">
                <a:solidFill>
                  <a:schemeClr val="tx1"/>
                </a:solidFill>
                <a:hlinkClick r:id="rId11"/>
              </a:rPr>
              <a:t>http://www.clker.com/clipart-6262.html</a:t>
            </a:r>
            <a:endParaRPr lang="cs-CZ" altLang="cs-CZ" sz="1400">
              <a:solidFill>
                <a:schemeClr val="tx1"/>
              </a:solidFill>
            </a:endParaRPr>
          </a:p>
          <a:p>
            <a:r>
              <a:rPr lang="cs-CZ" altLang="cs-CZ" sz="1400">
                <a:solidFill>
                  <a:schemeClr val="tx1"/>
                </a:solidFill>
              </a:rPr>
              <a:t>                    </a:t>
            </a:r>
            <a:r>
              <a:rPr lang="cs-CZ" altLang="cs-CZ" sz="1400">
                <a:solidFill>
                  <a:schemeClr val="tx1"/>
                </a:solidFill>
                <a:hlinkClick r:id="rId12"/>
              </a:rPr>
              <a:t>http://www.clker.com/clipart-7238.html</a:t>
            </a:r>
            <a:endParaRPr lang="cs-CZ" altLang="cs-CZ" sz="1400">
              <a:solidFill>
                <a:schemeClr val="tx1"/>
              </a:solidFill>
            </a:endParaRPr>
          </a:p>
          <a:p>
            <a:endParaRPr lang="cs-CZ" altLang="cs-CZ" sz="1400">
              <a:solidFill>
                <a:schemeClr val="tx1"/>
              </a:solidFill>
            </a:endParaRPr>
          </a:p>
          <a:p>
            <a:r>
              <a:rPr lang="pl-PL" altLang="cs-CZ" sz="1400">
                <a:solidFill>
                  <a:schemeClr val="tx1"/>
                </a:solidFill>
              </a:rPr>
              <a:t>Str. 6, 8, 16, 17, 24, 25, 28 </a:t>
            </a:r>
            <a:r>
              <a:rPr lang="pl-PL" altLang="cs-CZ" sz="1400">
                <a:solidFill>
                  <a:schemeClr val="tx1"/>
                </a:solidFill>
                <a:hlinkClick r:id="rId13"/>
              </a:rPr>
              <a:t>http://www.clker.com/clipart-14440.html</a:t>
            </a:r>
            <a:endParaRPr lang="pl-PL" altLang="cs-CZ" sz="1400">
              <a:solidFill>
                <a:schemeClr val="tx1"/>
              </a:solidFill>
            </a:endParaRPr>
          </a:p>
          <a:p>
            <a:endParaRPr lang="pl-PL" altLang="cs-CZ" sz="1400">
              <a:solidFill>
                <a:schemeClr val="tx1"/>
              </a:solidFill>
            </a:endParaRPr>
          </a:p>
          <a:p>
            <a:r>
              <a:rPr lang="pl-PL" altLang="cs-CZ" sz="1400">
                <a:solidFill>
                  <a:schemeClr val="tx1"/>
                </a:solidFill>
              </a:rPr>
              <a:t>Str. 33, 36 </a:t>
            </a:r>
            <a:r>
              <a:rPr lang="pl-PL" altLang="cs-CZ" sz="1400">
                <a:solidFill>
                  <a:schemeClr val="tx1"/>
                </a:solidFill>
                <a:hlinkClick r:id="rId14"/>
              </a:rPr>
              <a:t>http://www.clker.com/clipart-1985.html</a:t>
            </a:r>
            <a:endParaRPr lang="pl-PL" altLang="cs-CZ" sz="1400">
              <a:solidFill>
                <a:schemeClr val="tx1"/>
              </a:solidFill>
            </a:endParaRPr>
          </a:p>
          <a:p>
            <a:endParaRPr lang="pl-PL" altLang="cs-CZ" sz="1400">
              <a:solidFill>
                <a:schemeClr val="tx1"/>
              </a:solidFill>
            </a:endParaRPr>
          </a:p>
          <a:p>
            <a:endParaRPr lang="cs-CZ" altLang="cs-CZ" sz="1400">
              <a:solidFill>
                <a:schemeClr val="tx1"/>
              </a:solidFill>
            </a:endParaRPr>
          </a:p>
          <a:p>
            <a:endParaRPr lang="cs-CZ" altLang="cs-CZ" sz="1400">
              <a:solidFill>
                <a:schemeClr val="tx1"/>
              </a:solidFill>
            </a:endParaRPr>
          </a:p>
          <a:p>
            <a:r>
              <a:rPr lang="cs-CZ" altLang="cs-CZ" sz="1400">
                <a:solidFill>
                  <a:schemeClr val="tx1"/>
                </a:solidFill>
              </a:rPr>
              <a:t>Foto str. 29, mapa str. 11: autor</a:t>
            </a:r>
          </a:p>
          <a:p>
            <a:pPr>
              <a:lnSpc>
                <a:spcPct val="118000"/>
              </a:lnSpc>
            </a:pPr>
            <a:endParaRPr lang="pl-PL" altLang="cs-CZ" sz="140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1340E68-DBE2-42C1-95D3-47D2AF13BB69}"/>
              </a:ext>
            </a:extLst>
          </p:cNvPr>
          <p:cNvGrpSpPr>
            <a:grpSpLocks/>
          </p:cNvGrpSpPr>
          <p:nvPr/>
        </p:nvGrpSpPr>
        <p:grpSpPr bwMode="auto">
          <a:xfrm>
            <a:off x="2160588" y="1689100"/>
            <a:ext cx="1628775" cy="1908175"/>
            <a:chOff x="1361" y="1064"/>
            <a:chExt cx="1026" cy="1202"/>
          </a:xfrm>
        </p:grpSpPr>
        <p:grpSp>
          <p:nvGrpSpPr>
            <p:cNvPr id="5255" name="Group 2">
              <a:extLst>
                <a:ext uri="{FF2B5EF4-FFF2-40B4-BE49-F238E27FC236}">
                  <a16:creationId xmlns:a16="http://schemas.microsoft.com/office/drawing/2014/main" id="{5AC2FE5C-911A-462F-BBAB-8EFA705FA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1" y="1064"/>
              <a:ext cx="1026" cy="1202"/>
              <a:chOff x="1361" y="1064"/>
              <a:chExt cx="1026" cy="1202"/>
            </a:xfrm>
          </p:grpSpPr>
          <p:grpSp>
            <p:nvGrpSpPr>
              <p:cNvPr id="5256" name="Group 3">
                <a:extLst>
                  <a:ext uri="{FF2B5EF4-FFF2-40B4-BE49-F238E27FC236}">
                    <a16:creationId xmlns:a16="http://schemas.microsoft.com/office/drawing/2014/main" id="{A3CA2855-2977-4B65-B33E-2396FC7914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1" y="1064"/>
                <a:ext cx="1026" cy="1202"/>
                <a:chOff x="1361" y="1064"/>
                <a:chExt cx="1026" cy="1202"/>
              </a:xfrm>
            </p:grpSpPr>
            <p:sp>
              <p:nvSpPr>
                <p:cNvPr id="5257" name="Freeform 4">
                  <a:extLst>
                    <a:ext uri="{FF2B5EF4-FFF2-40B4-BE49-F238E27FC236}">
                      <a16:creationId xmlns:a16="http://schemas.microsoft.com/office/drawing/2014/main" id="{EF42FF8D-3E90-4CEC-9478-76F2AF3578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61" y="1997"/>
                  <a:ext cx="957" cy="275"/>
                </a:xfrm>
                <a:custGeom>
                  <a:avLst/>
                  <a:gdLst>
                    <a:gd name="T0" fmla="*/ 0 w 4220"/>
                    <a:gd name="T1" fmla="*/ 0 h 1214"/>
                    <a:gd name="T2" fmla="*/ 0 w 4220"/>
                    <a:gd name="T3" fmla="*/ 0 h 1214"/>
                    <a:gd name="T4" fmla="*/ 0 w 4220"/>
                    <a:gd name="T5" fmla="*/ 0 h 1214"/>
                    <a:gd name="T6" fmla="*/ 0 w 4220"/>
                    <a:gd name="T7" fmla="*/ 0 h 1214"/>
                    <a:gd name="T8" fmla="*/ 0 w 4220"/>
                    <a:gd name="T9" fmla="*/ 0 h 1214"/>
                    <a:gd name="T10" fmla="*/ 0 w 4220"/>
                    <a:gd name="T11" fmla="*/ 0 h 1214"/>
                    <a:gd name="T12" fmla="*/ 0 w 4220"/>
                    <a:gd name="T13" fmla="*/ 0 h 1214"/>
                    <a:gd name="T14" fmla="*/ 0 w 4220"/>
                    <a:gd name="T15" fmla="*/ 0 h 1214"/>
                    <a:gd name="T16" fmla="*/ 0 w 4220"/>
                    <a:gd name="T17" fmla="*/ 0 h 1214"/>
                    <a:gd name="T18" fmla="*/ 0 w 4220"/>
                    <a:gd name="T19" fmla="*/ 0 h 1214"/>
                    <a:gd name="T20" fmla="*/ 0 w 4220"/>
                    <a:gd name="T21" fmla="*/ 0 h 1214"/>
                    <a:gd name="T22" fmla="*/ 0 w 4220"/>
                    <a:gd name="T23" fmla="*/ 0 h 1214"/>
                    <a:gd name="T24" fmla="*/ 0 w 4220"/>
                    <a:gd name="T25" fmla="*/ 0 h 1214"/>
                    <a:gd name="T26" fmla="*/ 0 w 4220"/>
                    <a:gd name="T27" fmla="*/ 0 h 1214"/>
                    <a:gd name="T28" fmla="*/ 0 w 4220"/>
                    <a:gd name="T29" fmla="*/ 0 h 1214"/>
                    <a:gd name="T30" fmla="*/ 0 w 4220"/>
                    <a:gd name="T31" fmla="*/ 0 h 1214"/>
                    <a:gd name="T32" fmla="*/ 0 w 4220"/>
                    <a:gd name="T33" fmla="*/ 0 h 1214"/>
                    <a:gd name="T34" fmla="*/ 0 w 4220"/>
                    <a:gd name="T35" fmla="*/ 0 h 121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220"/>
                    <a:gd name="T55" fmla="*/ 0 h 1214"/>
                    <a:gd name="T56" fmla="*/ 4220 w 4220"/>
                    <a:gd name="T57" fmla="*/ 1214 h 1214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220" h="1214">
                      <a:moveTo>
                        <a:pt x="1136" y="12"/>
                      </a:moveTo>
                      <a:cubicBezTo>
                        <a:pt x="1433" y="42"/>
                        <a:pt x="1747" y="0"/>
                        <a:pt x="2040" y="58"/>
                      </a:cubicBezTo>
                      <a:cubicBezTo>
                        <a:pt x="2282" y="106"/>
                        <a:pt x="2414" y="241"/>
                        <a:pt x="2736" y="241"/>
                      </a:cubicBezTo>
                      <a:cubicBezTo>
                        <a:pt x="3045" y="241"/>
                        <a:pt x="3433" y="213"/>
                        <a:pt x="3733" y="287"/>
                      </a:cubicBezTo>
                      <a:cubicBezTo>
                        <a:pt x="3952" y="341"/>
                        <a:pt x="4219" y="380"/>
                        <a:pt x="4011" y="585"/>
                      </a:cubicBezTo>
                      <a:cubicBezTo>
                        <a:pt x="3930" y="665"/>
                        <a:pt x="3576" y="633"/>
                        <a:pt x="3454" y="722"/>
                      </a:cubicBezTo>
                      <a:cubicBezTo>
                        <a:pt x="3225" y="892"/>
                        <a:pt x="2923" y="788"/>
                        <a:pt x="2736" y="974"/>
                      </a:cubicBezTo>
                      <a:cubicBezTo>
                        <a:pt x="2655" y="1054"/>
                        <a:pt x="2619" y="1169"/>
                        <a:pt x="2511" y="1190"/>
                      </a:cubicBezTo>
                      <a:cubicBezTo>
                        <a:pt x="2396" y="1213"/>
                        <a:pt x="2053" y="1054"/>
                        <a:pt x="1994" y="997"/>
                      </a:cubicBezTo>
                      <a:cubicBezTo>
                        <a:pt x="1851" y="856"/>
                        <a:pt x="1786" y="787"/>
                        <a:pt x="2090" y="668"/>
                      </a:cubicBezTo>
                      <a:cubicBezTo>
                        <a:pt x="2209" y="619"/>
                        <a:pt x="2266" y="595"/>
                        <a:pt x="2329" y="544"/>
                      </a:cubicBezTo>
                      <a:cubicBezTo>
                        <a:pt x="2354" y="525"/>
                        <a:pt x="2458" y="525"/>
                        <a:pt x="2501" y="515"/>
                      </a:cubicBezTo>
                      <a:cubicBezTo>
                        <a:pt x="2554" y="504"/>
                        <a:pt x="2293" y="516"/>
                        <a:pt x="2055" y="461"/>
                      </a:cubicBezTo>
                      <a:cubicBezTo>
                        <a:pt x="1895" y="424"/>
                        <a:pt x="1728" y="399"/>
                        <a:pt x="1595" y="399"/>
                      </a:cubicBezTo>
                      <a:cubicBezTo>
                        <a:pt x="1355" y="399"/>
                        <a:pt x="1160" y="263"/>
                        <a:pt x="904" y="263"/>
                      </a:cubicBezTo>
                      <a:cubicBezTo>
                        <a:pt x="649" y="263"/>
                        <a:pt x="407" y="323"/>
                        <a:pt x="232" y="150"/>
                      </a:cubicBezTo>
                      <a:cubicBezTo>
                        <a:pt x="199" y="117"/>
                        <a:pt x="57" y="127"/>
                        <a:pt x="0" y="127"/>
                      </a:cubicBezTo>
                      <a:lnTo>
                        <a:pt x="1136" y="12"/>
                      </a:lnTo>
                    </a:path>
                  </a:pathLst>
                </a:custGeom>
                <a:solidFill>
                  <a:srgbClr val="2E261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grpSp>
              <p:nvGrpSpPr>
                <p:cNvPr id="5258" name="Group 5">
                  <a:extLst>
                    <a:ext uri="{FF2B5EF4-FFF2-40B4-BE49-F238E27FC236}">
                      <a16:creationId xmlns:a16="http://schemas.microsoft.com/office/drawing/2014/main" id="{3500D2F2-CA9A-408C-B1BD-46B5190525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46" y="1064"/>
                  <a:ext cx="541" cy="1202"/>
                  <a:chOff x="1846" y="1064"/>
                  <a:chExt cx="541" cy="1202"/>
                </a:xfrm>
              </p:grpSpPr>
              <p:sp>
                <p:nvSpPr>
                  <p:cNvPr id="5259" name="Freeform 6">
                    <a:extLst>
                      <a:ext uri="{FF2B5EF4-FFF2-40B4-BE49-F238E27FC236}">
                        <a16:creationId xmlns:a16="http://schemas.microsoft.com/office/drawing/2014/main" id="{1F9C3D16-F859-4989-8E92-C09FC425A4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38" y="1064"/>
                    <a:ext cx="550" cy="1210"/>
                  </a:xfrm>
                  <a:custGeom>
                    <a:avLst/>
                    <a:gdLst>
                      <a:gd name="T0" fmla="*/ 0 w 2424"/>
                      <a:gd name="T1" fmla="*/ 0 h 5337"/>
                      <a:gd name="T2" fmla="*/ 0 w 2424"/>
                      <a:gd name="T3" fmla="*/ 0 h 5337"/>
                      <a:gd name="T4" fmla="*/ 0 w 2424"/>
                      <a:gd name="T5" fmla="*/ 0 h 5337"/>
                      <a:gd name="T6" fmla="*/ 0 w 2424"/>
                      <a:gd name="T7" fmla="*/ 0 h 5337"/>
                      <a:gd name="T8" fmla="*/ 0 w 2424"/>
                      <a:gd name="T9" fmla="*/ 0 h 5337"/>
                      <a:gd name="T10" fmla="*/ 0 w 2424"/>
                      <a:gd name="T11" fmla="*/ 0 h 5337"/>
                      <a:gd name="T12" fmla="*/ 0 w 2424"/>
                      <a:gd name="T13" fmla="*/ 0 h 5337"/>
                      <a:gd name="T14" fmla="*/ 0 w 2424"/>
                      <a:gd name="T15" fmla="*/ 0 h 5337"/>
                      <a:gd name="T16" fmla="*/ 0 w 2424"/>
                      <a:gd name="T17" fmla="*/ 1 h 5337"/>
                      <a:gd name="T18" fmla="*/ 0 w 2424"/>
                      <a:gd name="T19" fmla="*/ 1 h 5337"/>
                      <a:gd name="T20" fmla="*/ 0 w 2424"/>
                      <a:gd name="T21" fmla="*/ 1 h 5337"/>
                      <a:gd name="T22" fmla="*/ 0 w 2424"/>
                      <a:gd name="T23" fmla="*/ 1 h 5337"/>
                      <a:gd name="T24" fmla="*/ 0 w 2424"/>
                      <a:gd name="T25" fmla="*/ 1 h 5337"/>
                      <a:gd name="T26" fmla="*/ 0 w 2424"/>
                      <a:gd name="T27" fmla="*/ 1 h 5337"/>
                      <a:gd name="T28" fmla="*/ 0 w 2424"/>
                      <a:gd name="T29" fmla="*/ 1 h 5337"/>
                      <a:gd name="T30" fmla="*/ 0 w 2424"/>
                      <a:gd name="T31" fmla="*/ 1 h 5337"/>
                      <a:gd name="T32" fmla="*/ 0 w 2424"/>
                      <a:gd name="T33" fmla="*/ 1 h 5337"/>
                      <a:gd name="T34" fmla="*/ 0 w 2424"/>
                      <a:gd name="T35" fmla="*/ 1 h 5337"/>
                      <a:gd name="T36" fmla="*/ 0 w 2424"/>
                      <a:gd name="T37" fmla="*/ 1 h 5337"/>
                      <a:gd name="T38" fmla="*/ 0 w 2424"/>
                      <a:gd name="T39" fmla="*/ 1 h 5337"/>
                      <a:gd name="T40" fmla="*/ 0 w 2424"/>
                      <a:gd name="T41" fmla="*/ 1 h 5337"/>
                      <a:gd name="T42" fmla="*/ 0 w 2424"/>
                      <a:gd name="T43" fmla="*/ 0 h 5337"/>
                      <a:gd name="T44" fmla="*/ 0 w 2424"/>
                      <a:gd name="T45" fmla="*/ 0 h 5337"/>
                      <a:gd name="T46" fmla="*/ 0 w 2424"/>
                      <a:gd name="T47" fmla="*/ 0 h 5337"/>
                      <a:gd name="T48" fmla="*/ 0 w 2424"/>
                      <a:gd name="T49" fmla="*/ 0 h 5337"/>
                      <a:gd name="T50" fmla="*/ 0 w 2424"/>
                      <a:gd name="T51" fmla="*/ 0 h 5337"/>
                      <a:gd name="T52" fmla="*/ 0 w 2424"/>
                      <a:gd name="T53" fmla="*/ 0 h 5337"/>
                      <a:gd name="T54" fmla="*/ 0 w 2424"/>
                      <a:gd name="T55" fmla="*/ 0 h 5337"/>
                      <a:gd name="T56" fmla="*/ 0 w 2424"/>
                      <a:gd name="T57" fmla="*/ 0 h 5337"/>
                      <a:gd name="T58" fmla="*/ 0 w 2424"/>
                      <a:gd name="T59" fmla="*/ 0 h 5337"/>
                      <a:gd name="T60" fmla="*/ 0 w 2424"/>
                      <a:gd name="T61" fmla="*/ 0 h 5337"/>
                      <a:gd name="T62" fmla="*/ 0 w 2424"/>
                      <a:gd name="T63" fmla="*/ 0 h 5337"/>
                      <a:gd name="T64" fmla="*/ 0 w 2424"/>
                      <a:gd name="T65" fmla="*/ 0 h 5337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2424"/>
                      <a:gd name="T100" fmla="*/ 0 h 5337"/>
                      <a:gd name="T101" fmla="*/ 2424 w 2424"/>
                      <a:gd name="T102" fmla="*/ 5337 h 5337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2424" h="5337">
                        <a:moveTo>
                          <a:pt x="790" y="0"/>
                        </a:moveTo>
                        <a:cubicBezTo>
                          <a:pt x="734" y="244"/>
                          <a:pt x="659" y="458"/>
                          <a:pt x="498" y="722"/>
                        </a:cubicBezTo>
                        <a:cubicBezTo>
                          <a:pt x="439" y="819"/>
                          <a:pt x="381" y="1015"/>
                          <a:pt x="331" y="1115"/>
                        </a:cubicBezTo>
                        <a:cubicBezTo>
                          <a:pt x="289" y="1198"/>
                          <a:pt x="389" y="1400"/>
                          <a:pt x="435" y="1445"/>
                        </a:cubicBezTo>
                        <a:cubicBezTo>
                          <a:pt x="566" y="1574"/>
                          <a:pt x="644" y="1492"/>
                          <a:pt x="644" y="1714"/>
                        </a:cubicBezTo>
                        <a:cubicBezTo>
                          <a:pt x="644" y="2009"/>
                          <a:pt x="845" y="2310"/>
                          <a:pt x="937" y="2580"/>
                        </a:cubicBezTo>
                        <a:cubicBezTo>
                          <a:pt x="1022" y="2833"/>
                          <a:pt x="1092" y="3057"/>
                          <a:pt x="1146" y="3325"/>
                        </a:cubicBezTo>
                        <a:cubicBezTo>
                          <a:pt x="1187" y="3525"/>
                          <a:pt x="1272" y="3728"/>
                          <a:pt x="1272" y="3923"/>
                        </a:cubicBezTo>
                        <a:cubicBezTo>
                          <a:pt x="1272" y="4114"/>
                          <a:pt x="1266" y="4302"/>
                          <a:pt x="1094" y="4387"/>
                        </a:cubicBezTo>
                        <a:cubicBezTo>
                          <a:pt x="942" y="4462"/>
                          <a:pt x="720" y="4537"/>
                          <a:pt x="621" y="4611"/>
                        </a:cubicBezTo>
                        <a:cubicBezTo>
                          <a:pt x="553" y="4660"/>
                          <a:pt x="453" y="4733"/>
                          <a:pt x="380" y="4764"/>
                        </a:cubicBezTo>
                        <a:cubicBezTo>
                          <a:pt x="299" y="4798"/>
                          <a:pt x="241" y="4772"/>
                          <a:pt x="159" y="4812"/>
                        </a:cubicBezTo>
                        <a:cubicBezTo>
                          <a:pt x="54" y="4864"/>
                          <a:pt x="0" y="4881"/>
                          <a:pt x="60" y="4997"/>
                        </a:cubicBezTo>
                        <a:cubicBezTo>
                          <a:pt x="89" y="5056"/>
                          <a:pt x="169" y="5125"/>
                          <a:pt x="226" y="5183"/>
                        </a:cubicBezTo>
                        <a:cubicBezTo>
                          <a:pt x="287" y="5242"/>
                          <a:pt x="299" y="5275"/>
                          <a:pt x="378" y="5295"/>
                        </a:cubicBezTo>
                        <a:cubicBezTo>
                          <a:pt x="535" y="5336"/>
                          <a:pt x="688" y="5260"/>
                          <a:pt x="783" y="5216"/>
                        </a:cubicBezTo>
                        <a:cubicBezTo>
                          <a:pt x="888" y="5166"/>
                          <a:pt x="1032" y="5175"/>
                          <a:pt x="1119" y="5154"/>
                        </a:cubicBezTo>
                        <a:cubicBezTo>
                          <a:pt x="1216" y="5130"/>
                          <a:pt x="1311" y="5094"/>
                          <a:pt x="1382" y="5035"/>
                        </a:cubicBezTo>
                        <a:cubicBezTo>
                          <a:pt x="1523" y="4918"/>
                          <a:pt x="1635" y="4920"/>
                          <a:pt x="1730" y="4897"/>
                        </a:cubicBezTo>
                        <a:cubicBezTo>
                          <a:pt x="1859" y="4865"/>
                          <a:pt x="2055" y="4913"/>
                          <a:pt x="2183" y="4870"/>
                        </a:cubicBezTo>
                        <a:cubicBezTo>
                          <a:pt x="2347" y="4813"/>
                          <a:pt x="2423" y="4731"/>
                          <a:pt x="2423" y="4563"/>
                        </a:cubicBezTo>
                        <a:cubicBezTo>
                          <a:pt x="2423" y="4390"/>
                          <a:pt x="2415" y="4288"/>
                          <a:pt x="2317" y="4191"/>
                        </a:cubicBezTo>
                        <a:cubicBezTo>
                          <a:pt x="2246" y="4122"/>
                          <a:pt x="2192" y="4048"/>
                          <a:pt x="2128" y="3985"/>
                        </a:cubicBezTo>
                        <a:cubicBezTo>
                          <a:pt x="2031" y="3889"/>
                          <a:pt x="2011" y="3772"/>
                          <a:pt x="1982" y="3655"/>
                        </a:cubicBezTo>
                        <a:cubicBezTo>
                          <a:pt x="1953" y="3539"/>
                          <a:pt x="1919" y="3405"/>
                          <a:pt x="1919" y="3283"/>
                        </a:cubicBezTo>
                        <a:cubicBezTo>
                          <a:pt x="1919" y="3146"/>
                          <a:pt x="1946" y="3066"/>
                          <a:pt x="1946" y="2924"/>
                        </a:cubicBezTo>
                        <a:cubicBezTo>
                          <a:pt x="1946" y="2744"/>
                          <a:pt x="1961" y="2636"/>
                          <a:pt x="1961" y="2457"/>
                        </a:cubicBezTo>
                        <a:cubicBezTo>
                          <a:pt x="1961" y="2270"/>
                          <a:pt x="1979" y="2107"/>
                          <a:pt x="1940" y="1920"/>
                        </a:cubicBezTo>
                        <a:cubicBezTo>
                          <a:pt x="1911" y="1777"/>
                          <a:pt x="1871" y="1650"/>
                          <a:pt x="1794" y="1549"/>
                        </a:cubicBezTo>
                        <a:cubicBezTo>
                          <a:pt x="1717" y="1448"/>
                          <a:pt x="1772" y="1413"/>
                          <a:pt x="1668" y="1363"/>
                        </a:cubicBezTo>
                        <a:cubicBezTo>
                          <a:pt x="1523" y="1291"/>
                          <a:pt x="1660" y="1323"/>
                          <a:pt x="1710" y="1177"/>
                        </a:cubicBezTo>
                        <a:cubicBezTo>
                          <a:pt x="1729" y="1121"/>
                          <a:pt x="1836" y="1114"/>
                          <a:pt x="1836" y="991"/>
                        </a:cubicBezTo>
                        <a:lnTo>
                          <a:pt x="790" y="0"/>
                        </a:lnTo>
                      </a:path>
                    </a:pathLst>
                  </a:custGeom>
                  <a:solidFill>
                    <a:srgbClr val="FDDF87"/>
                  </a:solidFill>
                  <a:ln w="108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5260" name="Freeform 7">
                    <a:extLst>
                      <a:ext uri="{FF2B5EF4-FFF2-40B4-BE49-F238E27FC236}">
                        <a16:creationId xmlns:a16="http://schemas.microsoft.com/office/drawing/2014/main" id="{8FCD48A1-E535-43F0-B0E8-D77EDA18E3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38" y="1064"/>
                    <a:ext cx="550" cy="1210"/>
                  </a:xfrm>
                  <a:custGeom>
                    <a:avLst/>
                    <a:gdLst>
                      <a:gd name="T0" fmla="*/ 0 w 2424"/>
                      <a:gd name="T1" fmla="*/ 0 h 5337"/>
                      <a:gd name="T2" fmla="*/ 0 w 2424"/>
                      <a:gd name="T3" fmla="*/ 0 h 5337"/>
                      <a:gd name="T4" fmla="*/ 0 w 2424"/>
                      <a:gd name="T5" fmla="*/ 0 h 5337"/>
                      <a:gd name="T6" fmla="*/ 0 w 2424"/>
                      <a:gd name="T7" fmla="*/ 0 h 5337"/>
                      <a:gd name="T8" fmla="*/ 0 w 2424"/>
                      <a:gd name="T9" fmla="*/ 0 h 5337"/>
                      <a:gd name="T10" fmla="*/ 0 w 2424"/>
                      <a:gd name="T11" fmla="*/ 0 h 5337"/>
                      <a:gd name="T12" fmla="*/ 0 w 2424"/>
                      <a:gd name="T13" fmla="*/ 0 h 5337"/>
                      <a:gd name="T14" fmla="*/ 0 w 2424"/>
                      <a:gd name="T15" fmla="*/ 0 h 5337"/>
                      <a:gd name="T16" fmla="*/ 0 w 2424"/>
                      <a:gd name="T17" fmla="*/ 1 h 5337"/>
                      <a:gd name="T18" fmla="*/ 0 w 2424"/>
                      <a:gd name="T19" fmla="*/ 1 h 5337"/>
                      <a:gd name="T20" fmla="*/ 0 w 2424"/>
                      <a:gd name="T21" fmla="*/ 1 h 5337"/>
                      <a:gd name="T22" fmla="*/ 0 w 2424"/>
                      <a:gd name="T23" fmla="*/ 1 h 5337"/>
                      <a:gd name="T24" fmla="*/ 0 w 2424"/>
                      <a:gd name="T25" fmla="*/ 1 h 5337"/>
                      <a:gd name="T26" fmla="*/ 0 w 2424"/>
                      <a:gd name="T27" fmla="*/ 1 h 5337"/>
                      <a:gd name="T28" fmla="*/ 0 w 2424"/>
                      <a:gd name="T29" fmla="*/ 1 h 5337"/>
                      <a:gd name="T30" fmla="*/ 0 w 2424"/>
                      <a:gd name="T31" fmla="*/ 1 h 5337"/>
                      <a:gd name="T32" fmla="*/ 0 w 2424"/>
                      <a:gd name="T33" fmla="*/ 1 h 5337"/>
                      <a:gd name="T34" fmla="*/ 0 w 2424"/>
                      <a:gd name="T35" fmla="*/ 1 h 5337"/>
                      <a:gd name="T36" fmla="*/ 0 w 2424"/>
                      <a:gd name="T37" fmla="*/ 1 h 5337"/>
                      <a:gd name="T38" fmla="*/ 0 w 2424"/>
                      <a:gd name="T39" fmla="*/ 1 h 5337"/>
                      <a:gd name="T40" fmla="*/ 0 w 2424"/>
                      <a:gd name="T41" fmla="*/ 1 h 5337"/>
                      <a:gd name="T42" fmla="*/ 0 w 2424"/>
                      <a:gd name="T43" fmla="*/ 0 h 5337"/>
                      <a:gd name="T44" fmla="*/ 0 w 2424"/>
                      <a:gd name="T45" fmla="*/ 0 h 5337"/>
                      <a:gd name="T46" fmla="*/ 0 w 2424"/>
                      <a:gd name="T47" fmla="*/ 0 h 5337"/>
                      <a:gd name="T48" fmla="*/ 0 w 2424"/>
                      <a:gd name="T49" fmla="*/ 0 h 5337"/>
                      <a:gd name="T50" fmla="*/ 0 w 2424"/>
                      <a:gd name="T51" fmla="*/ 0 h 5337"/>
                      <a:gd name="T52" fmla="*/ 0 w 2424"/>
                      <a:gd name="T53" fmla="*/ 0 h 5337"/>
                      <a:gd name="T54" fmla="*/ 0 w 2424"/>
                      <a:gd name="T55" fmla="*/ 0 h 5337"/>
                      <a:gd name="T56" fmla="*/ 0 w 2424"/>
                      <a:gd name="T57" fmla="*/ 0 h 5337"/>
                      <a:gd name="T58" fmla="*/ 0 w 2424"/>
                      <a:gd name="T59" fmla="*/ 0 h 5337"/>
                      <a:gd name="T60" fmla="*/ 0 w 2424"/>
                      <a:gd name="T61" fmla="*/ 0 h 5337"/>
                      <a:gd name="T62" fmla="*/ 0 w 2424"/>
                      <a:gd name="T63" fmla="*/ 0 h 5337"/>
                      <a:gd name="T64" fmla="*/ 0 w 2424"/>
                      <a:gd name="T65" fmla="*/ 0 h 5337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w 2424"/>
                      <a:gd name="T100" fmla="*/ 0 h 5337"/>
                      <a:gd name="T101" fmla="*/ 2424 w 2424"/>
                      <a:gd name="T102" fmla="*/ 5337 h 5337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T99" t="T100" r="T101" b="T102"/>
                    <a:pathLst>
                      <a:path w="2424" h="5337">
                        <a:moveTo>
                          <a:pt x="790" y="0"/>
                        </a:moveTo>
                        <a:cubicBezTo>
                          <a:pt x="734" y="244"/>
                          <a:pt x="659" y="458"/>
                          <a:pt x="498" y="722"/>
                        </a:cubicBezTo>
                        <a:cubicBezTo>
                          <a:pt x="439" y="819"/>
                          <a:pt x="381" y="1015"/>
                          <a:pt x="331" y="1115"/>
                        </a:cubicBezTo>
                        <a:cubicBezTo>
                          <a:pt x="289" y="1198"/>
                          <a:pt x="389" y="1400"/>
                          <a:pt x="435" y="1445"/>
                        </a:cubicBezTo>
                        <a:cubicBezTo>
                          <a:pt x="566" y="1574"/>
                          <a:pt x="644" y="1492"/>
                          <a:pt x="644" y="1714"/>
                        </a:cubicBezTo>
                        <a:cubicBezTo>
                          <a:pt x="644" y="2009"/>
                          <a:pt x="845" y="2310"/>
                          <a:pt x="937" y="2580"/>
                        </a:cubicBezTo>
                        <a:cubicBezTo>
                          <a:pt x="1022" y="2833"/>
                          <a:pt x="1092" y="3057"/>
                          <a:pt x="1146" y="3325"/>
                        </a:cubicBezTo>
                        <a:cubicBezTo>
                          <a:pt x="1187" y="3525"/>
                          <a:pt x="1272" y="3728"/>
                          <a:pt x="1272" y="3923"/>
                        </a:cubicBezTo>
                        <a:cubicBezTo>
                          <a:pt x="1272" y="4114"/>
                          <a:pt x="1266" y="4302"/>
                          <a:pt x="1094" y="4387"/>
                        </a:cubicBezTo>
                        <a:cubicBezTo>
                          <a:pt x="942" y="4462"/>
                          <a:pt x="720" y="4537"/>
                          <a:pt x="621" y="4611"/>
                        </a:cubicBezTo>
                        <a:cubicBezTo>
                          <a:pt x="553" y="4660"/>
                          <a:pt x="453" y="4733"/>
                          <a:pt x="380" y="4764"/>
                        </a:cubicBezTo>
                        <a:cubicBezTo>
                          <a:pt x="299" y="4798"/>
                          <a:pt x="241" y="4772"/>
                          <a:pt x="159" y="4812"/>
                        </a:cubicBezTo>
                        <a:cubicBezTo>
                          <a:pt x="54" y="4864"/>
                          <a:pt x="0" y="4881"/>
                          <a:pt x="60" y="4997"/>
                        </a:cubicBezTo>
                        <a:cubicBezTo>
                          <a:pt x="89" y="5056"/>
                          <a:pt x="169" y="5125"/>
                          <a:pt x="226" y="5183"/>
                        </a:cubicBezTo>
                        <a:cubicBezTo>
                          <a:pt x="287" y="5242"/>
                          <a:pt x="299" y="5275"/>
                          <a:pt x="378" y="5295"/>
                        </a:cubicBezTo>
                        <a:cubicBezTo>
                          <a:pt x="535" y="5336"/>
                          <a:pt x="688" y="5260"/>
                          <a:pt x="783" y="5216"/>
                        </a:cubicBezTo>
                        <a:cubicBezTo>
                          <a:pt x="888" y="5166"/>
                          <a:pt x="1032" y="5175"/>
                          <a:pt x="1119" y="5154"/>
                        </a:cubicBezTo>
                        <a:cubicBezTo>
                          <a:pt x="1216" y="5130"/>
                          <a:pt x="1311" y="5094"/>
                          <a:pt x="1382" y="5035"/>
                        </a:cubicBezTo>
                        <a:cubicBezTo>
                          <a:pt x="1523" y="4918"/>
                          <a:pt x="1635" y="4920"/>
                          <a:pt x="1730" y="4897"/>
                        </a:cubicBezTo>
                        <a:cubicBezTo>
                          <a:pt x="1859" y="4865"/>
                          <a:pt x="2055" y="4913"/>
                          <a:pt x="2183" y="4870"/>
                        </a:cubicBezTo>
                        <a:cubicBezTo>
                          <a:pt x="2347" y="4813"/>
                          <a:pt x="2423" y="4731"/>
                          <a:pt x="2423" y="4563"/>
                        </a:cubicBezTo>
                        <a:cubicBezTo>
                          <a:pt x="2423" y="4390"/>
                          <a:pt x="2415" y="4288"/>
                          <a:pt x="2317" y="4191"/>
                        </a:cubicBezTo>
                        <a:cubicBezTo>
                          <a:pt x="2246" y="4122"/>
                          <a:pt x="2192" y="4048"/>
                          <a:pt x="2128" y="3985"/>
                        </a:cubicBezTo>
                        <a:cubicBezTo>
                          <a:pt x="2031" y="3889"/>
                          <a:pt x="2011" y="3772"/>
                          <a:pt x="1982" y="3655"/>
                        </a:cubicBezTo>
                        <a:cubicBezTo>
                          <a:pt x="1953" y="3539"/>
                          <a:pt x="1919" y="3405"/>
                          <a:pt x="1919" y="3283"/>
                        </a:cubicBezTo>
                        <a:cubicBezTo>
                          <a:pt x="1919" y="3146"/>
                          <a:pt x="1946" y="3066"/>
                          <a:pt x="1946" y="2924"/>
                        </a:cubicBezTo>
                        <a:cubicBezTo>
                          <a:pt x="1946" y="2744"/>
                          <a:pt x="1961" y="2636"/>
                          <a:pt x="1961" y="2457"/>
                        </a:cubicBezTo>
                        <a:cubicBezTo>
                          <a:pt x="1961" y="2270"/>
                          <a:pt x="1979" y="2107"/>
                          <a:pt x="1940" y="1920"/>
                        </a:cubicBezTo>
                        <a:cubicBezTo>
                          <a:pt x="1911" y="1777"/>
                          <a:pt x="1871" y="1650"/>
                          <a:pt x="1794" y="1549"/>
                        </a:cubicBezTo>
                        <a:cubicBezTo>
                          <a:pt x="1717" y="1448"/>
                          <a:pt x="1772" y="1413"/>
                          <a:pt x="1668" y="1363"/>
                        </a:cubicBezTo>
                        <a:cubicBezTo>
                          <a:pt x="1523" y="1291"/>
                          <a:pt x="1660" y="1323"/>
                          <a:pt x="1710" y="1177"/>
                        </a:cubicBezTo>
                        <a:cubicBezTo>
                          <a:pt x="1729" y="1121"/>
                          <a:pt x="1836" y="1114"/>
                          <a:pt x="1836" y="991"/>
                        </a:cubicBezTo>
                        <a:lnTo>
                          <a:pt x="790" y="0"/>
                        </a:lnTo>
                      </a:path>
                    </a:pathLst>
                  </a:custGeom>
                  <a:solidFill>
                    <a:srgbClr val="DCBA5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5261" name="Freeform 8">
                    <a:extLst>
                      <a:ext uri="{FF2B5EF4-FFF2-40B4-BE49-F238E27FC236}">
                        <a16:creationId xmlns:a16="http://schemas.microsoft.com/office/drawing/2014/main" id="{8AFBE365-C28B-4753-9AB0-7E7CF42175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84" y="2197"/>
                    <a:ext cx="91" cy="61"/>
                  </a:xfrm>
                  <a:custGeom>
                    <a:avLst/>
                    <a:gdLst>
                      <a:gd name="T0" fmla="*/ 0 w 402"/>
                      <a:gd name="T1" fmla="*/ 0 h 268"/>
                      <a:gd name="T2" fmla="*/ 0 w 402"/>
                      <a:gd name="T3" fmla="*/ 0 h 268"/>
                      <a:gd name="T4" fmla="*/ 0 w 402"/>
                      <a:gd name="T5" fmla="*/ 0 h 268"/>
                      <a:gd name="T6" fmla="*/ 0 60000 65536"/>
                      <a:gd name="T7" fmla="*/ 0 60000 65536"/>
                      <a:gd name="T8" fmla="*/ 0 60000 65536"/>
                      <a:gd name="T9" fmla="*/ 0 w 402"/>
                      <a:gd name="T10" fmla="*/ 0 h 268"/>
                      <a:gd name="T11" fmla="*/ 402 w 402"/>
                      <a:gd name="T12" fmla="*/ 268 h 26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02" h="268">
                        <a:moveTo>
                          <a:pt x="401" y="0"/>
                        </a:moveTo>
                        <a:cubicBezTo>
                          <a:pt x="342" y="76"/>
                          <a:pt x="136" y="79"/>
                          <a:pt x="45" y="124"/>
                        </a:cubicBezTo>
                        <a:cubicBezTo>
                          <a:pt x="0" y="147"/>
                          <a:pt x="40" y="246"/>
                          <a:pt x="109" y="267"/>
                        </a:cubicBezTo>
                      </a:path>
                    </a:pathLst>
                  </a:custGeom>
                  <a:noFill/>
                  <a:ln w="108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 altLang="cs-CZ"/>
                  </a:p>
                </p:txBody>
              </p:sp>
              <p:sp>
                <p:nvSpPr>
                  <p:cNvPr id="5262" name="Freeform 9">
                    <a:extLst>
                      <a:ext uri="{FF2B5EF4-FFF2-40B4-BE49-F238E27FC236}">
                        <a16:creationId xmlns:a16="http://schemas.microsoft.com/office/drawing/2014/main" id="{1A473360-BE33-41D8-891A-A91E7D37DD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68" y="2185"/>
                    <a:ext cx="75" cy="44"/>
                  </a:xfrm>
                  <a:custGeom>
                    <a:avLst/>
                    <a:gdLst>
                      <a:gd name="T0" fmla="*/ 0 w 329"/>
                      <a:gd name="T1" fmla="*/ 0 h 196"/>
                      <a:gd name="T2" fmla="*/ 0 w 329"/>
                      <a:gd name="T3" fmla="*/ 0 h 196"/>
                      <a:gd name="T4" fmla="*/ 0 w 329"/>
                      <a:gd name="T5" fmla="*/ 0 h 196"/>
                      <a:gd name="T6" fmla="*/ 0 w 329"/>
                      <a:gd name="T7" fmla="*/ 0 h 196"/>
                      <a:gd name="T8" fmla="*/ 0 w 329"/>
                      <a:gd name="T9" fmla="*/ 0 h 196"/>
                      <a:gd name="T10" fmla="*/ 0 w 329"/>
                      <a:gd name="T11" fmla="*/ 0 h 19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29"/>
                      <a:gd name="T19" fmla="*/ 0 h 196"/>
                      <a:gd name="T20" fmla="*/ 329 w 329"/>
                      <a:gd name="T21" fmla="*/ 196 h 19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29" h="196">
                        <a:moveTo>
                          <a:pt x="328" y="0"/>
                        </a:moveTo>
                        <a:cubicBezTo>
                          <a:pt x="285" y="21"/>
                          <a:pt x="240" y="37"/>
                          <a:pt x="173" y="52"/>
                        </a:cubicBezTo>
                        <a:cubicBezTo>
                          <a:pt x="131" y="62"/>
                          <a:pt x="65" y="68"/>
                          <a:pt x="33" y="85"/>
                        </a:cubicBezTo>
                        <a:cubicBezTo>
                          <a:pt x="17" y="94"/>
                          <a:pt x="22" y="122"/>
                          <a:pt x="10" y="133"/>
                        </a:cubicBezTo>
                        <a:cubicBezTo>
                          <a:pt x="0" y="143"/>
                          <a:pt x="52" y="179"/>
                          <a:pt x="52" y="195"/>
                        </a:cubicBezTo>
                        <a:lnTo>
                          <a:pt x="328" y="0"/>
                        </a:lnTo>
                      </a:path>
                    </a:pathLst>
                  </a:custGeom>
                  <a:solidFill>
                    <a:srgbClr val="DCBA56"/>
                  </a:solidFill>
                  <a:ln w="432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5263" name="Freeform 10">
                    <a:extLst>
                      <a:ext uri="{FF2B5EF4-FFF2-40B4-BE49-F238E27FC236}">
                        <a16:creationId xmlns:a16="http://schemas.microsoft.com/office/drawing/2014/main" id="{3AE1D784-3BF1-43F1-9054-8D922FD67E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56" y="2175"/>
                    <a:ext cx="61" cy="30"/>
                  </a:xfrm>
                  <a:custGeom>
                    <a:avLst/>
                    <a:gdLst>
                      <a:gd name="T0" fmla="*/ 0 w 270"/>
                      <a:gd name="T1" fmla="*/ 0 h 134"/>
                      <a:gd name="T2" fmla="*/ 0 w 270"/>
                      <a:gd name="T3" fmla="*/ 0 h 134"/>
                      <a:gd name="T4" fmla="*/ 0 w 270"/>
                      <a:gd name="T5" fmla="*/ 0 h 134"/>
                      <a:gd name="T6" fmla="*/ 0 60000 65536"/>
                      <a:gd name="T7" fmla="*/ 0 60000 65536"/>
                      <a:gd name="T8" fmla="*/ 0 60000 65536"/>
                      <a:gd name="T9" fmla="*/ 0 w 270"/>
                      <a:gd name="T10" fmla="*/ 0 h 134"/>
                      <a:gd name="T11" fmla="*/ 270 w 270"/>
                      <a:gd name="T12" fmla="*/ 134 h 13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70" h="134">
                        <a:moveTo>
                          <a:pt x="269" y="0"/>
                        </a:moveTo>
                        <a:cubicBezTo>
                          <a:pt x="264" y="4"/>
                          <a:pt x="126" y="67"/>
                          <a:pt x="38" y="60"/>
                        </a:cubicBezTo>
                        <a:cubicBezTo>
                          <a:pt x="12" y="58"/>
                          <a:pt x="0" y="126"/>
                          <a:pt x="2" y="133"/>
                        </a:cubicBezTo>
                      </a:path>
                    </a:pathLst>
                  </a:custGeom>
                  <a:noFill/>
                  <a:ln w="432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 altLang="cs-CZ"/>
                  </a:p>
                </p:txBody>
              </p:sp>
              <p:sp>
                <p:nvSpPr>
                  <p:cNvPr id="5264" name="Freeform 11">
                    <a:extLst>
                      <a:ext uri="{FF2B5EF4-FFF2-40B4-BE49-F238E27FC236}">
                        <a16:creationId xmlns:a16="http://schemas.microsoft.com/office/drawing/2014/main" id="{9C155F36-9F56-413D-BD1F-A34AB72F29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54" y="1958"/>
                    <a:ext cx="59" cy="118"/>
                  </a:xfrm>
                  <a:custGeom>
                    <a:avLst/>
                    <a:gdLst>
                      <a:gd name="T0" fmla="*/ 0 w 260"/>
                      <a:gd name="T1" fmla="*/ 0 h 522"/>
                      <a:gd name="T2" fmla="*/ 0 w 260"/>
                      <a:gd name="T3" fmla="*/ 0 h 522"/>
                      <a:gd name="T4" fmla="*/ 0 w 260"/>
                      <a:gd name="T5" fmla="*/ 0 h 522"/>
                      <a:gd name="T6" fmla="*/ 0 w 260"/>
                      <a:gd name="T7" fmla="*/ 0 h 522"/>
                      <a:gd name="T8" fmla="*/ 0 w 260"/>
                      <a:gd name="T9" fmla="*/ 0 h 52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0"/>
                      <a:gd name="T16" fmla="*/ 0 h 522"/>
                      <a:gd name="T17" fmla="*/ 260 w 260"/>
                      <a:gd name="T18" fmla="*/ 522 h 52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0" h="522">
                        <a:moveTo>
                          <a:pt x="45" y="0"/>
                        </a:moveTo>
                        <a:cubicBezTo>
                          <a:pt x="47" y="51"/>
                          <a:pt x="92" y="117"/>
                          <a:pt x="127" y="166"/>
                        </a:cubicBezTo>
                        <a:cubicBezTo>
                          <a:pt x="156" y="208"/>
                          <a:pt x="212" y="239"/>
                          <a:pt x="230" y="288"/>
                        </a:cubicBezTo>
                        <a:cubicBezTo>
                          <a:pt x="259" y="367"/>
                          <a:pt x="238" y="444"/>
                          <a:pt x="184" y="478"/>
                        </a:cubicBezTo>
                        <a:cubicBezTo>
                          <a:pt x="120" y="521"/>
                          <a:pt x="16" y="511"/>
                          <a:pt x="0" y="516"/>
                        </a:cubicBezTo>
                      </a:path>
                    </a:pathLst>
                  </a:custGeom>
                  <a:noFill/>
                  <a:ln w="54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 altLang="cs-CZ"/>
                  </a:p>
                </p:txBody>
              </p:sp>
              <p:sp>
                <p:nvSpPr>
                  <p:cNvPr id="5265" name="Freeform 12">
                    <a:extLst>
                      <a:ext uri="{FF2B5EF4-FFF2-40B4-BE49-F238E27FC236}">
                        <a16:creationId xmlns:a16="http://schemas.microsoft.com/office/drawing/2014/main" id="{93A4C2DA-F733-43F0-B250-5ECD21F59C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49" y="2167"/>
                    <a:ext cx="52" cy="28"/>
                  </a:xfrm>
                  <a:custGeom>
                    <a:avLst/>
                    <a:gdLst>
                      <a:gd name="T0" fmla="*/ 0 w 230"/>
                      <a:gd name="T1" fmla="*/ 0 h 123"/>
                      <a:gd name="T2" fmla="*/ 0 w 230"/>
                      <a:gd name="T3" fmla="*/ 0 h 123"/>
                      <a:gd name="T4" fmla="*/ 0 w 230"/>
                      <a:gd name="T5" fmla="*/ 0 h 123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23"/>
                      <a:gd name="T11" fmla="*/ 230 w 230"/>
                      <a:gd name="T12" fmla="*/ 123 h 12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23">
                        <a:moveTo>
                          <a:pt x="229" y="0"/>
                        </a:moveTo>
                        <a:cubicBezTo>
                          <a:pt x="142" y="32"/>
                          <a:pt x="120" y="38"/>
                          <a:pt x="32" y="32"/>
                        </a:cubicBezTo>
                        <a:cubicBezTo>
                          <a:pt x="6" y="30"/>
                          <a:pt x="0" y="122"/>
                          <a:pt x="30" y="94"/>
                        </a:cubicBezTo>
                      </a:path>
                    </a:pathLst>
                  </a:custGeom>
                  <a:noFill/>
                  <a:ln w="4320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 altLang="cs-CZ"/>
                  </a:p>
                </p:txBody>
              </p:sp>
              <p:sp>
                <p:nvSpPr>
                  <p:cNvPr id="5266" name="Freeform 13">
                    <a:extLst>
                      <a:ext uri="{FF2B5EF4-FFF2-40B4-BE49-F238E27FC236}">
                        <a16:creationId xmlns:a16="http://schemas.microsoft.com/office/drawing/2014/main" id="{541CF829-0284-45A7-910C-EDB554F77A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57" y="2175"/>
                    <a:ext cx="60" cy="48"/>
                  </a:xfrm>
                  <a:custGeom>
                    <a:avLst/>
                    <a:gdLst>
                      <a:gd name="T0" fmla="*/ 0 w 264"/>
                      <a:gd name="T1" fmla="*/ 0 h 213"/>
                      <a:gd name="T2" fmla="*/ 0 w 264"/>
                      <a:gd name="T3" fmla="*/ 0 h 213"/>
                      <a:gd name="T4" fmla="*/ 0 w 264"/>
                      <a:gd name="T5" fmla="*/ 0 h 213"/>
                      <a:gd name="T6" fmla="*/ 0 w 264"/>
                      <a:gd name="T7" fmla="*/ 0 h 213"/>
                      <a:gd name="T8" fmla="*/ 0 w 264"/>
                      <a:gd name="T9" fmla="*/ 0 h 21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4"/>
                      <a:gd name="T16" fmla="*/ 0 h 213"/>
                      <a:gd name="T17" fmla="*/ 264 w 264"/>
                      <a:gd name="T18" fmla="*/ 213 h 21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4" h="213">
                        <a:moveTo>
                          <a:pt x="263" y="0"/>
                        </a:moveTo>
                        <a:cubicBezTo>
                          <a:pt x="258" y="4"/>
                          <a:pt x="121" y="67"/>
                          <a:pt x="32" y="60"/>
                        </a:cubicBezTo>
                        <a:cubicBezTo>
                          <a:pt x="18" y="59"/>
                          <a:pt x="9" y="86"/>
                          <a:pt x="3" y="110"/>
                        </a:cubicBezTo>
                        <a:cubicBezTo>
                          <a:pt x="0" y="127"/>
                          <a:pt x="66" y="212"/>
                          <a:pt x="40" y="184"/>
                        </a:cubicBezTo>
                        <a:lnTo>
                          <a:pt x="263" y="0"/>
                        </a:lnTo>
                      </a:path>
                    </a:pathLst>
                  </a:custGeom>
                  <a:solidFill>
                    <a:srgbClr val="DCBA56"/>
                  </a:solidFill>
                  <a:ln w="432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5267" name="Freeform 14">
                    <a:extLst>
                      <a:ext uri="{FF2B5EF4-FFF2-40B4-BE49-F238E27FC236}">
                        <a16:creationId xmlns:a16="http://schemas.microsoft.com/office/drawing/2014/main" id="{0367922D-E66D-452A-B07C-A7CE85CB0B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84" y="2197"/>
                    <a:ext cx="91" cy="66"/>
                  </a:xfrm>
                  <a:custGeom>
                    <a:avLst/>
                    <a:gdLst>
                      <a:gd name="T0" fmla="*/ 0 w 403"/>
                      <a:gd name="T1" fmla="*/ 0 h 293"/>
                      <a:gd name="T2" fmla="*/ 0 w 403"/>
                      <a:gd name="T3" fmla="*/ 0 h 293"/>
                      <a:gd name="T4" fmla="*/ 0 w 403"/>
                      <a:gd name="T5" fmla="*/ 0 h 293"/>
                      <a:gd name="T6" fmla="*/ 0 w 403"/>
                      <a:gd name="T7" fmla="*/ 0 h 2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403"/>
                      <a:gd name="T13" fmla="*/ 0 h 293"/>
                      <a:gd name="T14" fmla="*/ 403 w 403"/>
                      <a:gd name="T15" fmla="*/ 293 h 2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403" h="293">
                        <a:moveTo>
                          <a:pt x="402" y="0"/>
                        </a:moveTo>
                        <a:cubicBezTo>
                          <a:pt x="342" y="76"/>
                          <a:pt x="136" y="79"/>
                          <a:pt x="45" y="124"/>
                        </a:cubicBezTo>
                        <a:cubicBezTo>
                          <a:pt x="0" y="147"/>
                          <a:pt x="77" y="270"/>
                          <a:pt x="147" y="292"/>
                        </a:cubicBezTo>
                        <a:lnTo>
                          <a:pt x="402" y="0"/>
                        </a:lnTo>
                      </a:path>
                    </a:pathLst>
                  </a:custGeom>
                  <a:solidFill>
                    <a:srgbClr val="DCBA56"/>
                  </a:solidFill>
                  <a:ln w="108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5268" name="Freeform 15">
                    <a:extLst>
                      <a:ext uri="{FF2B5EF4-FFF2-40B4-BE49-F238E27FC236}">
                        <a16:creationId xmlns:a16="http://schemas.microsoft.com/office/drawing/2014/main" id="{6415ADA8-B724-4DBF-9E46-55B7445DDE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04" y="2216"/>
                    <a:ext cx="40" cy="23"/>
                  </a:xfrm>
                  <a:custGeom>
                    <a:avLst/>
                    <a:gdLst>
                      <a:gd name="T0" fmla="*/ 0 w 177"/>
                      <a:gd name="T1" fmla="*/ 0 h 103"/>
                      <a:gd name="T2" fmla="*/ 0 w 177"/>
                      <a:gd name="T3" fmla="*/ 0 h 103"/>
                      <a:gd name="T4" fmla="*/ 0 w 177"/>
                      <a:gd name="T5" fmla="*/ 0 h 103"/>
                      <a:gd name="T6" fmla="*/ 0 w 177"/>
                      <a:gd name="T7" fmla="*/ 0 h 103"/>
                      <a:gd name="T8" fmla="*/ 0 w 177"/>
                      <a:gd name="T9" fmla="*/ 0 h 103"/>
                      <a:gd name="T10" fmla="*/ 0 w 177"/>
                      <a:gd name="T11" fmla="*/ 0 h 103"/>
                      <a:gd name="T12" fmla="*/ 0 w 177"/>
                      <a:gd name="T13" fmla="*/ 0 h 103"/>
                      <a:gd name="T14" fmla="*/ 0 w 177"/>
                      <a:gd name="T15" fmla="*/ 0 h 103"/>
                      <a:gd name="T16" fmla="*/ 0 w 177"/>
                      <a:gd name="T17" fmla="*/ 0 h 103"/>
                      <a:gd name="T18" fmla="*/ 0 w 177"/>
                      <a:gd name="T19" fmla="*/ 0 h 10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77"/>
                      <a:gd name="T31" fmla="*/ 0 h 103"/>
                      <a:gd name="T32" fmla="*/ 177 w 177"/>
                      <a:gd name="T33" fmla="*/ 103 h 103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77" h="103">
                        <a:moveTo>
                          <a:pt x="0" y="31"/>
                        </a:moveTo>
                        <a:cubicBezTo>
                          <a:pt x="12" y="36"/>
                          <a:pt x="36" y="52"/>
                          <a:pt x="49" y="69"/>
                        </a:cubicBezTo>
                        <a:cubicBezTo>
                          <a:pt x="58" y="81"/>
                          <a:pt x="46" y="91"/>
                          <a:pt x="62" y="95"/>
                        </a:cubicBezTo>
                        <a:cubicBezTo>
                          <a:pt x="85" y="102"/>
                          <a:pt x="123" y="85"/>
                          <a:pt x="145" y="81"/>
                        </a:cubicBezTo>
                        <a:cubicBezTo>
                          <a:pt x="148" y="80"/>
                          <a:pt x="151" y="80"/>
                          <a:pt x="154" y="79"/>
                        </a:cubicBezTo>
                        <a:cubicBezTo>
                          <a:pt x="171" y="75"/>
                          <a:pt x="171" y="75"/>
                          <a:pt x="175" y="59"/>
                        </a:cubicBezTo>
                        <a:cubicBezTo>
                          <a:pt x="176" y="53"/>
                          <a:pt x="159" y="35"/>
                          <a:pt x="154" y="28"/>
                        </a:cubicBezTo>
                        <a:cubicBezTo>
                          <a:pt x="145" y="17"/>
                          <a:pt x="125" y="0"/>
                          <a:pt x="112" y="0"/>
                        </a:cubicBezTo>
                        <a:cubicBezTo>
                          <a:pt x="78" y="0"/>
                          <a:pt x="51" y="5"/>
                          <a:pt x="20" y="20"/>
                        </a:cubicBezTo>
                        <a:cubicBezTo>
                          <a:pt x="13" y="23"/>
                          <a:pt x="8" y="27"/>
                          <a:pt x="0" y="31"/>
                        </a:cubicBezTo>
                      </a:path>
                    </a:pathLst>
                  </a:custGeom>
                  <a:solidFill>
                    <a:srgbClr val="F4F2EC">
                      <a:alpha val="58823"/>
                    </a:srgbClr>
                  </a:solidFill>
                  <a:ln w="108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</p:grpSp>
          </p:grpSp>
        </p:grpSp>
      </p:grpSp>
      <p:sp>
        <p:nvSpPr>
          <p:cNvPr id="6160" name="Freeform 16">
            <a:extLst>
              <a:ext uri="{FF2B5EF4-FFF2-40B4-BE49-F238E27FC236}">
                <a16:creationId xmlns:a16="http://schemas.microsoft.com/office/drawing/2014/main" id="{21A61897-D1BB-4CE5-A156-FFB0FBEC997D}"/>
              </a:ext>
            </a:extLst>
          </p:cNvPr>
          <p:cNvSpPr>
            <a:spLocks/>
          </p:cNvSpPr>
          <p:nvPr/>
        </p:nvSpPr>
        <p:spPr bwMode="auto">
          <a:xfrm>
            <a:off x="1079500" y="2339975"/>
            <a:ext cx="1800225" cy="539750"/>
          </a:xfrm>
          <a:custGeom>
            <a:avLst/>
            <a:gdLst>
              <a:gd name="T0" fmla="*/ 0 w 5001"/>
              <a:gd name="T1" fmla="*/ 2147483647 h 1501"/>
              <a:gd name="T2" fmla="*/ 2147483647 w 5001"/>
              <a:gd name="T3" fmla="*/ 0 h 1501"/>
              <a:gd name="T4" fmla="*/ 0 60000 65536"/>
              <a:gd name="T5" fmla="*/ 0 60000 65536"/>
              <a:gd name="T6" fmla="*/ 0 w 5001"/>
              <a:gd name="T7" fmla="*/ 0 h 1501"/>
              <a:gd name="T8" fmla="*/ 5001 w 5001"/>
              <a:gd name="T9" fmla="*/ 1501 h 150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001" h="1501">
                <a:moveTo>
                  <a:pt x="0" y="1500"/>
                </a:moveTo>
                <a:lnTo>
                  <a:pt x="500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cs-CZ" altLang="cs-CZ"/>
          </a:p>
        </p:txBody>
      </p:sp>
      <p:grpSp>
        <p:nvGrpSpPr>
          <p:cNvPr id="6" name="Group 17">
            <a:extLst>
              <a:ext uri="{FF2B5EF4-FFF2-40B4-BE49-F238E27FC236}">
                <a16:creationId xmlns:a16="http://schemas.microsoft.com/office/drawing/2014/main" id="{4090A0A8-74DF-4338-8E3E-E8CB7B65EA7F}"/>
              </a:ext>
            </a:extLst>
          </p:cNvPr>
          <p:cNvGrpSpPr>
            <a:grpSpLocks/>
          </p:cNvGrpSpPr>
          <p:nvPr/>
        </p:nvGrpSpPr>
        <p:grpSpPr bwMode="auto">
          <a:xfrm>
            <a:off x="3600450" y="903288"/>
            <a:ext cx="1798638" cy="1974850"/>
            <a:chOff x="2268" y="569"/>
            <a:chExt cx="1133" cy="1244"/>
          </a:xfrm>
        </p:grpSpPr>
        <p:grpSp>
          <p:nvGrpSpPr>
            <p:cNvPr id="5226" name="Group 18">
              <a:extLst>
                <a:ext uri="{FF2B5EF4-FFF2-40B4-BE49-F238E27FC236}">
                  <a16:creationId xmlns:a16="http://schemas.microsoft.com/office/drawing/2014/main" id="{825A38A8-0E0D-4AA1-9EC9-D4BD50DF92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8" y="569"/>
              <a:ext cx="1133" cy="1244"/>
              <a:chOff x="2268" y="569"/>
              <a:chExt cx="1133" cy="1244"/>
            </a:xfrm>
          </p:grpSpPr>
          <p:grpSp>
            <p:nvGrpSpPr>
              <p:cNvPr id="5227" name="Group 19">
                <a:extLst>
                  <a:ext uri="{FF2B5EF4-FFF2-40B4-BE49-F238E27FC236}">
                    <a16:creationId xmlns:a16="http://schemas.microsoft.com/office/drawing/2014/main" id="{806DC5C5-EDFC-49C1-B812-C96CA7A54E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8" y="569"/>
                <a:ext cx="1133" cy="1244"/>
                <a:chOff x="2268" y="569"/>
                <a:chExt cx="1133" cy="1244"/>
              </a:xfrm>
            </p:grpSpPr>
            <p:sp>
              <p:nvSpPr>
                <p:cNvPr id="5228" name="Freeform 20">
                  <a:extLst>
                    <a:ext uri="{FF2B5EF4-FFF2-40B4-BE49-F238E27FC236}">
                      <a16:creationId xmlns:a16="http://schemas.microsoft.com/office/drawing/2014/main" id="{C2013871-177F-4BE8-8749-89ECF9C796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4" y="862"/>
                  <a:ext cx="412" cy="547"/>
                </a:xfrm>
                <a:custGeom>
                  <a:avLst/>
                  <a:gdLst>
                    <a:gd name="T0" fmla="*/ 0 w 1815"/>
                    <a:gd name="T1" fmla="*/ 0 h 2413"/>
                    <a:gd name="T2" fmla="*/ 0 w 1815"/>
                    <a:gd name="T3" fmla="*/ 0 h 2413"/>
                    <a:gd name="T4" fmla="*/ 0 w 1815"/>
                    <a:gd name="T5" fmla="*/ 0 h 2413"/>
                    <a:gd name="T6" fmla="*/ 0 w 1815"/>
                    <a:gd name="T7" fmla="*/ 0 h 2413"/>
                    <a:gd name="T8" fmla="*/ 0 w 1815"/>
                    <a:gd name="T9" fmla="*/ 0 h 2413"/>
                    <a:gd name="T10" fmla="*/ 0 w 1815"/>
                    <a:gd name="T11" fmla="*/ 0 h 2413"/>
                    <a:gd name="T12" fmla="*/ 0 w 1815"/>
                    <a:gd name="T13" fmla="*/ 0 h 2413"/>
                    <a:gd name="T14" fmla="*/ 0 w 1815"/>
                    <a:gd name="T15" fmla="*/ 0 h 2413"/>
                    <a:gd name="T16" fmla="*/ 0 w 1815"/>
                    <a:gd name="T17" fmla="*/ 0 h 2413"/>
                    <a:gd name="T18" fmla="*/ 0 w 1815"/>
                    <a:gd name="T19" fmla="*/ 0 h 2413"/>
                    <a:gd name="T20" fmla="*/ 0 w 1815"/>
                    <a:gd name="T21" fmla="*/ 0 h 2413"/>
                    <a:gd name="T22" fmla="*/ 0 w 1815"/>
                    <a:gd name="T23" fmla="*/ 0 h 2413"/>
                    <a:gd name="T24" fmla="*/ 0 w 1815"/>
                    <a:gd name="T25" fmla="*/ 0 h 2413"/>
                    <a:gd name="T26" fmla="*/ 0 w 1815"/>
                    <a:gd name="T27" fmla="*/ 0 h 2413"/>
                    <a:gd name="T28" fmla="*/ 0 w 1815"/>
                    <a:gd name="T29" fmla="*/ 0 h 2413"/>
                    <a:gd name="T30" fmla="*/ 0 w 1815"/>
                    <a:gd name="T31" fmla="*/ 0 h 2413"/>
                    <a:gd name="T32" fmla="*/ 0 w 1815"/>
                    <a:gd name="T33" fmla="*/ 0 h 2413"/>
                    <a:gd name="T34" fmla="*/ 0 w 1815"/>
                    <a:gd name="T35" fmla="*/ 0 h 2413"/>
                    <a:gd name="T36" fmla="*/ 0 w 1815"/>
                    <a:gd name="T37" fmla="*/ 0 h 2413"/>
                    <a:gd name="T38" fmla="*/ 0 w 1815"/>
                    <a:gd name="T39" fmla="*/ 0 h 2413"/>
                    <a:gd name="T40" fmla="*/ 0 w 1815"/>
                    <a:gd name="T41" fmla="*/ 0 h 2413"/>
                    <a:gd name="T42" fmla="*/ 0 w 1815"/>
                    <a:gd name="T43" fmla="*/ 0 h 2413"/>
                    <a:gd name="T44" fmla="*/ 0 w 1815"/>
                    <a:gd name="T45" fmla="*/ 0 h 2413"/>
                    <a:gd name="T46" fmla="*/ 0 w 1815"/>
                    <a:gd name="T47" fmla="*/ 0 h 2413"/>
                    <a:gd name="T48" fmla="*/ 0 w 1815"/>
                    <a:gd name="T49" fmla="*/ 0 h 2413"/>
                    <a:gd name="T50" fmla="*/ 0 w 1815"/>
                    <a:gd name="T51" fmla="*/ 0 h 2413"/>
                    <a:gd name="T52" fmla="*/ 0 w 1815"/>
                    <a:gd name="T53" fmla="*/ 0 h 2413"/>
                    <a:gd name="T54" fmla="*/ 0 w 1815"/>
                    <a:gd name="T55" fmla="*/ 0 h 2413"/>
                    <a:gd name="T56" fmla="*/ 0 w 1815"/>
                    <a:gd name="T57" fmla="*/ 0 h 2413"/>
                    <a:gd name="T58" fmla="*/ 0 w 1815"/>
                    <a:gd name="T59" fmla="*/ 0 h 2413"/>
                    <a:gd name="T60" fmla="*/ 0 w 1815"/>
                    <a:gd name="T61" fmla="*/ 0 h 2413"/>
                    <a:gd name="T62" fmla="*/ 0 w 1815"/>
                    <a:gd name="T63" fmla="*/ 0 h 2413"/>
                    <a:gd name="T64" fmla="*/ 0 w 1815"/>
                    <a:gd name="T65" fmla="*/ 0 h 2413"/>
                    <a:gd name="T66" fmla="*/ 0 w 1815"/>
                    <a:gd name="T67" fmla="*/ 0 h 2413"/>
                    <a:gd name="T68" fmla="*/ 0 w 1815"/>
                    <a:gd name="T69" fmla="*/ 0 h 2413"/>
                    <a:gd name="T70" fmla="*/ 0 w 1815"/>
                    <a:gd name="T71" fmla="*/ 0 h 2413"/>
                    <a:gd name="T72" fmla="*/ 0 w 1815"/>
                    <a:gd name="T73" fmla="*/ 0 h 2413"/>
                    <a:gd name="T74" fmla="*/ 0 w 1815"/>
                    <a:gd name="T75" fmla="*/ 0 h 2413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1815"/>
                    <a:gd name="T115" fmla="*/ 0 h 2413"/>
                    <a:gd name="T116" fmla="*/ 1815 w 1815"/>
                    <a:gd name="T117" fmla="*/ 2413 h 2413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1815" h="2413">
                      <a:moveTo>
                        <a:pt x="841" y="1015"/>
                      </a:moveTo>
                      <a:lnTo>
                        <a:pt x="897" y="1491"/>
                      </a:lnTo>
                      <a:lnTo>
                        <a:pt x="925" y="2093"/>
                      </a:lnTo>
                      <a:lnTo>
                        <a:pt x="914" y="2412"/>
                      </a:lnTo>
                      <a:lnTo>
                        <a:pt x="828" y="2374"/>
                      </a:lnTo>
                      <a:lnTo>
                        <a:pt x="701" y="2368"/>
                      </a:lnTo>
                      <a:lnTo>
                        <a:pt x="631" y="2331"/>
                      </a:lnTo>
                      <a:lnTo>
                        <a:pt x="631" y="2155"/>
                      </a:lnTo>
                      <a:lnTo>
                        <a:pt x="617" y="1930"/>
                      </a:lnTo>
                      <a:lnTo>
                        <a:pt x="575" y="1679"/>
                      </a:lnTo>
                      <a:lnTo>
                        <a:pt x="448" y="1391"/>
                      </a:lnTo>
                      <a:lnTo>
                        <a:pt x="280" y="1178"/>
                      </a:lnTo>
                      <a:lnTo>
                        <a:pt x="280" y="1153"/>
                      </a:lnTo>
                      <a:lnTo>
                        <a:pt x="301" y="1102"/>
                      </a:lnTo>
                      <a:lnTo>
                        <a:pt x="266" y="1040"/>
                      </a:lnTo>
                      <a:lnTo>
                        <a:pt x="266" y="752"/>
                      </a:lnTo>
                      <a:lnTo>
                        <a:pt x="266" y="576"/>
                      </a:lnTo>
                      <a:lnTo>
                        <a:pt x="224" y="438"/>
                      </a:lnTo>
                      <a:lnTo>
                        <a:pt x="73" y="305"/>
                      </a:lnTo>
                      <a:lnTo>
                        <a:pt x="14" y="213"/>
                      </a:lnTo>
                      <a:lnTo>
                        <a:pt x="0" y="125"/>
                      </a:lnTo>
                      <a:lnTo>
                        <a:pt x="42" y="63"/>
                      </a:lnTo>
                      <a:lnTo>
                        <a:pt x="140" y="12"/>
                      </a:lnTo>
                      <a:lnTo>
                        <a:pt x="294" y="0"/>
                      </a:lnTo>
                      <a:lnTo>
                        <a:pt x="561" y="63"/>
                      </a:lnTo>
                      <a:lnTo>
                        <a:pt x="939" y="113"/>
                      </a:lnTo>
                      <a:lnTo>
                        <a:pt x="1360" y="140"/>
                      </a:lnTo>
                      <a:lnTo>
                        <a:pt x="1710" y="201"/>
                      </a:lnTo>
                      <a:lnTo>
                        <a:pt x="1794" y="201"/>
                      </a:lnTo>
                      <a:lnTo>
                        <a:pt x="1814" y="363"/>
                      </a:lnTo>
                      <a:lnTo>
                        <a:pt x="1626" y="376"/>
                      </a:lnTo>
                      <a:lnTo>
                        <a:pt x="1401" y="376"/>
                      </a:lnTo>
                      <a:lnTo>
                        <a:pt x="1191" y="363"/>
                      </a:lnTo>
                      <a:lnTo>
                        <a:pt x="1037" y="401"/>
                      </a:lnTo>
                      <a:lnTo>
                        <a:pt x="911" y="501"/>
                      </a:lnTo>
                      <a:lnTo>
                        <a:pt x="799" y="639"/>
                      </a:lnTo>
                      <a:lnTo>
                        <a:pt x="799" y="802"/>
                      </a:lnTo>
                      <a:lnTo>
                        <a:pt x="841" y="1015"/>
                      </a:lnTo>
                    </a:path>
                  </a:pathLst>
                </a:custGeom>
                <a:solidFill>
                  <a:srgbClr val="364045"/>
                </a:solidFill>
                <a:ln w="648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5229" name="Freeform 21">
                  <a:extLst>
                    <a:ext uri="{FF2B5EF4-FFF2-40B4-BE49-F238E27FC236}">
                      <a16:creationId xmlns:a16="http://schemas.microsoft.com/office/drawing/2014/main" id="{F6B4878D-BEB2-4E12-B384-169D5A1368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0" y="883"/>
                  <a:ext cx="80" cy="44"/>
                </a:xfrm>
                <a:custGeom>
                  <a:avLst/>
                  <a:gdLst>
                    <a:gd name="T0" fmla="*/ 0 w 353"/>
                    <a:gd name="T1" fmla="*/ 0 h 192"/>
                    <a:gd name="T2" fmla="*/ 0 w 353"/>
                    <a:gd name="T3" fmla="*/ 0 h 192"/>
                    <a:gd name="T4" fmla="*/ 0 w 353"/>
                    <a:gd name="T5" fmla="*/ 0 h 192"/>
                    <a:gd name="T6" fmla="*/ 0 w 353"/>
                    <a:gd name="T7" fmla="*/ 0 h 192"/>
                    <a:gd name="T8" fmla="*/ 0 w 353"/>
                    <a:gd name="T9" fmla="*/ 0 h 192"/>
                    <a:gd name="T10" fmla="*/ 0 w 353"/>
                    <a:gd name="T11" fmla="*/ 0 h 192"/>
                    <a:gd name="T12" fmla="*/ 0 w 353"/>
                    <a:gd name="T13" fmla="*/ 0 h 192"/>
                    <a:gd name="T14" fmla="*/ 0 w 353"/>
                    <a:gd name="T15" fmla="*/ 0 h 192"/>
                    <a:gd name="T16" fmla="*/ 0 w 353"/>
                    <a:gd name="T17" fmla="*/ 0 h 192"/>
                    <a:gd name="T18" fmla="*/ 0 w 353"/>
                    <a:gd name="T19" fmla="*/ 0 h 192"/>
                    <a:gd name="T20" fmla="*/ 0 w 353"/>
                    <a:gd name="T21" fmla="*/ 0 h 192"/>
                    <a:gd name="T22" fmla="*/ 0 w 353"/>
                    <a:gd name="T23" fmla="*/ 0 h 192"/>
                    <a:gd name="T24" fmla="*/ 0 w 353"/>
                    <a:gd name="T25" fmla="*/ 0 h 19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53"/>
                    <a:gd name="T40" fmla="*/ 0 h 192"/>
                    <a:gd name="T41" fmla="*/ 353 w 353"/>
                    <a:gd name="T42" fmla="*/ 192 h 19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53" h="192">
                      <a:moveTo>
                        <a:pt x="337" y="164"/>
                      </a:moveTo>
                      <a:lnTo>
                        <a:pt x="352" y="124"/>
                      </a:lnTo>
                      <a:lnTo>
                        <a:pt x="352" y="58"/>
                      </a:lnTo>
                      <a:lnTo>
                        <a:pt x="278" y="13"/>
                      </a:lnTo>
                      <a:cubicBezTo>
                        <a:pt x="278" y="13"/>
                        <a:pt x="203" y="0"/>
                        <a:pt x="173" y="0"/>
                      </a:cubicBezTo>
                      <a:cubicBezTo>
                        <a:pt x="143" y="0"/>
                        <a:pt x="50" y="0"/>
                        <a:pt x="50" y="0"/>
                      </a:cubicBezTo>
                      <a:lnTo>
                        <a:pt x="10" y="40"/>
                      </a:lnTo>
                      <a:lnTo>
                        <a:pt x="0" y="93"/>
                      </a:lnTo>
                      <a:lnTo>
                        <a:pt x="25" y="164"/>
                      </a:lnTo>
                      <a:lnTo>
                        <a:pt x="74" y="191"/>
                      </a:lnTo>
                      <a:lnTo>
                        <a:pt x="164" y="191"/>
                      </a:lnTo>
                      <a:lnTo>
                        <a:pt x="243" y="191"/>
                      </a:lnTo>
                      <a:lnTo>
                        <a:pt x="337" y="164"/>
                      </a:lnTo>
                    </a:path>
                  </a:pathLst>
                </a:custGeom>
                <a:solidFill>
                  <a:srgbClr val="000000"/>
                </a:solidFill>
                <a:ln w="648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5230" name="Freeform 22">
                  <a:extLst>
                    <a:ext uri="{FF2B5EF4-FFF2-40B4-BE49-F238E27FC236}">
                      <a16:creationId xmlns:a16="http://schemas.microsoft.com/office/drawing/2014/main" id="{22984E8F-CD51-4B98-B2C9-1A71524FC2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" y="584"/>
                  <a:ext cx="762" cy="1099"/>
                </a:xfrm>
                <a:custGeom>
                  <a:avLst/>
                  <a:gdLst>
                    <a:gd name="T0" fmla="*/ 0 w 3361"/>
                    <a:gd name="T1" fmla="*/ 0 h 4848"/>
                    <a:gd name="T2" fmla="*/ 0 w 3361"/>
                    <a:gd name="T3" fmla="*/ 0 h 4848"/>
                    <a:gd name="T4" fmla="*/ 0 w 3361"/>
                    <a:gd name="T5" fmla="*/ 0 h 4848"/>
                    <a:gd name="T6" fmla="*/ 0 w 3361"/>
                    <a:gd name="T7" fmla="*/ 0 h 4848"/>
                    <a:gd name="T8" fmla="*/ 0 w 3361"/>
                    <a:gd name="T9" fmla="*/ 0 h 4848"/>
                    <a:gd name="T10" fmla="*/ 0 w 3361"/>
                    <a:gd name="T11" fmla="*/ 1 h 4848"/>
                    <a:gd name="T12" fmla="*/ 0 w 3361"/>
                    <a:gd name="T13" fmla="*/ 1 h 4848"/>
                    <a:gd name="T14" fmla="*/ 0 w 3361"/>
                    <a:gd name="T15" fmla="*/ 1 h 4848"/>
                    <a:gd name="T16" fmla="*/ 0 w 3361"/>
                    <a:gd name="T17" fmla="*/ 1 h 4848"/>
                    <a:gd name="T18" fmla="*/ 0 w 3361"/>
                    <a:gd name="T19" fmla="*/ 1 h 4848"/>
                    <a:gd name="T20" fmla="*/ 0 w 3361"/>
                    <a:gd name="T21" fmla="*/ 1 h 4848"/>
                    <a:gd name="T22" fmla="*/ 0 w 3361"/>
                    <a:gd name="T23" fmla="*/ 1 h 4848"/>
                    <a:gd name="T24" fmla="*/ 0 w 3361"/>
                    <a:gd name="T25" fmla="*/ 0 h 4848"/>
                    <a:gd name="T26" fmla="*/ 0 w 3361"/>
                    <a:gd name="T27" fmla="*/ 0 h 4848"/>
                    <a:gd name="T28" fmla="*/ 0 w 3361"/>
                    <a:gd name="T29" fmla="*/ 0 h 4848"/>
                    <a:gd name="T30" fmla="*/ 0 w 3361"/>
                    <a:gd name="T31" fmla="*/ 0 h 4848"/>
                    <a:gd name="T32" fmla="*/ 0 w 3361"/>
                    <a:gd name="T33" fmla="*/ 0 h 4848"/>
                    <a:gd name="T34" fmla="*/ 0 w 3361"/>
                    <a:gd name="T35" fmla="*/ 0 h 4848"/>
                    <a:gd name="T36" fmla="*/ 0 w 3361"/>
                    <a:gd name="T37" fmla="*/ 0 h 4848"/>
                    <a:gd name="T38" fmla="*/ 0 w 3361"/>
                    <a:gd name="T39" fmla="*/ 0 h 4848"/>
                    <a:gd name="T40" fmla="*/ 0 w 3361"/>
                    <a:gd name="T41" fmla="*/ 0 h 4848"/>
                    <a:gd name="T42" fmla="*/ 0 w 3361"/>
                    <a:gd name="T43" fmla="*/ 0 h 4848"/>
                    <a:gd name="T44" fmla="*/ 0 w 3361"/>
                    <a:gd name="T45" fmla="*/ 0 h 4848"/>
                    <a:gd name="T46" fmla="*/ 0 w 3361"/>
                    <a:gd name="T47" fmla="*/ 0 h 4848"/>
                    <a:gd name="T48" fmla="*/ 0 w 3361"/>
                    <a:gd name="T49" fmla="*/ 0 h 4848"/>
                    <a:gd name="T50" fmla="*/ 0 w 3361"/>
                    <a:gd name="T51" fmla="*/ 0 h 4848"/>
                    <a:gd name="T52" fmla="*/ 0 w 3361"/>
                    <a:gd name="T53" fmla="*/ 0 h 4848"/>
                    <a:gd name="T54" fmla="*/ 0 w 3361"/>
                    <a:gd name="T55" fmla="*/ 0 h 4848"/>
                    <a:gd name="T56" fmla="*/ 0 w 3361"/>
                    <a:gd name="T57" fmla="*/ 0 h 4848"/>
                    <a:gd name="T58" fmla="*/ 0 w 3361"/>
                    <a:gd name="T59" fmla="*/ 0 h 4848"/>
                    <a:gd name="T60" fmla="*/ 0 w 3361"/>
                    <a:gd name="T61" fmla="*/ 0 h 4848"/>
                    <a:gd name="T62" fmla="*/ 0 w 3361"/>
                    <a:gd name="T63" fmla="*/ 0 h 4848"/>
                    <a:gd name="T64" fmla="*/ 0 w 3361"/>
                    <a:gd name="T65" fmla="*/ 0 h 4848"/>
                    <a:gd name="T66" fmla="*/ 0 w 3361"/>
                    <a:gd name="T67" fmla="*/ 0 h 4848"/>
                    <a:gd name="T68" fmla="*/ 0 w 3361"/>
                    <a:gd name="T69" fmla="*/ 0 h 4848"/>
                    <a:gd name="T70" fmla="*/ 0 w 3361"/>
                    <a:gd name="T71" fmla="*/ 0 h 4848"/>
                    <a:gd name="T72" fmla="*/ 0 w 3361"/>
                    <a:gd name="T73" fmla="*/ 0 h 4848"/>
                    <a:gd name="T74" fmla="*/ 0 w 3361"/>
                    <a:gd name="T75" fmla="*/ 0 h 4848"/>
                    <a:gd name="T76" fmla="*/ 0 w 3361"/>
                    <a:gd name="T77" fmla="*/ 0 h 4848"/>
                    <a:gd name="T78" fmla="*/ 0 w 3361"/>
                    <a:gd name="T79" fmla="*/ 0 h 4848"/>
                    <a:gd name="T80" fmla="*/ 0 w 3361"/>
                    <a:gd name="T81" fmla="*/ 0 h 4848"/>
                    <a:gd name="T82" fmla="*/ 0 w 3361"/>
                    <a:gd name="T83" fmla="*/ 0 h 4848"/>
                    <a:gd name="T84" fmla="*/ 0 w 3361"/>
                    <a:gd name="T85" fmla="*/ 0 h 4848"/>
                    <a:gd name="T86" fmla="*/ 0 w 3361"/>
                    <a:gd name="T87" fmla="*/ 0 h 4848"/>
                    <a:gd name="T88" fmla="*/ 0 w 3361"/>
                    <a:gd name="T89" fmla="*/ 0 h 4848"/>
                    <a:gd name="T90" fmla="*/ 0 w 3361"/>
                    <a:gd name="T91" fmla="*/ 0 h 4848"/>
                    <a:gd name="T92" fmla="*/ 0 w 3361"/>
                    <a:gd name="T93" fmla="*/ 0 h 4848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3361"/>
                    <a:gd name="T142" fmla="*/ 0 h 4848"/>
                    <a:gd name="T143" fmla="*/ 3361 w 3361"/>
                    <a:gd name="T144" fmla="*/ 4848 h 4848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3361" h="4848">
                      <a:moveTo>
                        <a:pt x="2041" y="3544"/>
                      </a:moveTo>
                      <a:lnTo>
                        <a:pt x="2101" y="3819"/>
                      </a:lnTo>
                      <a:lnTo>
                        <a:pt x="2151" y="4032"/>
                      </a:lnTo>
                      <a:lnTo>
                        <a:pt x="2220" y="4032"/>
                      </a:lnTo>
                      <a:lnTo>
                        <a:pt x="2260" y="4084"/>
                      </a:lnTo>
                      <a:lnTo>
                        <a:pt x="2319" y="4164"/>
                      </a:lnTo>
                      <a:lnTo>
                        <a:pt x="2329" y="4226"/>
                      </a:lnTo>
                      <a:lnTo>
                        <a:pt x="2329" y="4280"/>
                      </a:lnTo>
                      <a:lnTo>
                        <a:pt x="2299" y="4297"/>
                      </a:lnTo>
                      <a:lnTo>
                        <a:pt x="2250" y="4324"/>
                      </a:lnTo>
                      <a:lnTo>
                        <a:pt x="2210" y="4324"/>
                      </a:lnTo>
                      <a:lnTo>
                        <a:pt x="2210" y="4430"/>
                      </a:lnTo>
                      <a:lnTo>
                        <a:pt x="1932" y="4492"/>
                      </a:lnTo>
                      <a:lnTo>
                        <a:pt x="1883" y="4669"/>
                      </a:lnTo>
                      <a:lnTo>
                        <a:pt x="1843" y="4785"/>
                      </a:lnTo>
                      <a:lnTo>
                        <a:pt x="1368" y="4847"/>
                      </a:lnTo>
                      <a:lnTo>
                        <a:pt x="1358" y="4731"/>
                      </a:lnTo>
                      <a:lnTo>
                        <a:pt x="1229" y="4714"/>
                      </a:lnTo>
                      <a:lnTo>
                        <a:pt x="1061" y="4652"/>
                      </a:lnTo>
                      <a:lnTo>
                        <a:pt x="595" y="4669"/>
                      </a:lnTo>
                      <a:cubicBezTo>
                        <a:pt x="595" y="4669"/>
                        <a:pt x="466" y="4643"/>
                        <a:pt x="426" y="4643"/>
                      </a:cubicBezTo>
                      <a:cubicBezTo>
                        <a:pt x="387" y="4643"/>
                        <a:pt x="278" y="4616"/>
                        <a:pt x="278" y="4616"/>
                      </a:cubicBezTo>
                      <a:lnTo>
                        <a:pt x="119" y="4519"/>
                      </a:lnTo>
                      <a:lnTo>
                        <a:pt x="0" y="4457"/>
                      </a:lnTo>
                      <a:lnTo>
                        <a:pt x="40" y="3987"/>
                      </a:lnTo>
                      <a:lnTo>
                        <a:pt x="89" y="3925"/>
                      </a:lnTo>
                      <a:lnTo>
                        <a:pt x="198" y="3854"/>
                      </a:lnTo>
                      <a:lnTo>
                        <a:pt x="664" y="3704"/>
                      </a:lnTo>
                      <a:lnTo>
                        <a:pt x="704" y="3650"/>
                      </a:lnTo>
                      <a:lnTo>
                        <a:pt x="704" y="3429"/>
                      </a:lnTo>
                      <a:lnTo>
                        <a:pt x="724" y="3172"/>
                      </a:lnTo>
                      <a:lnTo>
                        <a:pt x="733" y="2977"/>
                      </a:lnTo>
                      <a:lnTo>
                        <a:pt x="803" y="2685"/>
                      </a:lnTo>
                      <a:lnTo>
                        <a:pt x="852" y="2339"/>
                      </a:lnTo>
                      <a:lnTo>
                        <a:pt x="842" y="2242"/>
                      </a:lnTo>
                      <a:lnTo>
                        <a:pt x="803" y="2162"/>
                      </a:lnTo>
                      <a:lnTo>
                        <a:pt x="724" y="2109"/>
                      </a:lnTo>
                      <a:lnTo>
                        <a:pt x="684" y="2109"/>
                      </a:lnTo>
                      <a:lnTo>
                        <a:pt x="664" y="2109"/>
                      </a:lnTo>
                      <a:lnTo>
                        <a:pt x="624" y="2029"/>
                      </a:lnTo>
                      <a:lnTo>
                        <a:pt x="842" y="2056"/>
                      </a:lnTo>
                      <a:lnTo>
                        <a:pt x="872" y="1967"/>
                      </a:lnTo>
                      <a:lnTo>
                        <a:pt x="912" y="1790"/>
                      </a:lnTo>
                      <a:lnTo>
                        <a:pt x="941" y="1595"/>
                      </a:lnTo>
                      <a:lnTo>
                        <a:pt x="902" y="1497"/>
                      </a:lnTo>
                      <a:lnTo>
                        <a:pt x="813" y="1400"/>
                      </a:lnTo>
                      <a:lnTo>
                        <a:pt x="743" y="1382"/>
                      </a:lnTo>
                      <a:lnTo>
                        <a:pt x="624" y="1365"/>
                      </a:lnTo>
                      <a:lnTo>
                        <a:pt x="505" y="1373"/>
                      </a:lnTo>
                      <a:lnTo>
                        <a:pt x="476" y="1365"/>
                      </a:lnTo>
                      <a:lnTo>
                        <a:pt x="466" y="1285"/>
                      </a:lnTo>
                      <a:lnTo>
                        <a:pt x="575" y="1241"/>
                      </a:lnTo>
                      <a:lnTo>
                        <a:pt x="664" y="1169"/>
                      </a:lnTo>
                      <a:lnTo>
                        <a:pt x="793" y="1045"/>
                      </a:lnTo>
                      <a:lnTo>
                        <a:pt x="862" y="868"/>
                      </a:lnTo>
                      <a:lnTo>
                        <a:pt x="912" y="656"/>
                      </a:lnTo>
                      <a:lnTo>
                        <a:pt x="932" y="434"/>
                      </a:lnTo>
                      <a:lnTo>
                        <a:pt x="902" y="221"/>
                      </a:lnTo>
                      <a:lnTo>
                        <a:pt x="842" y="80"/>
                      </a:lnTo>
                      <a:lnTo>
                        <a:pt x="763" y="0"/>
                      </a:lnTo>
                      <a:lnTo>
                        <a:pt x="1140" y="36"/>
                      </a:lnTo>
                      <a:lnTo>
                        <a:pt x="1209" y="80"/>
                      </a:lnTo>
                      <a:lnTo>
                        <a:pt x="1358" y="133"/>
                      </a:lnTo>
                      <a:lnTo>
                        <a:pt x="1496" y="151"/>
                      </a:lnTo>
                      <a:lnTo>
                        <a:pt x="1833" y="230"/>
                      </a:lnTo>
                      <a:lnTo>
                        <a:pt x="2091" y="248"/>
                      </a:lnTo>
                      <a:lnTo>
                        <a:pt x="2210" y="213"/>
                      </a:lnTo>
                      <a:lnTo>
                        <a:pt x="2488" y="284"/>
                      </a:lnTo>
                      <a:lnTo>
                        <a:pt x="3043" y="443"/>
                      </a:lnTo>
                      <a:lnTo>
                        <a:pt x="3191" y="514"/>
                      </a:lnTo>
                      <a:cubicBezTo>
                        <a:pt x="3191" y="514"/>
                        <a:pt x="3270" y="629"/>
                        <a:pt x="3290" y="665"/>
                      </a:cubicBezTo>
                      <a:cubicBezTo>
                        <a:pt x="3310" y="700"/>
                        <a:pt x="3360" y="904"/>
                        <a:pt x="3360" y="904"/>
                      </a:cubicBezTo>
                      <a:lnTo>
                        <a:pt x="3310" y="1161"/>
                      </a:lnTo>
                      <a:lnTo>
                        <a:pt x="3211" y="1391"/>
                      </a:lnTo>
                      <a:lnTo>
                        <a:pt x="3043" y="1533"/>
                      </a:lnTo>
                      <a:lnTo>
                        <a:pt x="2963" y="1577"/>
                      </a:lnTo>
                      <a:lnTo>
                        <a:pt x="2934" y="1577"/>
                      </a:lnTo>
                      <a:lnTo>
                        <a:pt x="2874" y="1435"/>
                      </a:lnTo>
                      <a:lnTo>
                        <a:pt x="1298" y="1232"/>
                      </a:lnTo>
                      <a:lnTo>
                        <a:pt x="1189" y="1267"/>
                      </a:lnTo>
                      <a:lnTo>
                        <a:pt x="1120" y="1382"/>
                      </a:lnTo>
                      <a:lnTo>
                        <a:pt x="1160" y="1480"/>
                      </a:lnTo>
                      <a:lnTo>
                        <a:pt x="1269" y="1568"/>
                      </a:lnTo>
                      <a:lnTo>
                        <a:pt x="1368" y="1613"/>
                      </a:lnTo>
                      <a:lnTo>
                        <a:pt x="1437" y="1710"/>
                      </a:lnTo>
                      <a:lnTo>
                        <a:pt x="1457" y="1878"/>
                      </a:lnTo>
                      <a:lnTo>
                        <a:pt x="1427" y="2135"/>
                      </a:lnTo>
                      <a:lnTo>
                        <a:pt x="1427" y="2313"/>
                      </a:lnTo>
                      <a:lnTo>
                        <a:pt x="1556" y="2552"/>
                      </a:lnTo>
                      <a:lnTo>
                        <a:pt x="1695" y="2809"/>
                      </a:lnTo>
                      <a:lnTo>
                        <a:pt x="1774" y="3145"/>
                      </a:lnTo>
                      <a:lnTo>
                        <a:pt x="1804" y="3562"/>
                      </a:lnTo>
                      <a:lnTo>
                        <a:pt x="1893" y="3597"/>
                      </a:lnTo>
                      <a:lnTo>
                        <a:pt x="2041" y="3544"/>
                      </a:lnTo>
                    </a:path>
                  </a:pathLst>
                </a:custGeom>
                <a:solidFill>
                  <a:srgbClr val="317683"/>
                </a:solidFill>
                <a:ln w="648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5231" name="Freeform 23">
                  <a:extLst>
                    <a:ext uri="{FF2B5EF4-FFF2-40B4-BE49-F238E27FC236}">
                      <a16:creationId xmlns:a16="http://schemas.microsoft.com/office/drawing/2014/main" id="{12B90849-1C69-4597-BE8B-403F96E6CC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" y="1585"/>
                  <a:ext cx="497" cy="229"/>
                </a:xfrm>
                <a:custGeom>
                  <a:avLst/>
                  <a:gdLst>
                    <a:gd name="T0" fmla="*/ 0 w 2191"/>
                    <a:gd name="T1" fmla="*/ 0 h 1011"/>
                    <a:gd name="T2" fmla="*/ 0 w 2191"/>
                    <a:gd name="T3" fmla="*/ 0 h 1011"/>
                    <a:gd name="T4" fmla="*/ 0 w 2191"/>
                    <a:gd name="T5" fmla="*/ 0 h 1011"/>
                    <a:gd name="T6" fmla="*/ 0 w 2191"/>
                    <a:gd name="T7" fmla="*/ 0 h 1011"/>
                    <a:gd name="T8" fmla="*/ 0 w 2191"/>
                    <a:gd name="T9" fmla="*/ 0 h 1011"/>
                    <a:gd name="T10" fmla="*/ 0 w 2191"/>
                    <a:gd name="T11" fmla="*/ 0 h 1011"/>
                    <a:gd name="T12" fmla="*/ 0 w 2191"/>
                    <a:gd name="T13" fmla="*/ 0 h 1011"/>
                    <a:gd name="T14" fmla="*/ 0 w 2191"/>
                    <a:gd name="T15" fmla="*/ 0 h 1011"/>
                    <a:gd name="T16" fmla="*/ 0 w 2191"/>
                    <a:gd name="T17" fmla="*/ 0 h 1011"/>
                    <a:gd name="T18" fmla="*/ 0 w 2191"/>
                    <a:gd name="T19" fmla="*/ 0 h 1011"/>
                    <a:gd name="T20" fmla="*/ 0 w 2191"/>
                    <a:gd name="T21" fmla="*/ 0 h 1011"/>
                    <a:gd name="T22" fmla="*/ 0 w 2191"/>
                    <a:gd name="T23" fmla="*/ 0 h 1011"/>
                    <a:gd name="T24" fmla="*/ 0 w 2191"/>
                    <a:gd name="T25" fmla="*/ 0 h 1011"/>
                    <a:gd name="T26" fmla="*/ 0 w 2191"/>
                    <a:gd name="T27" fmla="*/ 0 h 1011"/>
                    <a:gd name="T28" fmla="*/ 0 w 2191"/>
                    <a:gd name="T29" fmla="*/ 0 h 1011"/>
                    <a:gd name="T30" fmla="*/ 0 w 2191"/>
                    <a:gd name="T31" fmla="*/ 0 h 1011"/>
                    <a:gd name="T32" fmla="*/ 0 w 2191"/>
                    <a:gd name="T33" fmla="*/ 0 h 1011"/>
                    <a:gd name="T34" fmla="*/ 0 w 2191"/>
                    <a:gd name="T35" fmla="*/ 0 h 1011"/>
                    <a:gd name="T36" fmla="*/ 0 w 2191"/>
                    <a:gd name="T37" fmla="*/ 0 h 1011"/>
                    <a:gd name="T38" fmla="*/ 0 w 2191"/>
                    <a:gd name="T39" fmla="*/ 0 h 1011"/>
                    <a:gd name="T40" fmla="*/ 0 w 2191"/>
                    <a:gd name="T41" fmla="*/ 0 h 1011"/>
                    <a:gd name="T42" fmla="*/ 0 w 2191"/>
                    <a:gd name="T43" fmla="*/ 0 h 1011"/>
                    <a:gd name="T44" fmla="*/ 0 w 2191"/>
                    <a:gd name="T45" fmla="*/ 0 h 1011"/>
                    <a:gd name="T46" fmla="*/ 0 w 2191"/>
                    <a:gd name="T47" fmla="*/ 0 h 1011"/>
                    <a:gd name="T48" fmla="*/ 0 w 2191"/>
                    <a:gd name="T49" fmla="*/ 0 h 1011"/>
                    <a:gd name="T50" fmla="*/ 0 w 2191"/>
                    <a:gd name="T51" fmla="*/ 0 h 1011"/>
                    <a:gd name="T52" fmla="*/ 0 w 2191"/>
                    <a:gd name="T53" fmla="*/ 0 h 1011"/>
                    <a:gd name="T54" fmla="*/ 0 w 2191"/>
                    <a:gd name="T55" fmla="*/ 0 h 1011"/>
                    <a:gd name="T56" fmla="*/ 0 w 2191"/>
                    <a:gd name="T57" fmla="*/ 0 h 1011"/>
                    <a:gd name="T58" fmla="*/ 0 w 2191"/>
                    <a:gd name="T59" fmla="*/ 0 h 1011"/>
                    <a:gd name="T60" fmla="*/ 0 w 2191"/>
                    <a:gd name="T61" fmla="*/ 0 h 1011"/>
                    <a:gd name="T62" fmla="*/ 0 w 2191"/>
                    <a:gd name="T63" fmla="*/ 0 h 1011"/>
                    <a:gd name="T64" fmla="*/ 0 w 2191"/>
                    <a:gd name="T65" fmla="*/ 0 h 1011"/>
                    <a:gd name="T66" fmla="*/ 0 w 2191"/>
                    <a:gd name="T67" fmla="*/ 0 h 1011"/>
                    <a:gd name="T68" fmla="*/ 0 w 2191"/>
                    <a:gd name="T69" fmla="*/ 0 h 101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2191"/>
                    <a:gd name="T106" fmla="*/ 0 h 1011"/>
                    <a:gd name="T107" fmla="*/ 2191 w 2191"/>
                    <a:gd name="T108" fmla="*/ 1011 h 101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2191" h="1011">
                      <a:moveTo>
                        <a:pt x="2190" y="18"/>
                      </a:moveTo>
                      <a:lnTo>
                        <a:pt x="1918" y="66"/>
                      </a:lnTo>
                      <a:lnTo>
                        <a:pt x="1873" y="213"/>
                      </a:lnTo>
                      <a:lnTo>
                        <a:pt x="1843" y="368"/>
                      </a:lnTo>
                      <a:lnTo>
                        <a:pt x="1853" y="470"/>
                      </a:lnTo>
                      <a:lnTo>
                        <a:pt x="1833" y="594"/>
                      </a:lnTo>
                      <a:lnTo>
                        <a:pt x="1774" y="709"/>
                      </a:lnTo>
                      <a:lnTo>
                        <a:pt x="1615" y="789"/>
                      </a:lnTo>
                      <a:lnTo>
                        <a:pt x="1477" y="789"/>
                      </a:lnTo>
                      <a:lnTo>
                        <a:pt x="1378" y="700"/>
                      </a:lnTo>
                      <a:lnTo>
                        <a:pt x="1368" y="602"/>
                      </a:lnTo>
                      <a:lnTo>
                        <a:pt x="1368" y="314"/>
                      </a:lnTo>
                      <a:lnTo>
                        <a:pt x="1229" y="301"/>
                      </a:lnTo>
                      <a:lnTo>
                        <a:pt x="1050" y="221"/>
                      </a:lnTo>
                      <a:lnTo>
                        <a:pt x="595" y="257"/>
                      </a:lnTo>
                      <a:lnTo>
                        <a:pt x="426" y="213"/>
                      </a:lnTo>
                      <a:lnTo>
                        <a:pt x="228" y="142"/>
                      </a:lnTo>
                      <a:lnTo>
                        <a:pt x="109" y="80"/>
                      </a:lnTo>
                      <a:lnTo>
                        <a:pt x="0" y="0"/>
                      </a:lnTo>
                      <a:lnTo>
                        <a:pt x="20" y="284"/>
                      </a:lnTo>
                      <a:lnTo>
                        <a:pt x="25" y="279"/>
                      </a:lnTo>
                      <a:lnTo>
                        <a:pt x="69" y="753"/>
                      </a:lnTo>
                      <a:lnTo>
                        <a:pt x="139" y="855"/>
                      </a:lnTo>
                      <a:cubicBezTo>
                        <a:pt x="266" y="905"/>
                        <a:pt x="298" y="984"/>
                        <a:pt x="520" y="1006"/>
                      </a:cubicBezTo>
                      <a:lnTo>
                        <a:pt x="669" y="1010"/>
                      </a:lnTo>
                      <a:lnTo>
                        <a:pt x="1199" y="992"/>
                      </a:lnTo>
                      <a:lnTo>
                        <a:pt x="1288" y="975"/>
                      </a:lnTo>
                      <a:lnTo>
                        <a:pt x="1387" y="975"/>
                      </a:lnTo>
                      <a:lnTo>
                        <a:pt x="1606" y="957"/>
                      </a:lnTo>
                      <a:lnTo>
                        <a:pt x="1754" y="948"/>
                      </a:lnTo>
                      <a:lnTo>
                        <a:pt x="2017" y="930"/>
                      </a:lnTo>
                      <a:lnTo>
                        <a:pt x="2101" y="886"/>
                      </a:lnTo>
                      <a:lnTo>
                        <a:pt x="2151" y="735"/>
                      </a:lnTo>
                      <a:lnTo>
                        <a:pt x="2175" y="474"/>
                      </a:lnTo>
                      <a:lnTo>
                        <a:pt x="2190" y="18"/>
                      </a:lnTo>
                    </a:path>
                  </a:pathLst>
                </a:custGeom>
                <a:solidFill>
                  <a:srgbClr val="D53A34"/>
                </a:solidFill>
                <a:ln w="648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5232" name="Freeform 24">
                  <a:extLst>
                    <a:ext uri="{FF2B5EF4-FFF2-40B4-BE49-F238E27FC236}">
                      <a16:creationId xmlns:a16="http://schemas.microsoft.com/office/drawing/2014/main" id="{98155CB7-F11E-440E-8345-83AACE44C9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9" y="1668"/>
                  <a:ext cx="112" cy="97"/>
                </a:xfrm>
                <a:custGeom>
                  <a:avLst/>
                  <a:gdLst>
                    <a:gd name="T0" fmla="*/ 0 w 492"/>
                    <a:gd name="T1" fmla="*/ 0 h 427"/>
                    <a:gd name="T2" fmla="*/ 0 w 492"/>
                    <a:gd name="T3" fmla="*/ 0 h 427"/>
                    <a:gd name="T4" fmla="*/ 0 w 492"/>
                    <a:gd name="T5" fmla="*/ 0 h 427"/>
                    <a:gd name="T6" fmla="*/ 0 w 492"/>
                    <a:gd name="T7" fmla="*/ 0 h 427"/>
                    <a:gd name="T8" fmla="*/ 0 w 492"/>
                    <a:gd name="T9" fmla="*/ 0 h 427"/>
                    <a:gd name="T10" fmla="*/ 0 w 492"/>
                    <a:gd name="T11" fmla="*/ 0 h 427"/>
                    <a:gd name="T12" fmla="*/ 0 w 492"/>
                    <a:gd name="T13" fmla="*/ 0 h 427"/>
                    <a:gd name="T14" fmla="*/ 0 w 492"/>
                    <a:gd name="T15" fmla="*/ 0 h 42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92"/>
                    <a:gd name="T25" fmla="*/ 0 h 427"/>
                    <a:gd name="T26" fmla="*/ 492 w 492"/>
                    <a:gd name="T27" fmla="*/ 427 h 42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92" h="427">
                      <a:moveTo>
                        <a:pt x="491" y="0"/>
                      </a:moveTo>
                      <a:lnTo>
                        <a:pt x="10" y="71"/>
                      </a:lnTo>
                      <a:lnTo>
                        <a:pt x="0" y="337"/>
                      </a:lnTo>
                      <a:lnTo>
                        <a:pt x="99" y="416"/>
                      </a:lnTo>
                      <a:lnTo>
                        <a:pt x="248" y="426"/>
                      </a:lnTo>
                      <a:lnTo>
                        <a:pt x="401" y="359"/>
                      </a:lnTo>
                      <a:lnTo>
                        <a:pt x="486" y="213"/>
                      </a:lnTo>
                      <a:lnTo>
                        <a:pt x="491" y="0"/>
                      </a:lnTo>
                    </a:path>
                  </a:pathLst>
                </a:custGeom>
                <a:solidFill>
                  <a:srgbClr val="8D9290"/>
                </a:solidFill>
                <a:ln w="648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5233" name="Freeform 25">
                  <a:extLst>
                    <a:ext uri="{FF2B5EF4-FFF2-40B4-BE49-F238E27FC236}">
                      <a16:creationId xmlns:a16="http://schemas.microsoft.com/office/drawing/2014/main" id="{56565B79-A46C-49EB-8B69-3983443BCC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8" y="584"/>
                  <a:ext cx="74" cy="43"/>
                </a:xfrm>
                <a:custGeom>
                  <a:avLst/>
                  <a:gdLst>
                    <a:gd name="T0" fmla="*/ 0 w 326"/>
                    <a:gd name="T1" fmla="*/ 0 h 188"/>
                    <a:gd name="T2" fmla="*/ 0 w 326"/>
                    <a:gd name="T3" fmla="*/ 0 h 188"/>
                    <a:gd name="T4" fmla="*/ 0 w 326"/>
                    <a:gd name="T5" fmla="*/ 0 h 188"/>
                    <a:gd name="T6" fmla="*/ 0 w 326"/>
                    <a:gd name="T7" fmla="*/ 0 h 188"/>
                    <a:gd name="T8" fmla="*/ 0 w 326"/>
                    <a:gd name="T9" fmla="*/ 0 h 188"/>
                    <a:gd name="T10" fmla="*/ 0 w 326"/>
                    <a:gd name="T11" fmla="*/ 0 h 188"/>
                    <a:gd name="T12" fmla="*/ 0 w 326"/>
                    <a:gd name="T13" fmla="*/ 0 h 188"/>
                    <a:gd name="T14" fmla="*/ 0 w 326"/>
                    <a:gd name="T15" fmla="*/ 0 h 1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26"/>
                    <a:gd name="T25" fmla="*/ 0 h 188"/>
                    <a:gd name="T26" fmla="*/ 326 w 326"/>
                    <a:gd name="T27" fmla="*/ 188 h 18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26" h="188">
                      <a:moveTo>
                        <a:pt x="194" y="0"/>
                      </a:moveTo>
                      <a:lnTo>
                        <a:pt x="0" y="1"/>
                      </a:lnTo>
                      <a:lnTo>
                        <a:pt x="40" y="79"/>
                      </a:lnTo>
                      <a:lnTo>
                        <a:pt x="74" y="138"/>
                      </a:lnTo>
                      <a:lnTo>
                        <a:pt x="107" y="187"/>
                      </a:lnTo>
                      <a:lnTo>
                        <a:pt x="325" y="187"/>
                      </a:lnTo>
                      <a:lnTo>
                        <a:pt x="274" y="77"/>
                      </a:lnTo>
                      <a:lnTo>
                        <a:pt x="194" y="0"/>
                      </a:lnTo>
                    </a:path>
                  </a:pathLst>
                </a:custGeom>
                <a:solidFill>
                  <a:srgbClr val="A2B4B7"/>
                </a:solidFill>
                <a:ln w="648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5234" name="Freeform 26">
                  <a:extLst>
                    <a:ext uri="{FF2B5EF4-FFF2-40B4-BE49-F238E27FC236}">
                      <a16:creationId xmlns:a16="http://schemas.microsoft.com/office/drawing/2014/main" id="{30230402-C949-4DEE-A873-10B1613CB6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2" y="627"/>
                  <a:ext cx="58" cy="44"/>
                </a:xfrm>
                <a:custGeom>
                  <a:avLst/>
                  <a:gdLst>
                    <a:gd name="T0" fmla="*/ 0 w 254"/>
                    <a:gd name="T1" fmla="*/ 0 h 196"/>
                    <a:gd name="T2" fmla="*/ 0 w 254"/>
                    <a:gd name="T3" fmla="*/ 0 h 196"/>
                    <a:gd name="T4" fmla="*/ 0 w 254"/>
                    <a:gd name="T5" fmla="*/ 0 h 196"/>
                    <a:gd name="T6" fmla="*/ 0 w 254"/>
                    <a:gd name="T7" fmla="*/ 0 h 196"/>
                    <a:gd name="T8" fmla="*/ 0 w 254"/>
                    <a:gd name="T9" fmla="*/ 0 h 1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4"/>
                    <a:gd name="T16" fmla="*/ 0 h 196"/>
                    <a:gd name="T17" fmla="*/ 254 w 254"/>
                    <a:gd name="T18" fmla="*/ 196 h 1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4" h="196">
                      <a:moveTo>
                        <a:pt x="253" y="195"/>
                      </a:moveTo>
                      <a:lnTo>
                        <a:pt x="218" y="2"/>
                      </a:lnTo>
                      <a:lnTo>
                        <a:pt x="0" y="0"/>
                      </a:lnTo>
                      <a:lnTo>
                        <a:pt x="19" y="194"/>
                      </a:lnTo>
                      <a:lnTo>
                        <a:pt x="253" y="195"/>
                      </a:lnTo>
                    </a:path>
                  </a:pathLst>
                </a:custGeom>
                <a:solidFill>
                  <a:srgbClr val="4B585D"/>
                </a:solidFill>
                <a:ln w="648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5235" name="Freeform 27">
                  <a:extLst>
                    <a:ext uri="{FF2B5EF4-FFF2-40B4-BE49-F238E27FC236}">
                      <a16:creationId xmlns:a16="http://schemas.microsoft.com/office/drawing/2014/main" id="{CA2F3D24-9707-42AA-AF71-09E7CF8DCB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43" y="634"/>
                  <a:ext cx="2" cy="3"/>
                </a:xfrm>
                <a:custGeom>
                  <a:avLst/>
                  <a:gdLst>
                    <a:gd name="T0" fmla="*/ 0 w 9"/>
                    <a:gd name="T1" fmla="*/ 0 h 14"/>
                    <a:gd name="T2" fmla="*/ 0 w 9"/>
                    <a:gd name="T3" fmla="*/ 0 h 14"/>
                    <a:gd name="T4" fmla="*/ 0 w 9"/>
                    <a:gd name="T5" fmla="*/ 0 h 14"/>
                    <a:gd name="T6" fmla="*/ 0 w 9"/>
                    <a:gd name="T7" fmla="*/ 0 h 14"/>
                    <a:gd name="T8" fmla="*/ 0 w 9"/>
                    <a:gd name="T9" fmla="*/ 0 h 14"/>
                    <a:gd name="T10" fmla="*/ 0 w 9"/>
                    <a:gd name="T11" fmla="*/ 0 h 14"/>
                    <a:gd name="T12" fmla="*/ 0 w 9"/>
                    <a:gd name="T13" fmla="*/ 0 h 14"/>
                    <a:gd name="T14" fmla="*/ 0 w 9"/>
                    <a:gd name="T15" fmla="*/ 0 h 14"/>
                    <a:gd name="T16" fmla="*/ 0 w 9"/>
                    <a:gd name="T17" fmla="*/ 0 h 14"/>
                    <a:gd name="T18" fmla="*/ 0 w 9"/>
                    <a:gd name="T19" fmla="*/ 0 h 14"/>
                    <a:gd name="T20" fmla="*/ 0 w 9"/>
                    <a:gd name="T21" fmla="*/ 0 h 1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9"/>
                    <a:gd name="T34" fmla="*/ 0 h 14"/>
                    <a:gd name="T35" fmla="*/ 9 w 9"/>
                    <a:gd name="T36" fmla="*/ 14 h 1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9" h="14">
                      <a:moveTo>
                        <a:pt x="7" y="0"/>
                      </a:moveTo>
                      <a:cubicBezTo>
                        <a:pt x="7" y="0"/>
                        <a:pt x="7" y="1"/>
                        <a:pt x="7" y="2"/>
                      </a:cubicBezTo>
                      <a:cubicBezTo>
                        <a:pt x="7" y="3"/>
                        <a:pt x="7" y="3"/>
                        <a:pt x="7" y="4"/>
                      </a:cubicBezTo>
                      <a:cubicBezTo>
                        <a:pt x="7" y="5"/>
                        <a:pt x="7" y="6"/>
                        <a:pt x="7" y="7"/>
                      </a:cubicBezTo>
                      <a:cubicBezTo>
                        <a:pt x="7" y="8"/>
                        <a:pt x="7" y="9"/>
                        <a:pt x="8" y="9"/>
                      </a:cubicBezTo>
                      <a:lnTo>
                        <a:pt x="1" y="13"/>
                      </a:lnTo>
                      <a:cubicBezTo>
                        <a:pt x="1" y="12"/>
                        <a:pt x="0" y="11"/>
                        <a:pt x="0" y="10"/>
                      </a:cubicBezTo>
                      <a:cubicBezTo>
                        <a:pt x="0" y="9"/>
                        <a:pt x="0" y="8"/>
                        <a:pt x="0" y="8"/>
                      </a:cubicBezTo>
                      <a:cubicBezTo>
                        <a:pt x="0" y="7"/>
                        <a:pt x="0" y="6"/>
                        <a:pt x="0" y="5"/>
                      </a:cubicBezTo>
                      <a:cubicBezTo>
                        <a:pt x="0" y="4"/>
                        <a:pt x="0" y="4"/>
                        <a:pt x="0" y="3"/>
                      </a:cubicBezTo>
                      <a:lnTo>
                        <a:pt x="7" y="0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5236" name="Freeform 28">
                  <a:extLst>
                    <a:ext uri="{FF2B5EF4-FFF2-40B4-BE49-F238E27FC236}">
                      <a16:creationId xmlns:a16="http://schemas.microsoft.com/office/drawing/2014/main" id="{EF7BB4ED-396E-4374-A0A3-775E2EDAA2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43" y="633"/>
                  <a:ext cx="3" cy="7"/>
                </a:xfrm>
                <a:custGeom>
                  <a:avLst/>
                  <a:gdLst>
                    <a:gd name="T0" fmla="*/ 0 w 12"/>
                    <a:gd name="T1" fmla="*/ 0 h 30"/>
                    <a:gd name="T2" fmla="*/ 0 w 12"/>
                    <a:gd name="T3" fmla="*/ 0 h 30"/>
                    <a:gd name="T4" fmla="*/ 0 w 12"/>
                    <a:gd name="T5" fmla="*/ 0 h 30"/>
                    <a:gd name="T6" fmla="*/ 0 w 12"/>
                    <a:gd name="T7" fmla="*/ 0 h 30"/>
                    <a:gd name="T8" fmla="*/ 0 w 12"/>
                    <a:gd name="T9" fmla="*/ 0 h 30"/>
                    <a:gd name="T10" fmla="*/ 0 w 12"/>
                    <a:gd name="T11" fmla="*/ 0 h 30"/>
                    <a:gd name="T12" fmla="*/ 0 w 12"/>
                    <a:gd name="T13" fmla="*/ 0 h 30"/>
                    <a:gd name="T14" fmla="*/ 0 w 12"/>
                    <a:gd name="T15" fmla="*/ 0 h 30"/>
                    <a:gd name="T16" fmla="*/ 0 w 12"/>
                    <a:gd name="T17" fmla="*/ 0 h 30"/>
                    <a:gd name="T18" fmla="*/ 0 w 12"/>
                    <a:gd name="T19" fmla="*/ 0 h 30"/>
                    <a:gd name="T20" fmla="*/ 0 w 12"/>
                    <a:gd name="T21" fmla="*/ 0 h 30"/>
                    <a:gd name="T22" fmla="*/ 0 w 12"/>
                    <a:gd name="T23" fmla="*/ 0 h 30"/>
                    <a:gd name="T24" fmla="*/ 0 w 12"/>
                    <a:gd name="T25" fmla="*/ 0 h 30"/>
                    <a:gd name="T26" fmla="*/ 0 w 12"/>
                    <a:gd name="T27" fmla="*/ 0 h 30"/>
                    <a:gd name="T28" fmla="*/ 0 w 12"/>
                    <a:gd name="T29" fmla="*/ 0 h 30"/>
                    <a:gd name="T30" fmla="*/ 0 w 12"/>
                    <a:gd name="T31" fmla="*/ 0 h 30"/>
                    <a:gd name="T32" fmla="*/ 0 w 12"/>
                    <a:gd name="T33" fmla="*/ 0 h 30"/>
                    <a:gd name="T34" fmla="*/ 0 w 12"/>
                    <a:gd name="T35" fmla="*/ 0 h 30"/>
                    <a:gd name="T36" fmla="*/ 0 w 12"/>
                    <a:gd name="T37" fmla="*/ 0 h 30"/>
                    <a:gd name="T38" fmla="*/ 0 w 12"/>
                    <a:gd name="T39" fmla="*/ 0 h 30"/>
                    <a:gd name="T40" fmla="*/ 0 w 12"/>
                    <a:gd name="T41" fmla="*/ 0 h 30"/>
                    <a:gd name="T42" fmla="*/ 0 w 12"/>
                    <a:gd name="T43" fmla="*/ 0 h 30"/>
                    <a:gd name="T44" fmla="*/ 0 w 12"/>
                    <a:gd name="T45" fmla="*/ 0 h 30"/>
                    <a:gd name="T46" fmla="*/ 0 w 12"/>
                    <a:gd name="T47" fmla="*/ 0 h 30"/>
                    <a:gd name="T48" fmla="*/ 0 w 12"/>
                    <a:gd name="T49" fmla="*/ 0 h 30"/>
                    <a:gd name="T50" fmla="*/ 0 w 12"/>
                    <a:gd name="T51" fmla="*/ 0 h 3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2"/>
                    <a:gd name="T79" fmla="*/ 0 h 30"/>
                    <a:gd name="T80" fmla="*/ 12 w 12"/>
                    <a:gd name="T81" fmla="*/ 30 h 30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2" h="30">
                      <a:moveTo>
                        <a:pt x="1" y="4"/>
                      </a:moveTo>
                      <a:cubicBezTo>
                        <a:pt x="3" y="3"/>
                        <a:pt x="5" y="2"/>
                        <a:pt x="7" y="1"/>
                      </a:cubicBezTo>
                      <a:lnTo>
                        <a:pt x="7" y="2"/>
                      </a:lnTo>
                      <a:cubicBezTo>
                        <a:pt x="7" y="3"/>
                        <a:pt x="7" y="4"/>
                        <a:pt x="7" y="4"/>
                      </a:cubicBezTo>
                      <a:cubicBezTo>
                        <a:pt x="7" y="5"/>
                        <a:pt x="7" y="6"/>
                        <a:pt x="7" y="7"/>
                      </a:cubicBezTo>
                      <a:cubicBezTo>
                        <a:pt x="7" y="8"/>
                        <a:pt x="7" y="9"/>
                        <a:pt x="7" y="10"/>
                      </a:cubicBezTo>
                      <a:cubicBezTo>
                        <a:pt x="7" y="11"/>
                        <a:pt x="7" y="12"/>
                        <a:pt x="7" y="13"/>
                      </a:cubicBezTo>
                      <a:cubicBezTo>
                        <a:pt x="7" y="14"/>
                        <a:pt x="8" y="14"/>
                        <a:pt x="8" y="15"/>
                      </a:cubicBezTo>
                      <a:cubicBezTo>
                        <a:pt x="9" y="15"/>
                        <a:pt x="9" y="16"/>
                        <a:pt x="9" y="17"/>
                      </a:cubicBezTo>
                      <a:cubicBezTo>
                        <a:pt x="9" y="18"/>
                        <a:pt x="9" y="19"/>
                        <a:pt x="10" y="20"/>
                      </a:cubicBezTo>
                      <a:cubicBezTo>
                        <a:pt x="9" y="21"/>
                        <a:pt x="10" y="22"/>
                        <a:pt x="10" y="23"/>
                      </a:cubicBezTo>
                      <a:cubicBezTo>
                        <a:pt x="10" y="23"/>
                        <a:pt x="10" y="24"/>
                        <a:pt x="10" y="25"/>
                      </a:cubicBezTo>
                      <a:lnTo>
                        <a:pt x="11" y="25"/>
                      </a:lnTo>
                      <a:lnTo>
                        <a:pt x="4" y="29"/>
                      </a:lnTo>
                      <a:cubicBezTo>
                        <a:pt x="4" y="28"/>
                        <a:pt x="3" y="28"/>
                        <a:pt x="3" y="28"/>
                      </a:cubicBezTo>
                      <a:cubicBezTo>
                        <a:pt x="3" y="27"/>
                        <a:pt x="3" y="26"/>
                        <a:pt x="3" y="26"/>
                      </a:cubicBezTo>
                      <a:cubicBezTo>
                        <a:pt x="3" y="25"/>
                        <a:pt x="3" y="24"/>
                        <a:pt x="3" y="23"/>
                      </a:cubicBezTo>
                      <a:cubicBezTo>
                        <a:pt x="3" y="22"/>
                        <a:pt x="3" y="21"/>
                        <a:pt x="3" y="20"/>
                      </a:cubicBezTo>
                      <a:cubicBezTo>
                        <a:pt x="2" y="20"/>
                        <a:pt x="2" y="19"/>
                        <a:pt x="2" y="18"/>
                      </a:cubicBezTo>
                      <a:cubicBezTo>
                        <a:pt x="1" y="18"/>
                        <a:pt x="1" y="17"/>
                        <a:pt x="0" y="16"/>
                      </a:cubicBezTo>
                      <a:cubicBezTo>
                        <a:pt x="0" y="15"/>
                        <a:pt x="0" y="14"/>
                        <a:pt x="0" y="13"/>
                      </a:cubicBezTo>
                      <a:cubicBezTo>
                        <a:pt x="0" y="12"/>
                        <a:pt x="0" y="11"/>
                        <a:pt x="0" y="10"/>
                      </a:cubicBezTo>
                      <a:cubicBezTo>
                        <a:pt x="0" y="9"/>
                        <a:pt x="0" y="9"/>
                        <a:pt x="0" y="8"/>
                      </a:cubicBezTo>
                      <a:cubicBezTo>
                        <a:pt x="0" y="7"/>
                        <a:pt x="0" y="6"/>
                        <a:pt x="0" y="5"/>
                      </a:cubicBezTo>
                      <a:cubicBezTo>
                        <a:pt x="0" y="1"/>
                        <a:pt x="0" y="3"/>
                        <a:pt x="7" y="0"/>
                      </a:cubicBezTo>
                      <a:lnTo>
                        <a:pt x="1" y="4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5237" name="Freeform 29">
                  <a:extLst>
                    <a:ext uri="{FF2B5EF4-FFF2-40B4-BE49-F238E27FC236}">
                      <a16:creationId xmlns:a16="http://schemas.microsoft.com/office/drawing/2014/main" id="{1C8ED31D-26BC-4CB8-B08E-9577CAEDBF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6" y="669"/>
                  <a:ext cx="146" cy="208"/>
                </a:xfrm>
                <a:custGeom>
                  <a:avLst/>
                  <a:gdLst>
                    <a:gd name="T0" fmla="*/ 0 w 646"/>
                    <a:gd name="T1" fmla="*/ 0 h 916"/>
                    <a:gd name="T2" fmla="*/ 0 w 646"/>
                    <a:gd name="T3" fmla="*/ 0 h 916"/>
                    <a:gd name="T4" fmla="*/ 0 w 646"/>
                    <a:gd name="T5" fmla="*/ 0 h 916"/>
                    <a:gd name="T6" fmla="*/ 0 w 646"/>
                    <a:gd name="T7" fmla="*/ 0 h 916"/>
                    <a:gd name="T8" fmla="*/ 0 w 646"/>
                    <a:gd name="T9" fmla="*/ 0 h 916"/>
                    <a:gd name="T10" fmla="*/ 0 w 646"/>
                    <a:gd name="T11" fmla="*/ 0 h 916"/>
                    <a:gd name="T12" fmla="*/ 0 w 646"/>
                    <a:gd name="T13" fmla="*/ 0 h 916"/>
                    <a:gd name="T14" fmla="*/ 0 w 646"/>
                    <a:gd name="T15" fmla="*/ 0 h 916"/>
                    <a:gd name="T16" fmla="*/ 0 w 646"/>
                    <a:gd name="T17" fmla="*/ 0 h 916"/>
                    <a:gd name="T18" fmla="*/ 0 w 646"/>
                    <a:gd name="T19" fmla="*/ 0 h 916"/>
                    <a:gd name="T20" fmla="*/ 0 w 646"/>
                    <a:gd name="T21" fmla="*/ 0 h 916"/>
                    <a:gd name="T22" fmla="*/ 0 w 646"/>
                    <a:gd name="T23" fmla="*/ 0 h 916"/>
                    <a:gd name="T24" fmla="*/ 0 w 646"/>
                    <a:gd name="T25" fmla="*/ 0 h 916"/>
                    <a:gd name="T26" fmla="*/ 0 w 646"/>
                    <a:gd name="T27" fmla="*/ 0 h 916"/>
                    <a:gd name="T28" fmla="*/ 0 w 646"/>
                    <a:gd name="T29" fmla="*/ 0 h 916"/>
                    <a:gd name="T30" fmla="*/ 0 w 646"/>
                    <a:gd name="T31" fmla="*/ 0 h 916"/>
                    <a:gd name="T32" fmla="*/ 0 w 646"/>
                    <a:gd name="T33" fmla="*/ 0 h 916"/>
                    <a:gd name="T34" fmla="*/ 0 w 646"/>
                    <a:gd name="T35" fmla="*/ 0 h 91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646"/>
                    <a:gd name="T55" fmla="*/ 0 h 916"/>
                    <a:gd name="T56" fmla="*/ 646 w 646"/>
                    <a:gd name="T57" fmla="*/ 916 h 91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646" h="916">
                      <a:moveTo>
                        <a:pt x="636" y="4"/>
                      </a:moveTo>
                      <a:lnTo>
                        <a:pt x="398" y="0"/>
                      </a:lnTo>
                      <a:lnTo>
                        <a:pt x="406" y="100"/>
                      </a:lnTo>
                      <a:lnTo>
                        <a:pt x="398" y="196"/>
                      </a:lnTo>
                      <a:lnTo>
                        <a:pt x="385" y="285"/>
                      </a:lnTo>
                      <a:lnTo>
                        <a:pt x="348" y="408"/>
                      </a:lnTo>
                      <a:lnTo>
                        <a:pt x="298" y="515"/>
                      </a:lnTo>
                      <a:lnTo>
                        <a:pt x="232" y="641"/>
                      </a:lnTo>
                      <a:lnTo>
                        <a:pt x="124" y="748"/>
                      </a:lnTo>
                      <a:lnTo>
                        <a:pt x="0" y="830"/>
                      </a:lnTo>
                      <a:lnTo>
                        <a:pt x="180" y="915"/>
                      </a:lnTo>
                      <a:lnTo>
                        <a:pt x="346" y="837"/>
                      </a:lnTo>
                      <a:lnTo>
                        <a:pt x="505" y="674"/>
                      </a:lnTo>
                      <a:lnTo>
                        <a:pt x="573" y="555"/>
                      </a:lnTo>
                      <a:lnTo>
                        <a:pt x="624" y="417"/>
                      </a:lnTo>
                      <a:lnTo>
                        <a:pt x="642" y="291"/>
                      </a:lnTo>
                      <a:lnTo>
                        <a:pt x="645" y="146"/>
                      </a:lnTo>
                      <a:lnTo>
                        <a:pt x="636" y="4"/>
                      </a:lnTo>
                    </a:path>
                  </a:pathLst>
                </a:custGeom>
                <a:solidFill>
                  <a:srgbClr val="A2B4B7"/>
                </a:solidFill>
                <a:ln w="648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5238" name="Freeform 30">
                  <a:extLst>
                    <a:ext uri="{FF2B5EF4-FFF2-40B4-BE49-F238E27FC236}">
                      <a16:creationId xmlns:a16="http://schemas.microsoft.com/office/drawing/2014/main" id="{4E6F80B2-57F0-43BD-BD88-03F06706DF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2" y="583"/>
                  <a:ext cx="196" cy="275"/>
                </a:xfrm>
                <a:custGeom>
                  <a:avLst/>
                  <a:gdLst>
                    <a:gd name="T0" fmla="*/ 0 w 865"/>
                    <a:gd name="T1" fmla="*/ 0 h 1213"/>
                    <a:gd name="T2" fmla="*/ 0 w 865"/>
                    <a:gd name="T3" fmla="*/ 0 h 1213"/>
                    <a:gd name="T4" fmla="*/ 0 w 865"/>
                    <a:gd name="T5" fmla="*/ 0 h 1213"/>
                    <a:gd name="T6" fmla="*/ 0 w 865"/>
                    <a:gd name="T7" fmla="*/ 0 h 1213"/>
                    <a:gd name="T8" fmla="*/ 0 w 865"/>
                    <a:gd name="T9" fmla="*/ 0 h 1213"/>
                    <a:gd name="T10" fmla="*/ 0 w 865"/>
                    <a:gd name="T11" fmla="*/ 0 h 1213"/>
                    <a:gd name="T12" fmla="*/ 0 w 865"/>
                    <a:gd name="T13" fmla="*/ 0 h 1213"/>
                    <a:gd name="T14" fmla="*/ 0 w 865"/>
                    <a:gd name="T15" fmla="*/ 0 h 1213"/>
                    <a:gd name="T16" fmla="*/ 0 w 865"/>
                    <a:gd name="T17" fmla="*/ 0 h 1213"/>
                    <a:gd name="T18" fmla="*/ 0 w 865"/>
                    <a:gd name="T19" fmla="*/ 0 h 1213"/>
                    <a:gd name="T20" fmla="*/ 0 w 865"/>
                    <a:gd name="T21" fmla="*/ 0 h 1213"/>
                    <a:gd name="T22" fmla="*/ 0 w 865"/>
                    <a:gd name="T23" fmla="*/ 0 h 1213"/>
                    <a:gd name="T24" fmla="*/ 0 w 865"/>
                    <a:gd name="T25" fmla="*/ 0 h 1213"/>
                    <a:gd name="T26" fmla="*/ 0 w 865"/>
                    <a:gd name="T27" fmla="*/ 0 h 1213"/>
                    <a:gd name="T28" fmla="*/ 0 w 865"/>
                    <a:gd name="T29" fmla="*/ 0 h 1213"/>
                    <a:gd name="T30" fmla="*/ 0 w 865"/>
                    <a:gd name="T31" fmla="*/ 0 h 1213"/>
                    <a:gd name="T32" fmla="*/ 0 w 865"/>
                    <a:gd name="T33" fmla="*/ 0 h 1213"/>
                    <a:gd name="T34" fmla="*/ 0 w 865"/>
                    <a:gd name="T35" fmla="*/ 0 h 1213"/>
                    <a:gd name="T36" fmla="*/ 0 w 865"/>
                    <a:gd name="T37" fmla="*/ 0 h 1213"/>
                    <a:gd name="T38" fmla="*/ 0 w 865"/>
                    <a:gd name="T39" fmla="*/ 0 h 1213"/>
                    <a:gd name="T40" fmla="*/ 0 w 865"/>
                    <a:gd name="T41" fmla="*/ 0 h 1213"/>
                    <a:gd name="T42" fmla="*/ 0 w 865"/>
                    <a:gd name="T43" fmla="*/ 0 h 1213"/>
                    <a:gd name="T44" fmla="*/ 0 w 865"/>
                    <a:gd name="T45" fmla="*/ 0 h 1213"/>
                    <a:gd name="T46" fmla="*/ 0 w 865"/>
                    <a:gd name="T47" fmla="*/ 0 h 1213"/>
                    <a:gd name="T48" fmla="*/ 0 w 865"/>
                    <a:gd name="T49" fmla="*/ 0 h 1213"/>
                    <a:gd name="T50" fmla="*/ 0 w 865"/>
                    <a:gd name="T51" fmla="*/ 0 h 1213"/>
                    <a:gd name="T52" fmla="*/ 0 w 865"/>
                    <a:gd name="T53" fmla="*/ 0 h 1213"/>
                    <a:gd name="T54" fmla="*/ 0 w 865"/>
                    <a:gd name="T55" fmla="*/ 0 h 1213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865"/>
                    <a:gd name="T85" fmla="*/ 0 h 1213"/>
                    <a:gd name="T86" fmla="*/ 865 w 865"/>
                    <a:gd name="T87" fmla="*/ 1213 h 1213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865" h="1213">
                      <a:moveTo>
                        <a:pt x="734" y="6"/>
                      </a:moveTo>
                      <a:lnTo>
                        <a:pt x="261" y="0"/>
                      </a:lnTo>
                      <a:lnTo>
                        <a:pt x="249" y="61"/>
                      </a:lnTo>
                      <a:lnTo>
                        <a:pt x="336" y="122"/>
                      </a:lnTo>
                      <a:lnTo>
                        <a:pt x="367" y="195"/>
                      </a:lnTo>
                      <a:lnTo>
                        <a:pt x="392" y="283"/>
                      </a:lnTo>
                      <a:lnTo>
                        <a:pt x="410" y="384"/>
                      </a:lnTo>
                      <a:lnTo>
                        <a:pt x="404" y="500"/>
                      </a:lnTo>
                      <a:lnTo>
                        <a:pt x="367" y="644"/>
                      </a:lnTo>
                      <a:lnTo>
                        <a:pt x="286" y="822"/>
                      </a:lnTo>
                      <a:lnTo>
                        <a:pt x="186" y="967"/>
                      </a:lnTo>
                      <a:lnTo>
                        <a:pt x="87" y="1050"/>
                      </a:lnTo>
                      <a:lnTo>
                        <a:pt x="0" y="1033"/>
                      </a:lnTo>
                      <a:lnTo>
                        <a:pt x="143" y="1089"/>
                      </a:lnTo>
                      <a:lnTo>
                        <a:pt x="236" y="1122"/>
                      </a:lnTo>
                      <a:lnTo>
                        <a:pt x="454" y="1212"/>
                      </a:lnTo>
                      <a:lnTo>
                        <a:pt x="553" y="1139"/>
                      </a:lnTo>
                      <a:lnTo>
                        <a:pt x="693" y="1038"/>
                      </a:lnTo>
                      <a:lnTo>
                        <a:pt x="740" y="954"/>
                      </a:lnTo>
                      <a:lnTo>
                        <a:pt x="789" y="853"/>
                      </a:lnTo>
                      <a:lnTo>
                        <a:pt x="815" y="764"/>
                      </a:lnTo>
                      <a:lnTo>
                        <a:pt x="832" y="676"/>
                      </a:lnTo>
                      <a:lnTo>
                        <a:pt x="864" y="523"/>
                      </a:lnTo>
                      <a:lnTo>
                        <a:pt x="853" y="407"/>
                      </a:lnTo>
                      <a:lnTo>
                        <a:pt x="843" y="297"/>
                      </a:lnTo>
                      <a:lnTo>
                        <a:pt x="841" y="188"/>
                      </a:lnTo>
                      <a:lnTo>
                        <a:pt x="777" y="94"/>
                      </a:lnTo>
                      <a:lnTo>
                        <a:pt x="734" y="6"/>
                      </a:lnTo>
                    </a:path>
                  </a:pathLst>
                </a:custGeom>
                <a:solidFill>
                  <a:srgbClr val="4A575C"/>
                </a:solidFill>
                <a:ln w="648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5239" name="Freeform 31">
                  <a:extLst>
                    <a:ext uri="{FF2B5EF4-FFF2-40B4-BE49-F238E27FC236}">
                      <a16:creationId xmlns:a16="http://schemas.microsoft.com/office/drawing/2014/main" id="{E77E9D2B-1505-478D-B510-6A6760A9F4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3" y="590"/>
                  <a:ext cx="98" cy="233"/>
                </a:xfrm>
                <a:custGeom>
                  <a:avLst/>
                  <a:gdLst>
                    <a:gd name="T0" fmla="*/ 0 w 433"/>
                    <a:gd name="T1" fmla="*/ 0 h 1029"/>
                    <a:gd name="T2" fmla="*/ 0 w 433"/>
                    <a:gd name="T3" fmla="*/ 0 h 1029"/>
                    <a:gd name="T4" fmla="*/ 0 w 433"/>
                    <a:gd name="T5" fmla="*/ 0 h 1029"/>
                    <a:gd name="T6" fmla="*/ 0 w 433"/>
                    <a:gd name="T7" fmla="*/ 0 h 1029"/>
                    <a:gd name="T8" fmla="*/ 0 w 433"/>
                    <a:gd name="T9" fmla="*/ 0 h 1029"/>
                    <a:gd name="T10" fmla="*/ 0 w 433"/>
                    <a:gd name="T11" fmla="*/ 0 h 1029"/>
                    <a:gd name="T12" fmla="*/ 0 w 433"/>
                    <a:gd name="T13" fmla="*/ 0 h 1029"/>
                    <a:gd name="T14" fmla="*/ 0 w 433"/>
                    <a:gd name="T15" fmla="*/ 0 h 1029"/>
                    <a:gd name="T16" fmla="*/ 0 w 433"/>
                    <a:gd name="T17" fmla="*/ 0 h 1029"/>
                    <a:gd name="T18" fmla="*/ 0 w 433"/>
                    <a:gd name="T19" fmla="*/ 0 h 1029"/>
                    <a:gd name="T20" fmla="*/ 0 w 433"/>
                    <a:gd name="T21" fmla="*/ 0 h 1029"/>
                    <a:gd name="T22" fmla="*/ 0 w 433"/>
                    <a:gd name="T23" fmla="*/ 0 h 1029"/>
                    <a:gd name="T24" fmla="*/ 0 w 433"/>
                    <a:gd name="T25" fmla="*/ 0 h 1029"/>
                    <a:gd name="T26" fmla="*/ 0 w 433"/>
                    <a:gd name="T27" fmla="*/ 0 h 1029"/>
                    <a:gd name="T28" fmla="*/ 0 w 433"/>
                    <a:gd name="T29" fmla="*/ 0 h 1029"/>
                    <a:gd name="T30" fmla="*/ 0 w 433"/>
                    <a:gd name="T31" fmla="*/ 0 h 1029"/>
                    <a:gd name="T32" fmla="*/ 0 w 433"/>
                    <a:gd name="T33" fmla="*/ 0 h 1029"/>
                    <a:gd name="T34" fmla="*/ 0 w 433"/>
                    <a:gd name="T35" fmla="*/ 0 h 1029"/>
                    <a:gd name="T36" fmla="*/ 0 w 433"/>
                    <a:gd name="T37" fmla="*/ 0 h 1029"/>
                    <a:gd name="T38" fmla="*/ 0 w 433"/>
                    <a:gd name="T39" fmla="*/ 0 h 1029"/>
                    <a:gd name="T40" fmla="*/ 0 w 433"/>
                    <a:gd name="T41" fmla="*/ 0 h 1029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433"/>
                    <a:gd name="T64" fmla="*/ 0 h 1029"/>
                    <a:gd name="T65" fmla="*/ 433 w 433"/>
                    <a:gd name="T66" fmla="*/ 1029 h 1029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433" h="1029">
                      <a:moveTo>
                        <a:pt x="261" y="0"/>
                      </a:moveTo>
                      <a:lnTo>
                        <a:pt x="320" y="28"/>
                      </a:lnTo>
                      <a:lnTo>
                        <a:pt x="364" y="67"/>
                      </a:lnTo>
                      <a:lnTo>
                        <a:pt x="413" y="189"/>
                      </a:lnTo>
                      <a:lnTo>
                        <a:pt x="432" y="317"/>
                      </a:lnTo>
                      <a:lnTo>
                        <a:pt x="426" y="467"/>
                      </a:lnTo>
                      <a:lnTo>
                        <a:pt x="407" y="584"/>
                      </a:lnTo>
                      <a:lnTo>
                        <a:pt x="382" y="706"/>
                      </a:lnTo>
                      <a:lnTo>
                        <a:pt x="314" y="828"/>
                      </a:lnTo>
                      <a:lnTo>
                        <a:pt x="202" y="956"/>
                      </a:lnTo>
                      <a:lnTo>
                        <a:pt x="102" y="1028"/>
                      </a:lnTo>
                      <a:lnTo>
                        <a:pt x="31" y="1025"/>
                      </a:lnTo>
                      <a:cubicBezTo>
                        <a:pt x="31" y="1025"/>
                        <a:pt x="0" y="1017"/>
                        <a:pt x="0" y="995"/>
                      </a:cubicBezTo>
                      <a:cubicBezTo>
                        <a:pt x="0" y="973"/>
                        <a:pt x="41" y="978"/>
                        <a:pt x="41" y="978"/>
                      </a:cubicBezTo>
                      <a:lnTo>
                        <a:pt x="159" y="856"/>
                      </a:lnTo>
                      <a:lnTo>
                        <a:pt x="258" y="706"/>
                      </a:lnTo>
                      <a:lnTo>
                        <a:pt x="339" y="467"/>
                      </a:lnTo>
                      <a:lnTo>
                        <a:pt x="326" y="245"/>
                      </a:lnTo>
                      <a:lnTo>
                        <a:pt x="302" y="117"/>
                      </a:lnTo>
                      <a:lnTo>
                        <a:pt x="239" y="53"/>
                      </a:lnTo>
                      <a:lnTo>
                        <a:pt x="261" y="0"/>
                      </a:lnTo>
                    </a:path>
                  </a:pathLst>
                </a:custGeom>
                <a:solidFill>
                  <a:srgbClr val="000000"/>
                </a:solidFill>
                <a:ln w="648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5240" name="Freeform 32">
                  <a:extLst>
                    <a:ext uri="{FF2B5EF4-FFF2-40B4-BE49-F238E27FC236}">
                      <a16:creationId xmlns:a16="http://schemas.microsoft.com/office/drawing/2014/main" id="{62E71B54-D810-4D78-BD17-850875361F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24" y="894"/>
                  <a:ext cx="130" cy="162"/>
                </a:xfrm>
                <a:custGeom>
                  <a:avLst/>
                  <a:gdLst>
                    <a:gd name="T0" fmla="*/ 0 w 575"/>
                    <a:gd name="T1" fmla="*/ 0 h 713"/>
                    <a:gd name="T2" fmla="*/ 0 w 575"/>
                    <a:gd name="T3" fmla="*/ 0 h 713"/>
                    <a:gd name="T4" fmla="*/ 0 w 575"/>
                    <a:gd name="T5" fmla="*/ 0 h 713"/>
                    <a:gd name="T6" fmla="*/ 0 w 575"/>
                    <a:gd name="T7" fmla="*/ 0 h 713"/>
                    <a:gd name="T8" fmla="*/ 0 w 575"/>
                    <a:gd name="T9" fmla="*/ 0 h 713"/>
                    <a:gd name="T10" fmla="*/ 0 w 575"/>
                    <a:gd name="T11" fmla="*/ 0 h 713"/>
                    <a:gd name="T12" fmla="*/ 0 w 575"/>
                    <a:gd name="T13" fmla="*/ 0 h 713"/>
                    <a:gd name="T14" fmla="*/ 0 w 575"/>
                    <a:gd name="T15" fmla="*/ 0 h 713"/>
                    <a:gd name="T16" fmla="*/ 0 w 575"/>
                    <a:gd name="T17" fmla="*/ 0 h 713"/>
                    <a:gd name="T18" fmla="*/ 0 w 575"/>
                    <a:gd name="T19" fmla="*/ 0 h 713"/>
                    <a:gd name="T20" fmla="*/ 0 w 575"/>
                    <a:gd name="T21" fmla="*/ 0 h 713"/>
                    <a:gd name="T22" fmla="*/ 0 w 575"/>
                    <a:gd name="T23" fmla="*/ 0 h 713"/>
                    <a:gd name="T24" fmla="*/ 0 w 575"/>
                    <a:gd name="T25" fmla="*/ 0 h 713"/>
                    <a:gd name="T26" fmla="*/ 0 w 575"/>
                    <a:gd name="T27" fmla="*/ 0 h 713"/>
                    <a:gd name="T28" fmla="*/ 0 w 575"/>
                    <a:gd name="T29" fmla="*/ 0 h 713"/>
                    <a:gd name="T30" fmla="*/ 0 w 575"/>
                    <a:gd name="T31" fmla="*/ 0 h 71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75"/>
                    <a:gd name="T49" fmla="*/ 0 h 713"/>
                    <a:gd name="T50" fmla="*/ 575 w 575"/>
                    <a:gd name="T51" fmla="*/ 713 h 71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75" h="713">
                      <a:moveTo>
                        <a:pt x="107" y="0"/>
                      </a:moveTo>
                      <a:lnTo>
                        <a:pt x="282" y="4"/>
                      </a:lnTo>
                      <a:lnTo>
                        <a:pt x="439" y="32"/>
                      </a:lnTo>
                      <a:lnTo>
                        <a:pt x="542" y="143"/>
                      </a:lnTo>
                      <a:lnTo>
                        <a:pt x="574" y="241"/>
                      </a:lnTo>
                      <a:lnTo>
                        <a:pt x="546" y="400"/>
                      </a:lnTo>
                      <a:lnTo>
                        <a:pt x="500" y="600"/>
                      </a:lnTo>
                      <a:lnTo>
                        <a:pt x="473" y="691"/>
                      </a:lnTo>
                      <a:lnTo>
                        <a:pt x="343" y="712"/>
                      </a:lnTo>
                      <a:lnTo>
                        <a:pt x="206" y="689"/>
                      </a:lnTo>
                      <a:lnTo>
                        <a:pt x="17" y="631"/>
                      </a:lnTo>
                      <a:lnTo>
                        <a:pt x="0" y="585"/>
                      </a:lnTo>
                      <a:lnTo>
                        <a:pt x="80" y="367"/>
                      </a:lnTo>
                      <a:lnTo>
                        <a:pt x="102" y="280"/>
                      </a:lnTo>
                      <a:lnTo>
                        <a:pt x="116" y="10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rgbClr val="364045"/>
                </a:solidFill>
                <a:ln w="648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5241" name="Freeform 33">
                  <a:extLst>
                    <a:ext uri="{FF2B5EF4-FFF2-40B4-BE49-F238E27FC236}">
                      <a16:creationId xmlns:a16="http://schemas.microsoft.com/office/drawing/2014/main" id="{E418FC1D-B79E-463B-99E8-A58E27C31E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24" y="893"/>
                  <a:ext cx="66" cy="155"/>
                </a:xfrm>
                <a:custGeom>
                  <a:avLst/>
                  <a:gdLst>
                    <a:gd name="T0" fmla="*/ 0 w 289"/>
                    <a:gd name="T1" fmla="*/ 0 h 684"/>
                    <a:gd name="T2" fmla="*/ 0 w 289"/>
                    <a:gd name="T3" fmla="*/ 0 h 684"/>
                    <a:gd name="T4" fmla="*/ 0 w 289"/>
                    <a:gd name="T5" fmla="*/ 0 h 684"/>
                    <a:gd name="T6" fmla="*/ 0 w 289"/>
                    <a:gd name="T7" fmla="*/ 0 h 684"/>
                    <a:gd name="T8" fmla="*/ 0 w 289"/>
                    <a:gd name="T9" fmla="*/ 0 h 684"/>
                    <a:gd name="T10" fmla="*/ 0 w 289"/>
                    <a:gd name="T11" fmla="*/ 0 h 684"/>
                    <a:gd name="T12" fmla="*/ 0 w 289"/>
                    <a:gd name="T13" fmla="*/ 0 h 684"/>
                    <a:gd name="T14" fmla="*/ 0 w 289"/>
                    <a:gd name="T15" fmla="*/ 0 h 684"/>
                    <a:gd name="T16" fmla="*/ 0 w 289"/>
                    <a:gd name="T17" fmla="*/ 0 h 684"/>
                    <a:gd name="T18" fmla="*/ 0 w 289"/>
                    <a:gd name="T19" fmla="*/ 0 h 684"/>
                    <a:gd name="T20" fmla="*/ 0 w 289"/>
                    <a:gd name="T21" fmla="*/ 0 h 684"/>
                    <a:gd name="T22" fmla="*/ 0 w 289"/>
                    <a:gd name="T23" fmla="*/ 0 h 684"/>
                    <a:gd name="T24" fmla="*/ 0 w 289"/>
                    <a:gd name="T25" fmla="*/ 0 h 684"/>
                    <a:gd name="T26" fmla="*/ 0 w 289"/>
                    <a:gd name="T27" fmla="*/ 0 h 68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289"/>
                    <a:gd name="T43" fmla="*/ 0 h 684"/>
                    <a:gd name="T44" fmla="*/ 289 w 289"/>
                    <a:gd name="T45" fmla="*/ 684 h 68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289" h="684">
                      <a:moveTo>
                        <a:pt x="185" y="683"/>
                      </a:moveTo>
                      <a:lnTo>
                        <a:pt x="244" y="551"/>
                      </a:lnTo>
                      <a:lnTo>
                        <a:pt x="277" y="423"/>
                      </a:lnTo>
                      <a:lnTo>
                        <a:pt x="288" y="276"/>
                      </a:lnTo>
                      <a:lnTo>
                        <a:pt x="288" y="129"/>
                      </a:lnTo>
                      <a:lnTo>
                        <a:pt x="284" y="5"/>
                      </a:lnTo>
                      <a:lnTo>
                        <a:pt x="110" y="0"/>
                      </a:lnTo>
                      <a:lnTo>
                        <a:pt x="115" y="116"/>
                      </a:lnTo>
                      <a:lnTo>
                        <a:pt x="115" y="188"/>
                      </a:lnTo>
                      <a:lnTo>
                        <a:pt x="97" y="297"/>
                      </a:lnTo>
                      <a:lnTo>
                        <a:pt x="72" y="398"/>
                      </a:lnTo>
                      <a:lnTo>
                        <a:pt x="0" y="585"/>
                      </a:lnTo>
                      <a:lnTo>
                        <a:pt x="16" y="633"/>
                      </a:lnTo>
                      <a:lnTo>
                        <a:pt x="185" y="683"/>
                      </a:lnTo>
                    </a:path>
                  </a:pathLst>
                </a:custGeom>
                <a:noFill/>
                <a:ln w="648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5242" name="Freeform 34">
                  <a:extLst>
                    <a:ext uri="{FF2B5EF4-FFF2-40B4-BE49-F238E27FC236}">
                      <a16:creationId xmlns:a16="http://schemas.microsoft.com/office/drawing/2014/main" id="{1213BDC9-44FB-431B-BC1E-4D5B342957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569"/>
                  <a:ext cx="323" cy="248"/>
                </a:xfrm>
                <a:custGeom>
                  <a:avLst/>
                  <a:gdLst>
                    <a:gd name="T0" fmla="*/ 0 w 1425"/>
                    <a:gd name="T1" fmla="*/ 0 h 1094"/>
                    <a:gd name="T2" fmla="*/ 0 w 1425"/>
                    <a:gd name="T3" fmla="*/ 0 h 1094"/>
                    <a:gd name="T4" fmla="*/ 0 w 1425"/>
                    <a:gd name="T5" fmla="*/ 0 h 1094"/>
                    <a:gd name="T6" fmla="*/ 0 w 1425"/>
                    <a:gd name="T7" fmla="*/ 0 h 1094"/>
                    <a:gd name="T8" fmla="*/ 0 w 1425"/>
                    <a:gd name="T9" fmla="*/ 0 h 1094"/>
                    <a:gd name="T10" fmla="*/ 0 w 1425"/>
                    <a:gd name="T11" fmla="*/ 0 h 1094"/>
                    <a:gd name="T12" fmla="*/ 0 w 1425"/>
                    <a:gd name="T13" fmla="*/ 0 h 1094"/>
                    <a:gd name="T14" fmla="*/ 0 w 1425"/>
                    <a:gd name="T15" fmla="*/ 0 h 1094"/>
                    <a:gd name="T16" fmla="*/ 0 w 1425"/>
                    <a:gd name="T17" fmla="*/ 0 h 1094"/>
                    <a:gd name="T18" fmla="*/ 0 w 1425"/>
                    <a:gd name="T19" fmla="*/ 0 h 1094"/>
                    <a:gd name="T20" fmla="*/ 0 w 1425"/>
                    <a:gd name="T21" fmla="*/ 0 h 1094"/>
                    <a:gd name="T22" fmla="*/ 0 w 1425"/>
                    <a:gd name="T23" fmla="*/ 0 h 1094"/>
                    <a:gd name="T24" fmla="*/ 0 w 1425"/>
                    <a:gd name="T25" fmla="*/ 0 h 1094"/>
                    <a:gd name="T26" fmla="*/ 0 w 1425"/>
                    <a:gd name="T27" fmla="*/ 0 h 1094"/>
                    <a:gd name="T28" fmla="*/ 0 w 1425"/>
                    <a:gd name="T29" fmla="*/ 0 h 1094"/>
                    <a:gd name="T30" fmla="*/ 0 w 1425"/>
                    <a:gd name="T31" fmla="*/ 0 h 1094"/>
                    <a:gd name="T32" fmla="*/ 0 w 1425"/>
                    <a:gd name="T33" fmla="*/ 0 h 1094"/>
                    <a:gd name="T34" fmla="*/ 0 w 1425"/>
                    <a:gd name="T35" fmla="*/ 0 h 1094"/>
                    <a:gd name="T36" fmla="*/ 0 w 1425"/>
                    <a:gd name="T37" fmla="*/ 0 h 1094"/>
                    <a:gd name="T38" fmla="*/ 0 w 1425"/>
                    <a:gd name="T39" fmla="*/ 0 h 1094"/>
                    <a:gd name="T40" fmla="*/ 0 w 1425"/>
                    <a:gd name="T41" fmla="*/ 0 h 1094"/>
                    <a:gd name="T42" fmla="*/ 0 w 1425"/>
                    <a:gd name="T43" fmla="*/ 0 h 1094"/>
                    <a:gd name="T44" fmla="*/ 0 w 1425"/>
                    <a:gd name="T45" fmla="*/ 0 h 1094"/>
                    <a:gd name="T46" fmla="*/ 0 w 1425"/>
                    <a:gd name="T47" fmla="*/ 0 h 1094"/>
                    <a:gd name="T48" fmla="*/ 0 w 1425"/>
                    <a:gd name="T49" fmla="*/ 0 h 1094"/>
                    <a:gd name="T50" fmla="*/ 0 w 1425"/>
                    <a:gd name="T51" fmla="*/ 0 h 1094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425"/>
                    <a:gd name="T79" fmla="*/ 0 h 1094"/>
                    <a:gd name="T80" fmla="*/ 1425 w 1425"/>
                    <a:gd name="T81" fmla="*/ 1094 h 1094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425" h="1094">
                      <a:moveTo>
                        <a:pt x="1322" y="113"/>
                      </a:moveTo>
                      <a:lnTo>
                        <a:pt x="1345" y="160"/>
                      </a:lnTo>
                      <a:lnTo>
                        <a:pt x="1389" y="214"/>
                      </a:lnTo>
                      <a:lnTo>
                        <a:pt x="1420" y="416"/>
                      </a:lnTo>
                      <a:lnTo>
                        <a:pt x="1424" y="525"/>
                      </a:lnTo>
                      <a:lnTo>
                        <a:pt x="1417" y="595"/>
                      </a:lnTo>
                      <a:lnTo>
                        <a:pt x="1389" y="692"/>
                      </a:lnTo>
                      <a:lnTo>
                        <a:pt x="1355" y="768"/>
                      </a:lnTo>
                      <a:lnTo>
                        <a:pt x="1322" y="832"/>
                      </a:lnTo>
                      <a:lnTo>
                        <a:pt x="1260" y="929"/>
                      </a:lnTo>
                      <a:lnTo>
                        <a:pt x="1209" y="996"/>
                      </a:lnTo>
                      <a:lnTo>
                        <a:pt x="1138" y="1051"/>
                      </a:lnTo>
                      <a:lnTo>
                        <a:pt x="1094" y="1093"/>
                      </a:lnTo>
                      <a:lnTo>
                        <a:pt x="204" y="887"/>
                      </a:lnTo>
                      <a:lnTo>
                        <a:pt x="0" y="680"/>
                      </a:lnTo>
                      <a:lnTo>
                        <a:pt x="149" y="692"/>
                      </a:lnTo>
                      <a:lnTo>
                        <a:pt x="217" y="632"/>
                      </a:lnTo>
                      <a:lnTo>
                        <a:pt x="299" y="473"/>
                      </a:lnTo>
                      <a:lnTo>
                        <a:pt x="380" y="340"/>
                      </a:lnTo>
                      <a:lnTo>
                        <a:pt x="380" y="194"/>
                      </a:lnTo>
                      <a:lnTo>
                        <a:pt x="313" y="133"/>
                      </a:lnTo>
                      <a:lnTo>
                        <a:pt x="190" y="109"/>
                      </a:lnTo>
                      <a:lnTo>
                        <a:pt x="136" y="109"/>
                      </a:lnTo>
                      <a:lnTo>
                        <a:pt x="244" y="37"/>
                      </a:lnTo>
                      <a:lnTo>
                        <a:pt x="421" y="0"/>
                      </a:lnTo>
                      <a:lnTo>
                        <a:pt x="1322" y="113"/>
                      </a:lnTo>
                    </a:path>
                  </a:pathLst>
                </a:custGeom>
                <a:solidFill>
                  <a:srgbClr val="4A575C"/>
                </a:solidFill>
                <a:ln w="648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5243" name="Freeform 35">
                  <a:extLst>
                    <a:ext uri="{FF2B5EF4-FFF2-40B4-BE49-F238E27FC236}">
                      <a16:creationId xmlns:a16="http://schemas.microsoft.com/office/drawing/2014/main" id="{F2CF212B-CAFF-41C3-A4DE-25D5E9B2D9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23" y="591"/>
                  <a:ext cx="123" cy="139"/>
                </a:xfrm>
                <a:custGeom>
                  <a:avLst/>
                  <a:gdLst>
                    <a:gd name="T0" fmla="*/ 0 w 543"/>
                    <a:gd name="T1" fmla="*/ 0 h 615"/>
                    <a:gd name="T2" fmla="*/ 0 w 543"/>
                    <a:gd name="T3" fmla="*/ 0 h 615"/>
                    <a:gd name="T4" fmla="*/ 0 w 543"/>
                    <a:gd name="T5" fmla="*/ 0 h 615"/>
                    <a:gd name="T6" fmla="*/ 0 w 543"/>
                    <a:gd name="T7" fmla="*/ 0 h 615"/>
                    <a:gd name="T8" fmla="*/ 0 w 543"/>
                    <a:gd name="T9" fmla="*/ 0 h 615"/>
                    <a:gd name="T10" fmla="*/ 0 w 543"/>
                    <a:gd name="T11" fmla="*/ 0 h 615"/>
                    <a:gd name="T12" fmla="*/ 0 w 543"/>
                    <a:gd name="T13" fmla="*/ 0 h 615"/>
                    <a:gd name="T14" fmla="*/ 0 w 543"/>
                    <a:gd name="T15" fmla="*/ 0 h 615"/>
                    <a:gd name="T16" fmla="*/ 0 w 543"/>
                    <a:gd name="T17" fmla="*/ 0 h 615"/>
                    <a:gd name="T18" fmla="*/ 0 w 543"/>
                    <a:gd name="T19" fmla="*/ 0 h 615"/>
                    <a:gd name="T20" fmla="*/ 0 w 543"/>
                    <a:gd name="T21" fmla="*/ 0 h 615"/>
                    <a:gd name="T22" fmla="*/ 0 w 543"/>
                    <a:gd name="T23" fmla="*/ 0 h 615"/>
                    <a:gd name="T24" fmla="*/ 0 w 543"/>
                    <a:gd name="T25" fmla="*/ 0 h 615"/>
                    <a:gd name="T26" fmla="*/ 0 w 543"/>
                    <a:gd name="T27" fmla="*/ 0 h 615"/>
                    <a:gd name="T28" fmla="*/ 0 w 543"/>
                    <a:gd name="T29" fmla="*/ 0 h 615"/>
                    <a:gd name="T30" fmla="*/ 0 w 543"/>
                    <a:gd name="T31" fmla="*/ 0 h 615"/>
                    <a:gd name="T32" fmla="*/ 0 w 543"/>
                    <a:gd name="T33" fmla="*/ 0 h 615"/>
                    <a:gd name="T34" fmla="*/ 0 w 543"/>
                    <a:gd name="T35" fmla="*/ 0 h 615"/>
                    <a:gd name="T36" fmla="*/ 0 w 543"/>
                    <a:gd name="T37" fmla="*/ 0 h 615"/>
                    <a:gd name="T38" fmla="*/ 0 w 543"/>
                    <a:gd name="T39" fmla="*/ 0 h 615"/>
                    <a:gd name="T40" fmla="*/ 0 w 543"/>
                    <a:gd name="T41" fmla="*/ 0 h 615"/>
                    <a:gd name="T42" fmla="*/ 0 w 543"/>
                    <a:gd name="T43" fmla="*/ 0 h 615"/>
                    <a:gd name="T44" fmla="*/ 0 w 543"/>
                    <a:gd name="T45" fmla="*/ 0 h 615"/>
                    <a:gd name="T46" fmla="*/ 0 w 543"/>
                    <a:gd name="T47" fmla="*/ 0 h 615"/>
                    <a:gd name="T48" fmla="*/ 0 w 543"/>
                    <a:gd name="T49" fmla="*/ 0 h 615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543"/>
                    <a:gd name="T76" fmla="*/ 0 h 615"/>
                    <a:gd name="T77" fmla="*/ 543 w 543"/>
                    <a:gd name="T78" fmla="*/ 615 h 615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543" h="615">
                      <a:moveTo>
                        <a:pt x="298" y="7"/>
                      </a:moveTo>
                      <a:lnTo>
                        <a:pt x="83" y="100"/>
                      </a:lnTo>
                      <a:lnTo>
                        <a:pt x="59" y="122"/>
                      </a:lnTo>
                      <a:lnTo>
                        <a:pt x="120" y="137"/>
                      </a:lnTo>
                      <a:lnTo>
                        <a:pt x="146" y="179"/>
                      </a:lnTo>
                      <a:lnTo>
                        <a:pt x="146" y="214"/>
                      </a:lnTo>
                      <a:lnTo>
                        <a:pt x="151" y="266"/>
                      </a:lnTo>
                      <a:lnTo>
                        <a:pt x="137" y="314"/>
                      </a:lnTo>
                      <a:lnTo>
                        <a:pt x="104" y="337"/>
                      </a:lnTo>
                      <a:lnTo>
                        <a:pt x="59" y="362"/>
                      </a:lnTo>
                      <a:lnTo>
                        <a:pt x="0" y="353"/>
                      </a:lnTo>
                      <a:lnTo>
                        <a:pt x="0" y="406"/>
                      </a:lnTo>
                      <a:lnTo>
                        <a:pt x="19" y="449"/>
                      </a:lnTo>
                      <a:lnTo>
                        <a:pt x="93" y="519"/>
                      </a:lnTo>
                      <a:lnTo>
                        <a:pt x="175" y="614"/>
                      </a:lnTo>
                      <a:lnTo>
                        <a:pt x="299" y="595"/>
                      </a:lnTo>
                      <a:lnTo>
                        <a:pt x="371" y="531"/>
                      </a:lnTo>
                      <a:lnTo>
                        <a:pt x="427" y="447"/>
                      </a:lnTo>
                      <a:lnTo>
                        <a:pt x="500" y="316"/>
                      </a:lnTo>
                      <a:lnTo>
                        <a:pt x="534" y="224"/>
                      </a:lnTo>
                      <a:cubicBezTo>
                        <a:pt x="531" y="195"/>
                        <a:pt x="542" y="153"/>
                        <a:pt x="533" y="137"/>
                      </a:cubicBezTo>
                      <a:lnTo>
                        <a:pt x="526" y="95"/>
                      </a:lnTo>
                      <a:lnTo>
                        <a:pt x="462" y="40"/>
                      </a:lnTo>
                      <a:lnTo>
                        <a:pt x="347" y="0"/>
                      </a:lnTo>
                      <a:lnTo>
                        <a:pt x="298" y="7"/>
                      </a:lnTo>
                    </a:path>
                  </a:pathLst>
                </a:custGeom>
                <a:solidFill>
                  <a:srgbClr val="B4B2AD"/>
                </a:solidFill>
                <a:ln w="648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5244" name="Freeform 36">
                  <a:extLst>
                    <a:ext uri="{FF2B5EF4-FFF2-40B4-BE49-F238E27FC236}">
                      <a16:creationId xmlns:a16="http://schemas.microsoft.com/office/drawing/2014/main" id="{C699B674-813A-4CFE-A2DD-ADBC3D795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68" y="616"/>
                  <a:ext cx="89" cy="58"/>
                </a:xfrm>
                <a:custGeom>
                  <a:avLst/>
                  <a:gdLst>
                    <a:gd name="T0" fmla="*/ 0 w 392"/>
                    <a:gd name="T1" fmla="*/ 0 h 256"/>
                    <a:gd name="T2" fmla="*/ 0 w 392"/>
                    <a:gd name="T3" fmla="*/ 0 h 256"/>
                    <a:gd name="T4" fmla="*/ 0 w 392"/>
                    <a:gd name="T5" fmla="*/ 0 h 256"/>
                    <a:gd name="T6" fmla="*/ 0 w 392"/>
                    <a:gd name="T7" fmla="*/ 0 h 256"/>
                    <a:gd name="T8" fmla="*/ 0 w 392"/>
                    <a:gd name="T9" fmla="*/ 0 h 256"/>
                    <a:gd name="T10" fmla="*/ 0 w 392"/>
                    <a:gd name="T11" fmla="*/ 0 h 256"/>
                    <a:gd name="T12" fmla="*/ 0 w 392"/>
                    <a:gd name="T13" fmla="*/ 0 h 256"/>
                    <a:gd name="T14" fmla="*/ 0 w 392"/>
                    <a:gd name="T15" fmla="*/ 0 h 256"/>
                    <a:gd name="T16" fmla="*/ 0 w 392"/>
                    <a:gd name="T17" fmla="*/ 0 h 256"/>
                    <a:gd name="T18" fmla="*/ 0 w 392"/>
                    <a:gd name="T19" fmla="*/ 0 h 256"/>
                    <a:gd name="T20" fmla="*/ 0 w 392"/>
                    <a:gd name="T21" fmla="*/ 0 h 256"/>
                    <a:gd name="T22" fmla="*/ 0 w 392"/>
                    <a:gd name="T23" fmla="*/ 0 h 25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92"/>
                    <a:gd name="T37" fmla="*/ 0 h 256"/>
                    <a:gd name="T38" fmla="*/ 392 w 392"/>
                    <a:gd name="T39" fmla="*/ 256 h 25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92" h="256">
                      <a:moveTo>
                        <a:pt x="352" y="10"/>
                      </a:moveTo>
                      <a:lnTo>
                        <a:pt x="61" y="0"/>
                      </a:lnTo>
                      <a:lnTo>
                        <a:pt x="26" y="39"/>
                      </a:lnTo>
                      <a:lnTo>
                        <a:pt x="9" y="83"/>
                      </a:lnTo>
                      <a:lnTo>
                        <a:pt x="0" y="124"/>
                      </a:lnTo>
                      <a:lnTo>
                        <a:pt x="26" y="154"/>
                      </a:lnTo>
                      <a:lnTo>
                        <a:pt x="78" y="185"/>
                      </a:lnTo>
                      <a:lnTo>
                        <a:pt x="293" y="255"/>
                      </a:lnTo>
                      <a:lnTo>
                        <a:pt x="373" y="210"/>
                      </a:lnTo>
                      <a:lnTo>
                        <a:pt x="388" y="162"/>
                      </a:lnTo>
                      <a:lnTo>
                        <a:pt x="391" y="79"/>
                      </a:lnTo>
                      <a:lnTo>
                        <a:pt x="352" y="10"/>
                      </a:lnTo>
                    </a:path>
                  </a:pathLst>
                </a:custGeom>
                <a:solidFill>
                  <a:srgbClr val="E5E5E5"/>
                </a:solidFill>
                <a:ln w="648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5245" name="Freeform 37">
                  <a:extLst>
                    <a:ext uri="{FF2B5EF4-FFF2-40B4-BE49-F238E27FC236}">
                      <a16:creationId xmlns:a16="http://schemas.microsoft.com/office/drawing/2014/main" id="{B980CDD6-810F-4257-B4D5-D386D9A750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68" y="617"/>
                  <a:ext cx="87" cy="38"/>
                </a:xfrm>
                <a:custGeom>
                  <a:avLst/>
                  <a:gdLst>
                    <a:gd name="T0" fmla="*/ 0 w 385"/>
                    <a:gd name="T1" fmla="*/ 0 h 167"/>
                    <a:gd name="T2" fmla="*/ 0 w 385"/>
                    <a:gd name="T3" fmla="*/ 0 h 167"/>
                    <a:gd name="T4" fmla="*/ 0 w 385"/>
                    <a:gd name="T5" fmla="*/ 0 h 167"/>
                    <a:gd name="T6" fmla="*/ 0 w 385"/>
                    <a:gd name="T7" fmla="*/ 0 h 167"/>
                    <a:gd name="T8" fmla="*/ 0 w 385"/>
                    <a:gd name="T9" fmla="*/ 0 h 167"/>
                    <a:gd name="T10" fmla="*/ 0 w 385"/>
                    <a:gd name="T11" fmla="*/ 0 h 167"/>
                    <a:gd name="T12" fmla="*/ 0 w 385"/>
                    <a:gd name="T13" fmla="*/ 0 h 167"/>
                    <a:gd name="T14" fmla="*/ 0 w 385"/>
                    <a:gd name="T15" fmla="*/ 0 h 167"/>
                    <a:gd name="T16" fmla="*/ 0 w 385"/>
                    <a:gd name="T17" fmla="*/ 0 h 167"/>
                    <a:gd name="T18" fmla="*/ 0 w 385"/>
                    <a:gd name="T19" fmla="*/ 0 h 16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85"/>
                    <a:gd name="T31" fmla="*/ 0 h 167"/>
                    <a:gd name="T32" fmla="*/ 385 w 385"/>
                    <a:gd name="T33" fmla="*/ 167 h 167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85" h="167">
                      <a:moveTo>
                        <a:pt x="384" y="166"/>
                      </a:moveTo>
                      <a:lnTo>
                        <a:pt x="76" y="87"/>
                      </a:lnTo>
                      <a:lnTo>
                        <a:pt x="89" y="48"/>
                      </a:lnTo>
                      <a:lnTo>
                        <a:pt x="94" y="0"/>
                      </a:lnTo>
                      <a:lnTo>
                        <a:pt x="52" y="3"/>
                      </a:lnTo>
                      <a:lnTo>
                        <a:pt x="20" y="48"/>
                      </a:lnTo>
                      <a:lnTo>
                        <a:pt x="0" y="123"/>
                      </a:lnTo>
                      <a:lnTo>
                        <a:pt x="39" y="128"/>
                      </a:lnTo>
                      <a:lnTo>
                        <a:pt x="77" y="86"/>
                      </a:lnTo>
                      <a:lnTo>
                        <a:pt x="384" y="166"/>
                      </a:lnTo>
                    </a:path>
                  </a:pathLst>
                </a:custGeom>
                <a:noFill/>
                <a:ln w="648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5246" name="Freeform 38">
                  <a:extLst>
                    <a:ext uri="{FF2B5EF4-FFF2-40B4-BE49-F238E27FC236}">
                      <a16:creationId xmlns:a16="http://schemas.microsoft.com/office/drawing/2014/main" id="{85FA8B1F-6CEB-436A-B371-4255CE36A8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9" y="599"/>
                  <a:ext cx="116" cy="38"/>
                </a:xfrm>
                <a:custGeom>
                  <a:avLst/>
                  <a:gdLst>
                    <a:gd name="T0" fmla="*/ 0 w 512"/>
                    <a:gd name="T1" fmla="*/ 0 h 168"/>
                    <a:gd name="T2" fmla="*/ 0 w 512"/>
                    <a:gd name="T3" fmla="*/ 0 h 168"/>
                    <a:gd name="T4" fmla="*/ 0 w 512"/>
                    <a:gd name="T5" fmla="*/ 0 h 168"/>
                    <a:gd name="T6" fmla="*/ 0 w 512"/>
                    <a:gd name="T7" fmla="*/ 0 h 168"/>
                    <a:gd name="T8" fmla="*/ 0 w 512"/>
                    <a:gd name="T9" fmla="*/ 0 h 168"/>
                    <a:gd name="T10" fmla="*/ 0 w 512"/>
                    <a:gd name="T11" fmla="*/ 0 h 16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12"/>
                    <a:gd name="T19" fmla="*/ 0 h 168"/>
                    <a:gd name="T20" fmla="*/ 512 w 512"/>
                    <a:gd name="T21" fmla="*/ 168 h 16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12" h="168">
                      <a:moveTo>
                        <a:pt x="0" y="73"/>
                      </a:moveTo>
                      <a:lnTo>
                        <a:pt x="476" y="167"/>
                      </a:lnTo>
                      <a:lnTo>
                        <a:pt x="511" y="95"/>
                      </a:lnTo>
                      <a:cubicBezTo>
                        <a:pt x="295" y="95"/>
                        <a:pt x="330" y="95"/>
                        <a:pt x="239" y="95"/>
                      </a:cubicBezTo>
                      <a:lnTo>
                        <a:pt x="13" y="0"/>
                      </a:lnTo>
                      <a:lnTo>
                        <a:pt x="0" y="73"/>
                      </a:lnTo>
                    </a:path>
                  </a:pathLst>
                </a:custGeom>
                <a:solidFill>
                  <a:srgbClr val="364045"/>
                </a:solidFill>
                <a:ln w="648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5247" name="Freeform 39">
                  <a:extLst>
                    <a:ext uri="{FF2B5EF4-FFF2-40B4-BE49-F238E27FC236}">
                      <a16:creationId xmlns:a16="http://schemas.microsoft.com/office/drawing/2014/main" id="{F88384EA-3BA3-4034-B2F6-EF86D9BE4B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2" y="788"/>
                  <a:ext cx="45" cy="22"/>
                </a:xfrm>
                <a:custGeom>
                  <a:avLst/>
                  <a:gdLst>
                    <a:gd name="T0" fmla="*/ 0 w 197"/>
                    <a:gd name="T1" fmla="*/ 0 h 99"/>
                    <a:gd name="T2" fmla="*/ 0 w 197"/>
                    <a:gd name="T3" fmla="*/ 0 h 99"/>
                    <a:gd name="T4" fmla="*/ 0 w 197"/>
                    <a:gd name="T5" fmla="*/ 0 h 99"/>
                    <a:gd name="T6" fmla="*/ 0 w 197"/>
                    <a:gd name="T7" fmla="*/ 0 h 99"/>
                    <a:gd name="T8" fmla="*/ 0 w 197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99"/>
                    <a:gd name="T17" fmla="*/ 197 w 197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99">
                      <a:moveTo>
                        <a:pt x="196" y="33"/>
                      </a:moveTo>
                      <a:cubicBezTo>
                        <a:pt x="116" y="27"/>
                        <a:pt x="18" y="0"/>
                        <a:pt x="18" y="0"/>
                      </a:cubicBezTo>
                      <a:lnTo>
                        <a:pt x="0" y="71"/>
                      </a:lnTo>
                      <a:lnTo>
                        <a:pt x="196" y="98"/>
                      </a:lnTo>
                      <a:lnTo>
                        <a:pt x="196" y="33"/>
                      </a:lnTo>
                    </a:path>
                  </a:pathLst>
                </a:custGeom>
                <a:solidFill>
                  <a:srgbClr val="000000"/>
                </a:solidFill>
                <a:ln w="648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5248" name="Freeform 40">
                  <a:extLst>
                    <a:ext uri="{FF2B5EF4-FFF2-40B4-BE49-F238E27FC236}">
                      <a16:creationId xmlns:a16="http://schemas.microsoft.com/office/drawing/2014/main" id="{2544CB51-E373-4976-806C-AE7CFA3627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6" y="757"/>
                  <a:ext cx="45" cy="22"/>
                </a:xfrm>
                <a:custGeom>
                  <a:avLst/>
                  <a:gdLst>
                    <a:gd name="T0" fmla="*/ 0 w 197"/>
                    <a:gd name="T1" fmla="*/ 0 h 99"/>
                    <a:gd name="T2" fmla="*/ 0 w 197"/>
                    <a:gd name="T3" fmla="*/ 0 h 99"/>
                    <a:gd name="T4" fmla="*/ 0 w 197"/>
                    <a:gd name="T5" fmla="*/ 0 h 99"/>
                    <a:gd name="T6" fmla="*/ 0 w 197"/>
                    <a:gd name="T7" fmla="*/ 0 h 99"/>
                    <a:gd name="T8" fmla="*/ 0 w 197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99"/>
                    <a:gd name="T17" fmla="*/ 197 w 197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99">
                      <a:moveTo>
                        <a:pt x="196" y="33"/>
                      </a:moveTo>
                      <a:cubicBezTo>
                        <a:pt x="116" y="27"/>
                        <a:pt x="18" y="0"/>
                        <a:pt x="18" y="0"/>
                      </a:cubicBezTo>
                      <a:lnTo>
                        <a:pt x="0" y="71"/>
                      </a:lnTo>
                      <a:lnTo>
                        <a:pt x="196" y="98"/>
                      </a:lnTo>
                      <a:lnTo>
                        <a:pt x="196" y="33"/>
                      </a:lnTo>
                    </a:path>
                  </a:pathLst>
                </a:custGeom>
                <a:solidFill>
                  <a:srgbClr val="000000"/>
                </a:solidFill>
                <a:ln w="648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5249" name="Freeform 41">
                  <a:extLst>
                    <a:ext uri="{FF2B5EF4-FFF2-40B4-BE49-F238E27FC236}">
                      <a16:creationId xmlns:a16="http://schemas.microsoft.com/office/drawing/2014/main" id="{26D49D20-2691-4847-A83B-C0C3267EC2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8" y="727"/>
                  <a:ext cx="45" cy="22"/>
                </a:xfrm>
                <a:custGeom>
                  <a:avLst/>
                  <a:gdLst>
                    <a:gd name="T0" fmla="*/ 0 w 197"/>
                    <a:gd name="T1" fmla="*/ 0 h 99"/>
                    <a:gd name="T2" fmla="*/ 0 w 197"/>
                    <a:gd name="T3" fmla="*/ 0 h 99"/>
                    <a:gd name="T4" fmla="*/ 0 w 197"/>
                    <a:gd name="T5" fmla="*/ 0 h 99"/>
                    <a:gd name="T6" fmla="*/ 0 w 197"/>
                    <a:gd name="T7" fmla="*/ 0 h 99"/>
                    <a:gd name="T8" fmla="*/ 0 w 197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99"/>
                    <a:gd name="T17" fmla="*/ 197 w 197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99">
                      <a:moveTo>
                        <a:pt x="196" y="33"/>
                      </a:moveTo>
                      <a:cubicBezTo>
                        <a:pt x="116" y="27"/>
                        <a:pt x="18" y="0"/>
                        <a:pt x="18" y="0"/>
                      </a:cubicBezTo>
                      <a:lnTo>
                        <a:pt x="0" y="71"/>
                      </a:lnTo>
                      <a:lnTo>
                        <a:pt x="196" y="98"/>
                      </a:lnTo>
                      <a:lnTo>
                        <a:pt x="196" y="33"/>
                      </a:lnTo>
                    </a:path>
                  </a:pathLst>
                </a:custGeom>
                <a:solidFill>
                  <a:srgbClr val="000000"/>
                </a:solidFill>
                <a:ln w="648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5250" name="Freeform 42">
                  <a:extLst>
                    <a:ext uri="{FF2B5EF4-FFF2-40B4-BE49-F238E27FC236}">
                      <a16:creationId xmlns:a16="http://schemas.microsoft.com/office/drawing/2014/main" id="{3545341B-1FDB-4838-925E-F069BEF393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8" y="698"/>
                  <a:ext cx="45" cy="22"/>
                </a:xfrm>
                <a:custGeom>
                  <a:avLst/>
                  <a:gdLst>
                    <a:gd name="T0" fmla="*/ 0 w 197"/>
                    <a:gd name="T1" fmla="*/ 0 h 99"/>
                    <a:gd name="T2" fmla="*/ 0 w 197"/>
                    <a:gd name="T3" fmla="*/ 0 h 99"/>
                    <a:gd name="T4" fmla="*/ 0 w 197"/>
                    <a:gd name="T5" fmla="*/ 0 h 99"/>
                    <a:gd name="T6" fmla="*/ 0 w 197"/>
                    <a:gd name="T7" fmla="*/ 0 h 99"/>
                    <a:gd name="T8" fmla="*/ 0 w 197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99"/>
                    <a:gd name="T17" fmla="*/ 197 w 197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99">
                      <a:moveTo>
                        <a:pt x="196" y="33"/>
                      </a:moveTo>
                      <a:cubicBezTo>
                        <a:pt x="116" y="27"/>
                        <a:pt x="18" y="0"/>
                        <a:pt x="18" y="0"/>
                      </a:cubicBezTo>
                      <a:lnTo>
                        <a:pt x="0" y="71"/>
                      </a:lnTo>
                      <a:lnTo>
                        <a:pt x="196" y="98"/>
                      </a:lnTo>
                      <a:lnTo>
                        <a:pt x="196" y="33"/>
                      </a:lnTo>
                    </a:path>
                  </a:pathLst>
                </a:custGeom>
                <a:solidFill>
                  <a:srgbClr val="000000"/>
                </a:solidFill>
                <a:ln w="648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5251" name="Freeform 43">
                  <a:extLst>
                    <a:ext uri="{FF2B5EF4-FFF2-40B4-BE49-F238E27FC236}">
                      <a16:creationId xmlns:a16="http://schemas.microsoft.com/office/drawing/2014/main" id="{E0097768-F1CE-4209-9B64-9A21D91E44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9" y="777"/>
                  <a:ext cx="45" cy="22"/>
                </a:xfrm>
                <a:custGeom>
                  <a:avLst/>
                  <a:gdLst>
                    <a:gd name="T0" fmla="*/ 0 w 197"/>
                    <a:gd name="T1" fmla="*/ 0 h 99"/>
                    <a:gd name="T2" fmla="*/ 0 w 197"/>
                    <a:gd name="T3" fmla="*/ 0 h 99"/>
                    <a:gd name="T4" fmla="*/ 0 w 197"/>
                    <a:gd name="T5" fmla="*/ 0 h 99"/>
                    <a:gd name="T6" fmla="*/ 0 w 197"/>
                    <a:gd name="T7" fmla="*/ 0 h 99"/>
                    <a:gd name="T8" fmla="*/ 0 w 197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99"/>
                    <a:gd name="T17" fmla="*/ 197 w 197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99">
                      <a:moveTo>
                        <a:pt x="196" y="33"/>
                      </a:moveTo>
                      <a:cubicBezTo>
                        <a:pt x="116" y="27"/>
                        <a:pt x="18" y="0"/>
                        <a:pt x="18" y="0"/>
                      </a:cubicBezTo>
                      <a:lnTo>
                        <a:pt x="0" y="71"/>
                      </a:lnTo>
                      <a:lnTo>
                        <a:pt x="196" y="98"/>
                      </a:lnTo>
                      <a:lnTo>
                        <a:pt x="196" y="33"/>
                      </a:lnTo>
                    </a:path>
                  </a:pathLst>
                </a:custGeom>
                <a:solidFill>
                  <a:srgbClr val="000000"/>
                </a:solidFill>
                <a:ln w="648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5252" name="Freeform 44">
                  <a:extLst>
                    <a:ext uri="{FF2B5EF4-FFF2-40B4-BE49-F238E27FC236}">
                      <a16:creationId xmlns:a16="http://schemas.microsoft.com/office/drawing/2014/main" id="{7DB3DF1C-1F56-4F29-A88E-4394CCD0C4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9" y="747"/>
                  <a:ext cx="45" cy="22"/>
                </a:xfrm>
                <a:custGeom>
                  <a:avLst/>
                  <a:gdLst>
                    <a:gd name="T0" fmla="*/ 0 w 197"/>
                    <a:gd name="T1" fmla="*/ 0 h 99"/>
                    <a:gd name="T2" fmla="*/ 0 w 197"/>
                    <a:gd name="T3" fmla="*/ 0 h 99"/>
                    <a:gd name="T4" fmla="*/ 0 w 197"/>
                    <a:gd name="T5" fmla="*/ 0 h 99"/>
                    <a:gd name="T6" fmla="*/ 0 w 197"/>
                    <a:gd name="T7" fmla="*/ 0 h 99"/>
                    <a:gd name="T8" fmla="*/ 0 w 197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99"/>
                    <a:gd name="T17" fmla="*/ 197 w 197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99">
                      <a:moveTo>
                        <a:pt x="196" y="33"/>
                      </a:moveTo>
                      <a:cubicBezTo>
                        <a:pt x="116" y="27"/>
                        <a:pt x="18" y="0"/>
                        <a:pt x="18" y="0"/>
                      </a:cubicBezTo>
                      <a:lnTo>
                        <a:pt x="0" y="71"/>
                      </a:lnTo>
                      <a:lnTo>
                        <a:pt x="196" y="98"/>
                      </a:lnTo>
                      <a:lnTo>
                        <a:pt x="196" y="33"/>
                      </a:lnTo>
                    </a:path>
                  </a:pathLst>
                </a:custGeom>
                <a:solidFill>
                  <a:srgbClr val="000000"/>
                </a:solidFill>
                <a:ln w="648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5253" name="Freeform 45">
                  <a:extLst>
                    <a:ext uri="{FF2B5EF4-FFF2-40B4-BE49-F238E27FC236}">
                      <a16:creationId xmlns:a16="http://schemas.microsoft.com/office/drawing/2014/main" id="{816B467D-FA0B-4BA2-B5A1-A58AE681FD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9" y="717"/>
                  <a:ext cx="45" cy="22"/>
                </a:xfrm>
                <a:custGeom>
                  <a:avLst/>
                  <a:gdLst>
                    <a:gd name="T0" fmla="*/ 0 w 197"/>
                    <a:gd name="T1" fmla="*/ 0 h 99"/>
                    <a:gd name="T2" fmla="*/ 0 w 197"/>
                    <a:gd name="T3" fmla="*/ 0 h 99"/>
                    <a:gd name="T4" fmla="*/ 0 w 197"/>
                    <a:gd name="T5" fmla="*/ 0 h 99"/>
                    <a:gd name="T6" fmla="*/ 0 w 197"/>
                    <a:gd name="T7" fmla="*/ 0 h 99"/>
                    <a:gd name="T8" fmla="*/ 0 w 197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99"/>
                    <a:gd name="T17" fmla="*/ 197 w 197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99">
                      <a:moveTo>
                        <a:pt x="196" y="33"/>
                      </a:moveTo>
                      <a:cubicBezTo>
                        <a:pt x="116" y="27"/>
                        <a:pt x="18" y="0"/>
                        <a:pt x="18" y="0"/>
                      </a:cubicBezTo>
                      <a:lnTo>
                        <a:pt x="0" y="71"/>
                      </a:lnTo>
                      <a:lnTo>
                        <a:pt x="196" y="98"/>
                      </a:lnTo>
                      <a:lnTo>
                        <a:pt x="196" y="33"/>
                      </a:lnTo>
                    </a:path>
                  </a:pathLst>
                </a:custGeom>
                <a:solidFill>
                  <a:srgbClr val="000000"/>
                </a:solidFill>
                <a:ln w="648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5254" name="Freeform 46">
                  <a:extLst>
                    <a:ext uri="{FF2B5EF4-FFF2-40B4-BE49-F238E27FC236}">
                      <a16:creationId xmlns:a16="http://schemas.microsoft.com/office/drawing/2014/main" id="{8F11546A-BF21-473C-87C5-F1CA515BF8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56" y="700"/>
                  <a:ext cx="341" cy="155"/>
                </a:xfrm>
                <a:custGeom>
                  <a:avLst/>
                  <a:gdLst>
                    <a:gd name="T0" fmla="*/ 0 w 1502"/>
                    <a:gd name="T1" fmla="*/ 0 h 683"/>
                    <a:gd name="T2" fmla="*/ 0 w 1502"/>
                    <a:gd name="T3" fmla="*/ 0 h 683"/>
                    <a:gd name="T4" fmla="*/ 0 w 1502"/>
                    <a:gd name="T5" fmla="*/ 0 h 683"/>
                    <a:gd name="T6" fmla="*/ 0 w 1502"/>
                    <a:gd name="T7" fmla="*/ 0 h 683"/>
                    <a:gd name="T8" fmla="*/ 0 w 1502"/>
                    <a:gd name="T9" fmla="*/ 0 h 683"/>
                    <a:gd name="T10" fmla="*/ 0 w 1502"/>
                    <a:gd name="T11" fmla="*/ 0 h 683"/>
                    <a:gd name="T12" fmla="*/ 0 w 1502"/>
                    <a:gd name="T13" fmla="*/ 0 h 683"/>
                    <a:gd name="T14" fmla="*/ 0 w 1502"/>
                    <a:gd name="T15" fmla="*/ 0 h 683"/>
                    <a:gd name="T16" fmla="*/ 0 w 1502"/>
                    <a:gd name="T17" fmla="*/ 0 h 683"/>
                    <a:gd name="T18" fmla="*/ 0 w 1502"/>
                    <a:gd name="T19" fmla="*/ 0 h 683"/>
                    <a:gd name="T20" fmla="*/ 0 w 1502"/>
                    <a:gd name="T21" fmla="*/ 0 h 683"/>
                    <a:gd name="T22" fmla="*/ 0 w 1502"/>
                    <a:gd name="T23" fmla="*/ 0 h 683"/>
                    <a:gd name="T24" fmla="*/ 0 w 1502"/>
                    <a:gd name="T25" fmla="*/ 0 h 683"/>
                    <a:gd name="T26" fmla="*/ 0 w 1502"/>
                    <a:gd name="T27" fmla="*/ 0 h 68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502"/>
                    <a:gd name="T43" fmla="*/ 0 h 683"/>
                    <a:gd name="T44" fmla="*/ 1502 w 1502"/>
                    <a:gd name="T45" fmla="*/ 683 h 683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502" h="683">
                      <a:moveTo>
                        <a:pt x="1391" y="682"/>
                      </a:moveTo>
                      <a:cubicBezTo>
                        <a:pt x="1324" y="682"/>
                        <a:pt x="0" y="469"/>
                        <a:pt x="0" y="469"/>
                      </a:cubicBezTo>
                      <a:lnTo>
                        <a:pt x="37" y="404"/>
                      </a:lnTo>
                      <a:lnTo>
                        <a:pt x="79" y="311"/>
                      </a:lnTo>
                      <a:lnTo>
                        <a:pt x="91" y="235"/>
                      </a:lnTo>
                      <a:lnTo>
                        <a:pt x="91" y="115"/>
                      </a:lnTo>
                      <a:lnTo>
                        <a:pt x="91" y="60"/>
                      </a:lnTo>
                      <a:lnTo>
                        <a:pt x="91" y="0"/>
                      </a:lnTo>
                      <a:lnTo>
                        <a:pt x="1477" y="229"/>
                      </a:lnTo>
                      <a:lnTo>
                        <a:pt x="1501" y="349"/>
                      </a:lnTo>
                      <a:lnTo>
                        <a:pt x="1501" y="442"/>
                      </a:lnTo>
                      <a:lnTo>
                        <a:pt x="1495" y="529"/>
                      </a:lnTo>
                      <a:lnTo>
                        <a:pt x="1477" y="616"/>
                      </a:lnTo>
                      <a:lnTo>
                        <a:pt x="1391" y="682"/>
                      </a:lnTo>
                    </a:path>
                  </a:pathLst>
                </a:custGeom>
                <a:solidFill>
                  <a:srgbClr val="52636E"/>
                </a:solidFill>
                <a:ln w="648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</p:grpSp>
        </p:grpSp>
      </p:grpSp>
      <p:grpSp>
        <p:nvGrpSpPr>
          <p:cNvPr id="9" name="Group 47">
            <a:extLst>
              <a:ext uri="{FF2B5EF4-FFF2-40B4-BE49-F238E27FC236}">
                <a16:creationId xmlns:a16="http://schemas.microsoft.com/office/drawing/2014/main" id="{5CCD632C-F3C2-47B6-87EF-6A9A696EFAA5}"/>
              </a:ext>
            </a:extLst>
          </p:cNvPr>
          <p:cNvGrpSpPr>
            <a:grpSpLocks/>
          </p:cNvGrpSpPr>
          <p:nvPr/>
        </p:nvGrpSpPr>
        <p:grpSpPr bwMode="auto">
          <a:xfrm>
            <a:off x="1263650" y="1082675"/>
            <a:ext cx="1435100" cy="1074738"/>
            <a:chOff x="796" y="682"/>
            <a:chExt cx="904" cy="677"/>
          </a:xfrm>
        </p:grpSpPr>
        <p:grpSp>
          <p:nvGrpSpPr>
            <p:cNvPr id="5203" name="Group 48">
              <a:extLst>
                <a:ext uri="{FF2B5EF4-FFF2-40B4-BE49-F238E27FC236}">
                  <a16:creationId xmlns:a16="http://schemas.microsoft.com/office/drawing/2014/main" id="{407D6EFD-991B-417C-BDB0-3EA9262751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6" y="682"/>
              <a:ext cx="904" cy="677"/>
              <a:chOff x="796" y="682"/>
              <a:chExt cx="904" cy="677"/>
            </a:xfrm>
          </p:grpSpPr>
          <p:grpSp>
            <p:nvGrpSpPr>
              <p:cNvPr id="5204" name="Group 49">
                <a:extLst>
                  <a:ext uri="{FF2B5EF4-FFF2-40B4-BE49-F238E27FC236}">
                    <a16:creationId xmlns:a16="http://schemas.microsoft.com/office/drawing/2014/main" id="{07E2D8C9-98DF-460A-98B1-A1EE340455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6" y="682"/>
                <a:ext cx="904" cy="677"/>
                <a:chOff x="796" y="682"/>
                <a:chExt cx="904" cy="677"/>
              </a:xfrm>
            </p:grpSpPr>
            <p:grpSp>
              <p:nvGrpSpPr>
                <p:cNvPr id="5205" name="Group 50">
                  <a:extLst>
                    <a:ext uri="{FF2B5EF4-FFF2-40B4-BE49-F238E27FC236}">
                      <a16:creationId xmlns:a16="http://schemas.microsoft.com/office/drawing/2014/main" id="{FD5CB436-11B4-4C03-8307-11814A875F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6" y="682"/>
                  <a:ext cx="904" cy="677"/>
                  <a:chOff x="796" y="682"/>
                  <a:chExt cx="904" cy="677"/>
                </a:xfrm>
              </p:grpSpPr>
              <p:sp>
                <p:nvSpPr>
                  <p:cNvPr id="5206" name="Freeform 51">
                    <a:extLst>
                      <a:ext uri="{FF2B5EF4-FFF2-40B4-BE49-F238E27FC236}">
                        <a16:creationId xmlns:a16="http://schemas.microsoft.com/office/drawing/2014/main" id="{07D6EDCD-7E45-4DB7-9634-4E98913BB16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6" y="1182"/>
                    <a:ext cx="803" cy="179"/>
                  </a:xfrm>
                  <a:custGeom>
                    <a:avLst/>
                    <a:gdLst>
                      <a:gd name="T0" fmla="*/ 0 w 3542"/>
                      <a:gd name="T1" fmla="*/ 0 h 790"/>
                      <a:gd name="T2" fmla="*/ 0 w 3542"/>
                      <a:gd name="T3" fmla="*/ 0 h 790"/>
                      <a:gd name="T4" fmla="*/ 0 w 3542"/>
                      <a:gd name="T5" fmla="*/ 0 h 790"/>
                      <a:gd name="T6" fmla="*/ 0 w 3542"/>
                      <a:gd name="T7" fmla="*/ 0 h 790"/>
                      <a:gd name="T8" fmla="*/ 0 w 3542"/>
                      <a:gd name="T9" fmla="*/ 0 h 790"/>
                      <a:gd name="T10" fmla="*/ 0 w 3542"/>
                      <a:gd name="T11" fmla="*/ 0 h 790"/>
                      <a:gd name="T12" fmla="*/ 0 w 3542"/>
                      <a:gd name="T13" fmla="*/ 0 h 79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3542"/>
                      <a:gd name="T22" fmla="*/ 0 h 790"/>
                      <a:gd name="T23" fmla="*/ 3542 w 3542"/>
                      <a:gd name="T24" fmla="*/ 790 h 79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3542" h="790">
                        <a:moveTo>
                          <a:pt x="1772" y="789"/>
                        </a:moveTo>
                        <a:cubicBezTo>
                          <a:pt x="2743" y="789"/>
                          <a:pt x="3541" y="558"/>
                          <a:pt x="3541" y="277"/>
                        </a:cubicBezTo>
                        <a:lnTo>
                          <a:pt x="3541" y="0"/>
                        </a:lnTo>
                        <a:cubicBezTo>
                          <a:pt x="3467" y="371"/>
                          <a:pt x="2314" y="507"/>
                          <a:pt x="1780" y="496"/>
                        </a:cubicBezTo>
                        <a:cubicBezTo>
                          <a:pt x="1019" y="499"/>
                          <a:pt x="58" y="326"/>
                          <a:pt x="3" y="5"/>
                        </a:cubicBezTo>
                        <a:lnTo>
                          <a:pt x="0" y="277"/>
                        </a:lnTo>
                        <a:cubicBezTo>
                          <a:pt x="0" y="558"/>
                          <a:pt x="799" y="789"/>
                          <a:pt x="1772" y="789"/>
                        </a:cubicBezTo>
                      </a:path>
                    </a:pathLst>
                  </a:custGeom>
                  <a:solidFill>
                    <a:srgbClr val="FFCC23"/>
                  </a:solidFill>
                  <a:ln w="576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5207" name="Freeform 52">
                    <a:extLst>
                      <a:ext uri="{FF2B5EF4-FFF2-40B4-BE49-F238E27FC236}">
                        <a16:creationId xmlns:a16="http://schemas.microsoft.com/office/drawing/2014/main" id="{F1BF35E2-AE74-4CCC-88AA-E8079678BD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6" y="1062"/>
                    <a:ext cx="803" cy="232"/>
                  </a:xfrm>
                  <a:custGeom>
                    <a:avLst/>
                    <a:gdLst>
                      <a:gd name="T0" fmla="*/ 0 w 3542"/>
                      <a:gd name="T1" fmla="*/ 0 h 1024"/>
                      <a:gd name="T2" fmla="*/ 0 w 3542"/>
                      <a:gd name="T3" fmla="*/ 0 h 1024"/>
                      <a:gd name="T4" fmla="*/ 0 w 3542"/>
                      <a:gd name="T5" fmla="*/ 0 h 1024"/>
                      <a:gd name="T6" fmla="*/ 0 w 3542"/>
                      <a:gd name="T7" fmla="*/ 0 h 1024"/>
                      <a:gd name="T8" fmla="*/ 0 w 3542"/>
                      <a:gd name="T9" fmla="*/ 0 h 102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2"/>
                      <a:gd name="T16" fmla="*/ 0 h 1024"/>
                      <a:gd name="T17" fmla="*/ 3542 w 3542"/>
                      <a:gd name="T18" fmla="*/ 1024 h 102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2" h="1024">
                        <a:moveTo>
                          <a:pt x="1772" y="1023"/>
                        </a:moveTo>
                        <a:cubicBezTo>
                          <a:pt x="2741" y="1023"/>
                          <a:pt x="3541" y="792"/>
                          <a:pt x="3541" y="511"/>
                        </a:cubicBezTo>
                        <a:cubicBezTo>
                          <a:pt x="3541" y="230"/>
                          <a:pt x="2741" y="0"/>
                          <a:pt x="1772" y="0"/>
                        </a:cubicBezTo>
                        <a:cubicBezTo>
                          <a:pt x="799" y="0"/>
                          <a:pt x="0" y="229"/>
                          <a:pt x="0" y="511"/>
                        </a:cubicBezTo>
                        <a:cubicBezTo>
                          <a:pt x="0" y="793"/>
                          <a:pt x="799" y="1023"/>
                          <a:pt x="1772" y="1023"/>
                        </a:cubicBezTo>
                      </a:path>
                    </a:pathLst>
                  </a:custGeom>
                  <a:solidFill>
                    <a:srgbClr val="FFD93C"/>
                  </a:solidFill>
                  <a:ln w="576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5208" name="Freeform 53">
                    <a:extLst>
                      <a:ext uri="{FF2B5EF4-FFF2-40B4-BE49-F238E27FC236}">
                        <a16:creationId xmlns:a16="http://schemas.microsoft.com/office/drawing/2014/main" id="{BC4F0276-A327-472F-AE06-31E8CDADF0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16" y="1062"/>
                    <a:ext cx="763" cy="225"/>
                  </a:xfrm>
                  <a:custGeom>
                    <a:avLst/>
                    <a:gdLst>
                      <a:gd name="T0" fmla="*/ 0 w 3365"/>
                      <a:gd name="T1" fmla="*/ 0 h 993"/>
                      <a:gd name="T2" fmla="*/ 0 w 3365"/>
                      <a:gd name="T3" fmla="*/ 0 h 993"/>
                      <a:gd name="T4" fmla="*/ 0 w 3365"/>
                      <a:gd name="T5" fmla="*/ 0 h 993"/>
                      <a:gd name="T6" fmla="*/ 0 w 3365"/>
                      <a:gd name="T7" fmla="*/ 0 h 993"/>
                      <a:gd name="T8" fmla="*/ 0 w 3365"/>
                      <a:gd name="T9" fmla="*/ 0 h 9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365"/>
                      <a:gd name="T16" fmla="*/ 0 h 993"/>
                      <a:gd name="T17" fmla="*/ 3365 w 3365"/>
                      <a:gd name="T18" fmla="*/ 993 h 9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365" h="993">
                        <a:moveTo>
                          <a:pt x="1683" y="992"/>
                        </a:moveTo>
                        <a:cubicBezTo>
                          <a:pt x="2604" y="992"/>
                          <a:pt x="3364" y="768"/>
                          <a:pt x="3364" y="496"/>
                        </a:cubicBezTo>
                        <a:cubicBezTo>
                          <a:pt x="3364" y="222"/>
                          <a:pt x="2604" y="0"/>
                          <a:pt x="1683" y="0"/>
                        </a:cubicBezTo>
                        <a:cubicBezTo>
                          <a:pt x="758" y="0"/>
                          <a:pt x="0" y="222"/>
                          <a:pt x="0" y="496"/>
                        </a:cubicBezTo>
                        <a:cubicBezTo>
                          <a:pt x="0" y="768"/>
                          <a:pt x="758" y="992"/>
                          <a:pt x="1683" y="992"/>
                        </a:cubicBezTo>
                      </a:path>
                    </a:pathLst>
                  </a:custGeom>
                  <a:solidFill>
                    <a:srgbClr val="FFB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5209" name="Freeform 54">
                    <a:extLst>
                      <a:ext uri="{FF2B5EF4-FFF2-40B4-BE49-F238E27FC236}">
                        <a16:creationId xmlns:a16="http://schemas.microsoft.com/office/drawing/2014/main" id="{861F3783-4549-43DE-BFB3-038C882E5B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5" y="1062"/>
                    <a:ext cx="725" cy="220"/>
                  </a:xfrm>
                  <a:custGeom>
                    <a:avLst/>
                    <a:gdLst>
                      <a:gd name="T0" fmla="*/ 0 w 3196"/>
                      <a:gd name="T1" fmla="*/ 0 h 970"/>
                      <a:gd name="T2" fmla="*/ 0 w 3196"/>
                      <a:gd name="T3" fmla="*/ 0 h 970"/>
                      <a:gd name="T4" fmla="*/ 0 w 3196"/>
                      <a:gd name="T5" fmla="*/ 0 h 970"/>
                      <a:gd name="T6" fmla="*/ 0 w 3196"/>
                      <a:gd name="T7" fmla="*/ 0 h 970"/>
                      <a:gd name="T8" fmla="*/ 0 w 3196"/>
                      <a:gd name="T9" fmla="*/ 0 h 9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196"/>
                      <a:gd name="T16" fmla="*/ 0 h 970"/>
                      <a:gd name="T17" fmla="*/ 3196 w 3196"/>
                      <a:gd name="T18" fmla="*/ 970 h 9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196" h="970">
                        <a:moveTo>
                          <a:pt x="1599" y="969"/>
                        </a:moveTo>
                        <a:cubicBezTo>
                          <a:pt x="2474" y="969"/>
                          <a:pt x="3195" y="750"/>
                          <a:pt x="3195" y="484"/>
                        </a:cubicBezTo>
                        <a:cubicBezTo>
                          <a:pt x="3195" y="218"/>
                          <a:pt x="2474" y="0"/>
                          <a:pt x="1599" y="0"/>
                        </a:cubicBezTo>
                        <a:cubicBezTo>
                          <a:pt x="721" y="0"/>
                          <a:pt x="0" y="218"/>
                          <a:pt x="0" y="484"/>
                        </a:cubicBezTo>
                        <a:cubicBezTo>
                          <a:pt x="0" y="750"/>
                          <a:pt x="721" y="969"/>
                          <a:pt x="1599" y="969"/>
                        </a:cubicBezTo>
                      </a:path>
                    </a:pathLst>
                  </a:custGeom>
                  <a:solidFill>
                    <a:srgbClr val="FFCC2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5210" name="Freeform 55">
                    <a:extLst>
                      <a:ext uri="{FF2B5EF4-FFF2-40B4-BE49-F238E27FC236}">
                        <a16:creationId xmlns:a16="http://schemas.microsoft.com/office/drawing/2014/main" id="{8C6E51D7-EDD4-4806-8853-22F1506DDD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74" y="1084"/>
                    <a:ext cx="803" cy="179"/>
                  </a:xfrm>
                  <a:custGeom>
                    <a:avLst/>
                    <a:gdLst>
                      <a:gd name="T0" fmla="*/ 0 w 3542"/>
                      <a:gd name="T1" fmla="*/ 0 h 790"/>
                      <a:gd name="T2" fmla="*/ 0 w 3542"/>
                      <a:gd name="T3" fmla="*/ 0 h 790"/>
                      <a:gd name="T4" fmla="*/ 0 w 3542"/>
                      <a:gd name="T5" fmla="*/ 0 h 790"/>
                      <a:gd name="T6" fmla="*/ 0 w 3542"/>
                      <a:gd name="T7" fmla="*/ 0 h 790"/>
                      <a:gd name="T8" fmla="*/ 0 w 3542"/>
                      <a:gd name="T9" fmla="*/ 0 h 790"/>
                      <a:gd name="T10" fmla="*/ 0 w 3542"/>
                      <a:gd name="T11" fmla="*/ 0 h 790"/>
                      <a:gd name="T12" fmla="*/ 0 w 3542"/>
                      <a:gd name="T13" fmla="*/ 0 h 79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3542"/>
                      <a:gd name="T22" fmla="*/ 0 h 790"/>
                      <a:gd name="T23" fmla="*/ 3542 w 3542"/>
                      <a:gd name="T24" fmla="*/ 790 h 79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3542" h="790">
                        <a:moveTo>
                          <a:pt x="1769" y="789"/>
                        </a:moveTo>
                        <a:cubicBezTo>
                          <a:pt x="2741" y="789"/>
                          <a:pt x="3541" y="558"/>
                          <a:pt x="3541" y="277"/>
                        </a:cubicBezTo>
                        <a:lnTo>
                          <a:pt x="3541" y="0"/>
                        </a:lnTo>
                        <a:cubicBezTo>
                          <a:pt x="3466" y="371"/>
                          <a:pt x="2314" y="506"/>
                          <a:pt x="1775" y="496"/>
                        </a:cubicBezTo>
                        <a:cubicBezTo>
                          <a:pt x="1017" y="499"/>
                          <a:pt x="58" y="326"/>
                          <a:pt x="1" y="5"/>
                        </a:cubicBezTo>
                        <a:lnTo>
                          <a:pt x="0" y="277"/>
                        </a:lnTo>
                        <a:cubicBezTo>
                          <a:pt x="0" y="558"/>
                          <a:pt x="798" y="789"/>
                          <a:pt x="1769" y="789"/>
                        </a:cubicBezTo>
                      </a:path>
                    </a:pathLst>
                  </a:custGeom>
                  <a:solidFill>
                    <a:srgbClr val="FFCC23"/>
                  </a:solidFill>
                  <a:ln w="576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5211" name="Freeform 56">
                    <a:extLst>
                      <a:ext uri="{FF2B5EF4-FFF2-40B4-BE49-F238E27FC236}">
                        <a16:creationId xmlns:a16="http://schemas.microsoft.com/office/drawing/2014/main" id="{1E848BE4-16AE-45EB-A1E2-99DA297370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73" y="965"/>
                    <a:ext cx="803" cy="232"/>
                  </a:xfrm>
                  <a:custGeom>
                    <a:avLst/>
                    <a:gdLst>
                      <a:gd name="T0" fmla="*/ 0 w 3542"/>
                      <a:gd name="T1" fmla="*/ 0 h 1023"/>
                      <a:gd name="T2" fmla="*/ 0 w 3542"/>
                      <a:gd name="T3" fmla="*/ 0 h 1023"/>
                      <a:gd name="T4" fmla="*/ 0 w 3542"/>
                      <a:gd name="T5" fmla="*/ 0 h 1023"/>
                      <a:gd name="T6" fmla="*/ 0 w 3542"/>
                      <a:gd name="T7" fmla="*/ 0 h 1023"/>
                      <a:gd name="T8" fmla="*/ 0 w 3542"/>
                      <a:gd name="T9" fmla="*/ 0 h 102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2"/>
                      <a:gd name="T16" fmla="*/ 0 h 1023"/>
                      <a:gd name="T17" fmla="*/ 3542 w 3542"/>
                      <a:gd name="T18" fmla="*/ 1023 h 102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2" h="1023">
                        <a:moveTo>
                          <a:pt x="1770" y="1022"/>
                        </a:moveTo>
                        <a:cubicBezTo>
                          <a:pt x="2743" y="1022"/>
                          <a:pt x="3541" y="791"/>
                          <a:pt x="3541" y="511"/>
                        </a:cubicBezTo>
                        <a:cubicBezTo>
                          <a:pt x="3541" y="232"/>
                          <a:pt x="2743" y="0"/>
                          <a:pt x="1770" y="0"/>
                        </a:cubicBezTo>
                        <a:cubicBezTo>
                          <a:pt x="799" y="0"/>
                          <a:pt x="0" y="232"/>
                          <a:pt x="0" y="511"/>
                        </a:cubicBezTo>
                        <a:cubicBezTo>
                          <a:pt x="0" y="791"/>
                          <a:pt x="799" y="1022"/>
                          <a:pt x="1770" y="1022"/>
                        </a:cubicBezTo>
                      </a:path>
                    </a:pathLst>
                  </a:custGeom>
                  <a:solidFill>
                    <a:srgbClr val="FFD93C"/>
                  </a:solidFill>
                  <a:ln w="576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5212" name="Freeform 57">
                    <a:extLst>
                      <a:ext uri="{FF2B5EF4-FFF2-40B4-BE49-F238E27FC236}">
                        <a16:creationId xmlns:a16="http://schemas.microsoft.com/office/drawing/2014/main" id="{91A9BFE8-FC6F-408D-8CE6-F24CABF185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3" y="965"/>
                    <a:ext cx="763" cy="225"/>
                  </a:xfrm>
                  <a:custGeom>
                    <a:avLst/>
                    <a:gdLst>
                      <a:gd name="T0" fmla="*/ 0 w 3365"/>
                      <a:gd name="T1" fmla="*/ 0 h 993"/>
                      <a:gd name="T2" fmla="*/ 0 w 3365"/>
                      <a:gd name="T3" fmla="*/ 0 h 993"/>
                      <a:gd name="T4" fmla="*/ 0 w 3365"/>
                      <a:gd name="T5" fmla="*/ 0 h 993"/>
                      <a:gd name="T6" fmla="*/ 0 w 3365"/>
                      <a:gd name="T7" fmla="*/ 0 h 993"/>
                      <a:gd name="T8" fmla="*/ 0 w 3365"/>
                      <a:gd name="T9" fmla="*/ 0 h 9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365"/>
                      <a:gd name="T16" fmla="*/ 0 h 993"/>
                      <a:gd name="T17" fmla="*/ 3365 w 3365"/>
                      <a:gd name="T18" fmla="*/ 993 h 9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365" h="993">
                        <a:moveTo>
                          <a:pt x="1681" y="992"/>
                        </a:moveTo>
                        <a:cubicBezTo>
                          <a:pt x="2604" y="992"/>
                          <a:pt x="3364" y="768"/>
                          <a:pt x="3364" y="496"/>
                        </a:cubicBezTo>
                        <a:cubicBezTo>
                          <a:pt x="3364" y="225"/>
                          <a:pt x="2604" y="0"/>
                          <a:pt x="1681" y="0"/>
                        </a:cubicBezTo>
                        <a:cubicBezTo>
                          <a:pt x="759" y="0"/>
                          <a:pt x="0" y="225"/>
                          <a:pt x="0" y="496"/>
                        </a:cubicBezTo>
                        <a:cubicBezTo>
                          <a:pt x="0" y="768"/>
                          <a:pt x="759" y="992"/>
                          <a:pt x="1681" y="992"/>
                        </a:cubicBezTo>
                      </a:path>
                    </a:pathLst>
                  </a:custGeom>
                  <a:solidFill>
                    <a:srgbClr val="FFB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5213" name="Freeform 58">
                    <a:extLst>
                      <a:ext uri="{FF2B5EF4-FFF2-40B4-BE49-F238E27FC236}">
                        <a16:creationId xmlns:a16="http://schemas.microsoft.com/office/drawing/2014/main" id="{A445C089-6F34-4181-9DA8-CFF33258F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3" y="965"/>
                    <a:ext cx="725" cy="220"/>
                  </a:xfrm>
                  <a:custGeom>
                    <a:avLst/>
                    <a:gdLst>
                      <a:gd name="T0" fmla="*/ 0 w 3196"/>
                      <a:gd name="T1" fmla="*/ 0 h 970"/>
                      <a:gd name="T2" fmla="*/ 0 w 3196"/>
                      <a:gd name="T3" fmla="*/ 0 h 970"/>
                      <a:gd name="T4" fmla="*/ 0 w 3196"/>
                      <a:gd name="T5" fmla="*/ 0 h 970"/>
                      <a:gd name="T6" fmla="*/ 0 w 3196"/>
                      <a:gd name="T7" fmla="*/ 0 h 970"/>
                      <a:gd name="T8" fmla="*/ 0 w 3196"/>
                      <a:gd name="T9" fmla="*/ 0 h 9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196"/>
                      <a:gd name="T16" fmla="*/ 0 h 970"/>
                      <a:gd name="T17" fmla="*/ 3196 w 3196"/>
                      <a:gd name="T18" fmla="*/ 970 h 9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196" h="970">
                        <a:moveTo>
                          <a:pt x="1597" y="969"/>
                        </a:moveTo>
                        <a:cubicBezTo>
                          <a:pt x="2475" y="969"/>
                          <a:pt x="3195" y="749"/>
                          <a:pt x="3195" y="484"/>
                        </a:cubicBezTo>
                        <a:cubicBezTo>
                          <a:pt x="3195" y="219"/>
                          <a:pt x="2475" y="0"/>
                          <a:pt x="1597" y="0"/>
                        </a:cubicBezTo>
                        <a:cubicBezTo>
                          <a:pt x="721" y="0"/>
                          <a:pt x="0" y="219"/>
                          <a:pt x="0" y="484"/>
                        </a:cubicBezTo>
                        <a:cubicBezTo>
                          <a:pt x="0" y="749"/>
                          <a:pt x="721" y="969"/>
                          <a:pt x="1597" y="969"/>
                        </a:cubicBezTo>
                      </a:path>
                    </a:pathLst>
                  </a:custGeom>
                  <a:solidFill>
                    <a:srgbClr val="FFCC2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5214" name="Freeform 59">
                    <a:extLst>
                      <a:ext uri="{FF2B5EF4-FFF2-40B4-BE49-F238E27FC236}">
                        <a16:creationId xmlns:a16="http://schemas.microsoft.com/office/drawing/2014/main" id="{893675B7-19AE-4E73-8878-C9C2EABD2C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980"/>
                    <a:ext cx="803" cy="179"/>
                  </a:xfrm>
                  <a:custGeom>
                    <a:avLst/>
                    <a:gdLst>
                      <a:gd name="T0" fmla="*/ 0 w 3542"/>
                      <a:gd name="T1" fmla="*/ 0 h 789"/>
                      <a:gd name="T2" fmla="*/ 0 w 3542"/>
                      <a:gd name="T3" fmla="*/ 0 h 789"/>
                      <a:gd name="T4" fmla="*/ 0 w 3542"/>
                      <a:gd name="T5" fmla="*/ 0 h 789"/>
                      <a:gd name="T6" fmla="*/ 0 w 3542"/>
                      <a:gd name="T7" fmla="*/ 0 h 789"/>
                      <a:gd name="T8" fmla="*/ 0 w 3542"/>
                      <a:gd name="T9" fmla="*/ 0 h 789"/>
                      <a:gd name="T10" fmla="*/ 0 w 3542"/>
                      <a:gd name="T11" fmla="*/ 0 h 789"/>
                      <a:gd name="T12" fmla="*/ 0 w 3542"/>
                      <a:gd name="T13" fmla="*/ 0 h 78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3542"/>
                      <a:gd name="T22" fmla="*/ 0 h 789"/>
                      <a:gd name="T23" fmla="*/ 3542 w 3542"/>
                      <a:gd name="T24" fmla="*/ 789 h 78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3542" h="789">
                        <a:moveTo>
                          <a:pt x="1772" y="788"/>
                        </a:moveTo>
                        <a:cubicBezTo>
                          <a:pt x="2743" y="788"/>
                          <a:pt x="3541" y="557"/>
                          <a:pt x="3541" y="277"/>
                        </a:cubicBezTo>
                        <a:lnTo>
                          <a:pt x="3541" y="0"/>
                        </a:lnTo>
                        <a:cubicBezTo>
                          <a:pt x="3467" y="370"/>
                          <a:pt x="2314" y="505"/>
                          <a:pt x="1780" y="495"/>
                        </a:cubicBezTo>
                        <a:cubicBezTo>
                          <a:pt x="1019" y="498"/>
                          <a:pt x="58" y="325"/>
                          <a:pt x="3" y="5"/>
                        </a:cubicBezTo>
                        <a:lnTo>
                          <a:pt x="0" y="277"/>
                        </a:lnTo>
                        <a:cubicBezTo>
                          <a:pt x="0" y="557"/>
                          <a:pt x="799" y="788"/>
                          <a:pt x="1772" y="788"/>
                        </a:cubicBezTo>
                      </a:path>
                    </a:pathLst>
                  </a:custGeom>
                  <a:solidFill>
                    <a:srgbClr val="FFCC23"/>
                  </a:solidFill>
                  <a:ln w="576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5215" name="Freeform 60">
                    <a:extLst>
                      <a:ext uri="{FF2B5EF4-FFF2-40B4-BE49-F238E27FC236}">
                        <a16:creationId xmlns:a16="http://schemas.microsoft.com/office/drawing/2014/main" id="{3EC2ABFB-FC6E-4B1E-A268-E7C978EAC7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860"/>
                    <a:ext cx="803" cy="232"/>
                  </a:xfrm>
                  <a:custGeom>
                    <a:avLst/>
                    <a:gdLst>
                      <a:gd name="T0" fmla="*/ 0 w 3542"/>
                      <a:gd name="T1" fmla="*/ 0 h 1023"/>
                      <a:gd name="T2" fmla="*/ 0 w 3542"/>
                      <a:gd name="T3" fmla="*/ 0 h 1023"/>
                      <a:gd name="T4" fmla="*/ 0 w 3542"/>
                      <a:gd name="T5" fmla="*/ 0 h 1023"/>
                      <a:gd name="T6" fmla="*/ 0 w 3542"/>
                      <a:gd name="T7" fmla="*/ 0 h 1023"/>
                      <a:gd name="T8" fmla="*/ 0 w 3542"/>
                      <a:gd name="T9" fmla="*/ 0 h 102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2"/>
                      <a:gd name="T16" fmla="*/ 0 h 1023"/>
                      <a:gd name="T17" fmla="*/ 3542 w 3542"/>
                      <a:gd name="T18" fmla="*/ 1023 h 102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2" h="1023">
                        <a:moveTo>
                          <a:pt x="1772" y="1022"/>
                        </a:moveTo>
                        <a:cubicBezTo>
                          <a:pt x="2743" y="1022"/>
                          <a:pt x="3541" y="792"/>
                          <a:pt x="3541" y="512"/>
                        </a:cubicBezTo>
                        <a:cubicBezTo>
                          <a:pt x="3541" y="232"/>
                          <a:pt x="2743" y="0"/>
                          <a:pt x="1772" y="0"/>
                        </a:cubicBezTo>
                        <a:cubicBezTo>
                          <a:pt x="799" y="0"/>
                          <a:pt x="0" y="232"/>
                          <a:pt x="0" y="512"/>
                        </a:cubicBezTo>
                        <a:cubicBezTo>
                          <a:pt x="0" y="792"/>
                          <a:pt x="799" y="1022"/>
                          <a:pt x="1772" y="1022"/>
                        </a:cubicBezTo>
                      </a:path>
                    </a:pathLst>
                  </a:custGeom>
                  <a:solidFill>
                    <a:srgbClr val="FFD93C"/>
                  </a:solidFill>
                  <a:ln w="576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5216" name="Freeform 61">
                    <a:extLst>
                      <a:ext uri="{FF2B5EF4-FFF2-40B4-BE49-F238E27FC236}">
                        <a16:creationId xmlns:a16="http://schemas.microsoft.com/office/drawing/2014/main" id="{B7BA0F67-747F-453D-AF5F-42F06E62C2D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56" y="860"/>
                    <a:ext cx="763" cy="225"/>
                  </a:xfrm>
                  <a:custGeom>
                    <a:avLst/>
                    <a:gdLst>
                      <a:gd name="T0" fmla="*/ 0 w 3365"/>
                      <a:gd name="T1" fmla="*/ 0 h 993"/>
                      <a:gd name="T2" fmla="*/ 0 w 3365"/>
                      <a:gd name="T3" fmla="*/ 0 h 993"/>
                      <a:gd name="T4" fmla="*/ 0 w 3365"/>
                      <a:gd name="T5" fmla="*/ 0 h 993"/>
                      <a:gd name="T6" fmla="*/ 0 w 3365"/>
                      <a:gd name="T7" fmla="*/ 0 h 993"/>
                      <a:gd name="T8" fmla="*/ 0 w 3365"/>
                      <a:gd name="T9" fmla="*/ 0 h 9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365"/>
                      <a:gd name="T16" fmla="*/ 0 h 993"/>
                      <a:gd name="T17" fmla="*/ 3365 w 3365"/>
                      <a:gd name="T18" fmla="*/ 993 h 9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365" h="993">
                        <a:moveTo>
                          <a:pt x="1683" y="992"/>
                        </a:moveTo>
                        <a:cubicBezTo>
                          <a:pt x="2604" y="992"/>
                          <a:pt x="3364" y="768"/>
                          <a:pt x="3364" y="497"/>
                        </a:cubicBezTo>
                        <a:cubicBezTo>
                          <a:pt x="3364" y="225"/>
                          <a:pt x="2604" y="0"/>
                          <a:pt x="1683" y="0"/>
                        </a:cubicBezTo>
                        <a:cubicBezTo>
                          <a:pt x="758" y="0"/>
                          <a:pt x="0" y="225"/>
                          <a:pt x="0" y="497"/>
                        </a:cubicBezTo>
                        <a:cubicBezTo>
                          <a:pt x="0" y="768"/>
                          <a:pt x="758" y="992"/>
                          <a:pt x="1683" y="992"/>
                        </a:cubicBezTo>
                      </a:path>
                    </a:pathLst>
                  </a:custGeom>
                  <a:solidFill>
                    <a:srgbClr val="FFB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5217" name="Freeform 62">
                    <a:extLst>
                      <a:ext uri="{FF2B5EF4-FFF2-40B4-BE49-F238E27FC236}">
                        <a16:creationId xmlns:a16="http://schemas.microsoft.com/office/drawing/2014/main" id="{C9F59DBB-9958-4C7C-A7C1-81EB48CD94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75" y="860"/>
                    <a:ext cx="725" cy="220"/>
                  </a:xfrm>
                  <a:custGeom>
                    <a:avLst/>
                    <a:gdLst>
                      <a:gd name="T0" fmla="*/ 0 w 3196"/>
                      <a:gd name="T1" fmla="*/ 0 h 970"/>
                      <a:gd name="T2" fmla="*/ 0 w 3196"/>
                      <a:gd name="T3" fmla="*/ 0 h 970"/>
                      <a:gd name="T4" fmla="*/ 0 w 3196"/>
                      <a:gd name="T5" fmla="*/ 0 h 970"/>
                      <a:gd name="T6" fmla="*/ 0 w 3196"/>
                      <a:gd name="T7" fmla="*/ 0 h 970"/>
                      <a:gd name="T8" fmla="*/ 0 w 3196"/>
                      <a:gd name="T9" fmla="*/ 0 h 97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196"/>
                      <a:gd name="T16" fmla="*/ 0 h 970"/>
                      <a:gd name="T17" fmla="*/ 3196 w 3196"/>
                      <a:gd name="T18" fmla="*/ 970 h 97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196" h="970">
                        <a:moveTo>
                          <a:pt x="1599" y="969"/>
                        </a:moveTo>
                        <a:cubicBezTo>
                          <a:pt x="2474" y="969"/>
                          <a:pt x="3195" y="749"/>
                          <a:pt x="3195" y="485"/>
                        </a:cubicBezTo>
                        <a:cubicBezTo>
                          <a:pt x="3195" y="219"/>
                          <a:pt x="2474" y="0"/>
                          <a:pt x="1599" y="0"/>
                        </a:cubicBezTo>
                        <a:cubicBezTo>
                          <a:pt x="721" y="0"/>
                          <a:pt x="0" y="219"/>
                          <a:pt x="0" y="485"/>
                        </a:cubicBezTo>
                        <a:cubicBezTo>
                          <a:pt x="0" y="749"/>
                          <a:pt x="721" y="969"/>
                          <a:pt x="1599" y="969"/>
                        </a:cubicBezTo>
                      </a:path>
                    </a:pathLst>
                  </a:custGeom>
                  <a:solidFill>
                    <a:srgbClr val="FFCC2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5218" name="Freeform 63">
                    <a:extLst>
                      <a:ext uri="{FF2B5EF4-FFF2-40B4-BE49-F238E27FC236}">
                        <a16:creationId xmlns:a16="http://schemas.microsoft.com/office/drawing/2014/main" id="{280658AC-FDAC-4C1A-882E-409D0BD281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1" y="872"/>
                    <a:ext cx="803" cy="179"/>
                  </a:xfrm>
                  <a:custGeom>
                    <a:avLst/>
                    <a:gdLst>
                      <a:gd name="T0" fmla="*/ 0 w 3542"/>
                      <a:gd name="T1" fmla="*/ 0 h 789"/>
                      <a:gd name="T2" fmla="*/ 0 w 3542"/>
                      <a:gd name="T3" fmla="*/ 0 h 789"/>
                      <a:gd name="T4" fmla="*/ 0 w 3542"/>
                      <a:gd name="T5" fmla="*/ 0 h 789"/>
                      <a:gd name="T6" fmla="*/ 0 w 3542"/>
                      <a:gd name="T7" fmla="*/ 0 h 789"/>
                      <a:gd name="T8" fmla="*/ 0 w 3542"/>
                      <a:gd name="T9" fmla="*/ 0 h 789"/>
                      <a:gd name="T10" fmla="*/ 0 w 3542"/>
                      <a:gd name="T11" fmla="*/ 0 h 789"/>
                      <a:gd name="T12" fmla="*/ 0 w 3542"/>
                      <a:gd name="T13" fmla="*/ 0 h 78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3542"/>
                      <a:gd name="T22" fmla="*/ 0 h 789"/>
                      <a:gd name="T23" fmla="*/ 3542 w 3542"/>
                      <a:gd name="T24" fmla="*/ 789 h 78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3542" h="789">
                        <a:moveTo>
                          <a:pt x="1769" y="788"/>
                        </a:moveTo>
                        <a:cubicBezTo>
                          <a:pt x="2741" y="788"/>
                          <a:pt x="3541" y="558"/>
                          <a:pt x="3541" y="278"/>
                        </a:cubicBezTo>
                        <a:lnTo>
                          <a:pt x="3541" y="0"/>
                        </a:lnTo>
                        <a:cubicBezTo>
                          <a:pt x="3467" y="371"/>
                          <a:pt x="2314" y="507"/>
                          <a:pt x="1777" y="497"/>
                        </a:cubicBezTo>
                        <a:cubicBezTo>
                          <a:pt x="1017" y="500"/>
                          <a:pt x="58" y="326"/>
                          <a:pt x="3" y="5"/>
                        </a:cubicBezTo>
                        <a:lnTo>
                          <a:pt x="0" y="278"/>
                        </a:lnTo>
                        <a:cubicBezTo>
                          <a:pt x="0" y="558"/>
                          <a:pt x="799" y="788"/>
                          <a:pt x="1769" y="788"/>
                        </a:cubicBezTo>
                      </a:path>
                    </a:pathLst>
                  </a:custGeom>
                  <a:solidFill>
                    <a:srgbClr val="FFCC23"/>
                  </a:solidFill>
                  <a:ln w="576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5219" name="Freeform 64">
                    <a:extLst>
                      <a:ext uri="{FF2B5EF4-FFF2-40B4-BE49-F238E27FC236}">
                        <a16:creationId xmlns:a16="http://schemas.microsoft.com/office/drawing/2014/main" id="{CEE9D6D0-A871-44DE-803F-64DD533A54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1" y="753"/>
                    <a:ext cx="803" cy="232"/>
                  </a:xfrm>
                  <a:custGeom>
                    <a:avLst/>
                    <a:gdLst>
                      <a:gd name="T0" fmla="*/ 0 w 3542"/>
                      <a:gd name="T1" fmla="*/ 0 h 1024"/>
                      <a:gd name="T2" fmla="*/ 0 w 3542"/>
                      <a:gd name="T3" fmla="*/ 0 h 1024"/>
                      <a:gd name="T4" fmla="*/ 0 w 3542"/>
                      <a:gd name="T5" fmla="*/ 0 h 1024"/>
                      <a:gd name="T6" fmla="*/ 0 w 3542"/>
                      <a:gd name="T7" fmla="*/ 0 h 1024"/>
                      <a:gd name="T8" fmla="*/ 0 w 3542"/>
                      <a:gd name="T9" fmla="*/ 0 h 102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2"/>
                      <a:gd name="T16" fmla="*/ 0 h 1024"/>
                      <a:gd name="T17" fmla="*/ 3542 w 3542"/>
                      <a:gd name="T18" fmla="*/ 1024 h 102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2" h="1024">
                        <a:moveTo>
                          <a:pt x="1769" y="1023"/>
                        </a:moveTo>
                        <a:cubicBezTo>
                          <a:pt x="2741" y="1023"/>
                          <a:pt x="3541" y="792"/>
                          <a:pt x="3541" y="512"/>
                        </a:cubicBezTo>
                        <a:cubicBezTo>
                          <a:pt x="3541" y="231"/>
                          <a:pt x="2741" y="0"/>
                          <a:pt x="1769" y="0"/>
                        </a:cubicBezTo>
                        <a:cubicBezTo>
                          <a:pt x="798" y="0"/>
                          <a:pt x="0" y="231"/>
                          <a:pt x="0" y="512"/>
                        </a:cubicBezTo>
                        <a:cubicBezTo>
                          <a:pt x="0" y="792"/>
                          <a:pt x="798" y="1023"/>
                          <a:pt x="1769" y="1023"/>
                        </a:cubicBezTo>
                      </a:path>
                    </a:pathLst>
                  </a:custGeom>
                  <a:solidFill>
                    <a:srgbClr val="FFD93C"/>
                  </a:solidFill>
                  <a:ln w="576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5220" name="Freeform 65">
                    <a:extLst>
                      <a:ext uri="{FF2B5EF4-FFF2-40B4-BE49-F238E27FC236}">
                        <a16:creationId xmlns:a16="http://schemas.microsoft.com/office/drawing/2014/main" id="{ED1E5641-3814-4FD1-B134-BD822E048F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8" y="802"/>
                    <a:ext cx="803" cy="179"/>
                  </a:xfrm>
                  <a:custGeom>
                    <a:avLst/>
                    <a:gdLst>
                      <a:gd name="T0" fmla="*/ 0 w 3542"/>
                      <a:gd name="T1" fmla="*/ 0 h 791"/>
                      <a:gd name="T2" fmla="*/ 0 w 3542"/>
                      <a:gd name="T3" fmla="*/ 0 h 791"/>
                      <a:gd name="T4" fmla="*/ 0 w 3542"/>
                      <a:gd name="T5" fmla="*/ 0 h 791"/>
                      <a:gd name="T6" fmla="*/ 0 w 3542"/>
                      <a:gd name="T7" fmla="*/ 0 h 791"/>
                      <a:gd name="T8" fmla="*/ 0 w 3542"/>
                      <a:gd name="T9" fmla="*/ 0 h 791"/>
                      <a:gd name="T10" fmla="*/ 0 w 3542"/>
                      <a:gd name="T11" fmla="*/ 0 h 791"/>
                      <a:gd name="T12" fmla="*/ 0 w 3542"/>
                      <a:gd name="T13" fmla="*/ 0 h 79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3542"/>
                      <a:gd name="T22" fmla="*/ 0 h 791"/>
                      <a:gd name="T23" fmla="*/ 3542 w 3542"/>
                      <a:gd name="T24" fmla="*/ 791 h 79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3542" h="791">
                        <a:moveTo>
                          <a:pt x="1769" y="790"/>
                        </a:moveTo>
                        <a:cubicBezTo>
                          <a:pt x="2741" y="790"/>
                          <a:pt x="3541" y="559"/>
                          <a:pt x="3541" y="278"/>
                        </a:cubicBezTo>
                        <a:lnTo>
                          <a:pt x="3541" y="0"/>
                        </a:lnTo>
                        <a:cubicBezTo>
                          <a:pt x="3466" y="373"/>
                          <a:pt x="2313" y="507"/>
                          <a:pt x="1775" y="497"/>
                        </a:cubicBezTo>
                        <a:cubicBezTo>
                          <a:pt x="1017" y="500"/>
                          <a:pt x="57" y="328"/>
                          <a:pt x="1" y="5"/>
                        </a:cubicBezTo>
                        <a:lnTo>
                          <a:pt x="0" y="278"/>
                        </a:lnTo>
                        <a:cubicBezTo>
                          <a:pt x="0" y="559"/>
                          <a:pt x="798" y="790"/>
                          <a:pt x="1769" y="790"/>
                        </a:cubicBezTo>
                      </a:path>
                    </a:pathLst>
                  </a:custGeom>
                  <a:solidFill>
                    <a:srgbClr val="FFCC23"/>
                  </a:solidFill>
                  <a:ln w="576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5221" name="Freeform 66">
                    <a:extLst>
                      <a:ext uri="{FF2B5EF4-FFF2-40B4-BE49-F238E27FC236}">
                        <a16:creationId xmlns:a16="http://schemas.microsoft.com/office/drawing/2014/main" id="{45A0FBA0-303F-40CE-AB41-5D3AA95DA0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97" y="810"/>
                    <a:ext cx="901" cy="516"/>
                  </a:xfrm>
                  <a:custGeom>
                    <a:avLst/>
                    <a:gdLst>
                      <a:gd name="T0" fmla="*/ 0 w 3973"/>
                      <a:gd name="T1" fmla="*/ 0 h 2274"/>
                      <a:gd name="T2" fmla="*/ 0 w 3973"/>
                      <a:gd name="T3" fmla="*/ 0 h 2274"/>
                      <a:gd name="T4" fmla="*/ 0 w 3973"/>
                      <a:gd name="T5" fmla="*/ 0 h 2274"/>
                      <a:gd name="T6" fmla="*/ 0 w 3973"/>
                      <a:gd name="T7" fmla="*/ 0 h 2274"/>
                      <a:gd name="T8" fmla="*/ 0 w 3973"/>
                      <a:gd name="T9" fmla="*/ 0 h 2274"/>
                      <a:gd name="T10" fmla="*/ 0 w 3973"/>
                      <a:gd name="T11" fmla="*/ 0 h 2274"/>
                      <a:gd name="T12" fmla="*/ 0 w 3973"/>
                      <a:gd name="T13" fmla="*/ 0 h 2274"/>
                      <a:gd name="T14" fmla="*/ 0 w 3973"/>
                      <a:gd name="T15" fmla="*/ 0 h 2274"/>
                      <a:gd name="T16" fmla="*/ 0 w 3973"/>
                      <a:gd name="T17" fmla="*/ 0 h 2274"/>
                      <a:gd name="T18" fmla="*/ 0 w 3973"/>
                      <a:gd name="T19" fmla="*/ 0 h 2274"/>
                      <a:gd name="T20" fmla="*/ 0 w 3973"/>
                      <a:gd name="T21" fmla="*/ 0 h 2274"/>
                      <a:gd name="T22" fmla="*/ 0 w 3973"/>
                      <a:gd name="T23" fmla="*/ 0 h 2274"/>
                      <a:gd name="T24" fmla="*/ 0 w 3973"/>
                      <a:gd name="T25" fmla="*/ 0 h 2274"/>
                      <a:gd name="T26" fmla="*/ 0 w 3973"/>
                      <a:gd name="T27" fmla="*/ 0 h 2274"/>
                      <a:gd name="T28" fmla="*/ 0 w 3973"/>
                      <a:gd name="T29" fmla="*/ 0 h 2274"/>
                      <a:gd name="T30" fmla="*/ 0 w 3973"/>
                      <a:gd name="T31" fmla="*/ 0 h 2274"/>
                      <a:gd name="T32" fmla="*/ 0 w 3973"/>
                      <a:gd name="T33" fmla="*/ 0 h 2274"/>
                      <a:gd name="T34" fmla="*/ 0 w 3973"/>
                      <a:gd name="T35" fmla="*/ 0 h 2274"/>
                      <a:gd name="T36" fmla="*/ 0 w 3973"/>
                      <a:gd name="T37" fmla="*/ 0 h 2274"/>
                      <a:gd name="T38" fmla="*/ 0 w 3973"/>
                      <a:gd name="T39" fmla="*/ 0 h 2274"/>
                      <a:gd name="T40" fmla="*/ 0 w 3973"/>
                      <a:gd name="T41" fmla="*/ 0 h 2274"/>
                      <a:gd name="T42" fmla="*/ 0 w 3973"/>
                      <a:gd name="T43" fmla="*/ 0 h 2274"/>
                      <a:gd name="T44" fmla="*/ 0 w 3973"/>
                      <a:gd name="T45" fmla="*/ 0 h 2274"/>
                      <a:gd name="T46" fmla="*/ 0 w 3973"/>
                      <a:gd name="T47" fmla="*/ 0 h 2274"/>
                      <a:gd name="T48" fmla="*/ 0 w 3973"/>
                      <a:gd name="T49" fmla="*/ 0 h 2274"/>
                      <a:gd name="T50" fmla="*/ 0 w 3973"/>
                      <a:gd name="T51" fmla="*/ 0 h 2274"/>
                      <a:gd name="T52" fmla="*/ 0 w 3973"/>
                      <a:gd name="T53" fmla="*/ 0 h 2274"/>
                      <a:gd name="T54" fmla="*/ 0 w 3973"/>
                      <a:gd name="T55" fmla="*/ 0 h 2274"/>
                      <a:gd name="T56" fmla="*/ 0 w 3973"/>
                      <a:gd name="T57" fmla="*/ 0 h 2274"/>
                      <a:gd name="T58" fmla="*/ 0 w 3973"/>
                      <a:gd name="T59" fmla="*/ 0 h 2274"/>
                      <a:gd name="T60" fmla="*/ 0 w 3973"/>
                      <a:gd name="T61" fmla="*/ 0 h 2274"/>
                      <a:gd name="T62" fmla="*/ 0 w 3973"/>
                      <a:gd name="T63" fmla="*/ 0 h 2274"/>
                      <a:gd name="T64" fmla="*/ 0 w 3973"/>
                      <a:gd name="T65" fmla="*/ 0 h 2274"/>
                      <a:gd name="T66" fmla="*/ 0 w 3973"/>
                      <a:gd name="T67" fmla="*/ 0 h 2274"/>
                      <a:gd name="T68" fmla="*/ 0 w 3973"/>
                      <a:gd name="T69" fmla="*/ 0 h 2274"/>
                      <a:gd name="T70" fmla="*/ 0 w 3973"/>
                      <a:gd name="T71" fmla="*/ 0 h 2274"/>
                      <a:gd name="T72" fmla="*/ 0 w 3973"/>
                      <a:gd name="T73" fmla="*/ 0 h 2274"/>
                      <a:gd name="T74" fmla="*/ 0 w 3973"/>
                      <a:gd name="T75" fmla="*/ 0 h 2274"/>
                      <a:gd name="T76" fmla="*/ 0 w 3973"/>
                      <a:gd name="T77" fmla="*/ 0 h 2274"/>
                      <a:gd name="T78" fmla="*/ 0 w 3973"/>
                      <a:gd name="T79" fmla="*/ 0 h 2274"/>
                      <a:gd name="T80" fmla="*/ 0 w 3973"/>
                      <a:gd name="T81" fmla="*/ 0 h 2274"/>
                      <a:gd name="T82" fmla="*/ 0 w 3973"/>
                      <a:gd name="T83" fmla="*/ 0 h 2274"/>
                      <a:gd name="T84" fmla="*/ 0 w 3973"/>
                      <a:gd name="T85" fmla="*/ 0 h 2274"/>
                      <a:gd name="T86" fmla="*/ 0 w 3973"/>
                      <a:gd name="T87" fmla="*/ 0 h 2274"/>
                      <a:gd name="T88" fmla="*/ 0 w 3973"/>
                      <a:gd name="T89" fmla="*/ 0 h 2274"/>
                      <a:gd name="T90" fmla="*/ 0 w 3973"/>
                      <a:gd name="T91" fmla="*/ 0 h 2274"/>
                      <a:gd name="T92" fmla="*/ 0 w 3973"/>
                      <a:gd name="T93" fmla="*/ 0 h 2274"/>
                      <a:gd name="T94" fmla="*/ 0 w 3973"/>
                      <a:gd name="T95" fmla="*/ 0 h 2274"/>
                      <a:gd name="T96" fmla="*/ 0 w 3973"/>
                      <a:gd name="T97" fmla="*/ 0 h 2274"/>
                      <a:gd name="T98" fmla="*/ 0 w 3973"/>
                      <a:gd name="T99" fmla="*/ 0 h 2274"/>
                      <a:gd name="T100" fmla="*/ 0 w 3973"/>
                      <a:gd name="T101" fmla="*/ 0 h 2274"/>
                      <a:gd name="T102" fmla="*/ 0 w 3973"/>
                      <a:gd name="T103" fmla="*/ 0 h 2274"/>
                      <a:gd name="T104" fmla="*/ 0 w 3973"/>
                      <a:gd name="T105" fmla="*/ 0 h 2274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w 3973"/>
                      <a:gd name="T160" fmla="*/ 0 h 2274"/>
                      <a:gd name="T161" fmla="*/ 3973 w 3973"/>
                      <a:gd name="T162" fmla="*/ 2274 h 2274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T159" t="T160" r="T161" b="T162"/>
                    <a:pathLst>
                      <a:path w="3973" h="2274">
                        <a:moveTo>
                          <a:pt x="3229" y="377"/>
                        </a:moveTo>
                        <a:cubicBezTo>
                          <a:pt x="3625" y="295"/>
                          <a:pt x="3943" y="151"/>
                          <a:pt x="3972" y="13"/>
                        </a:cubicBezTo>
                        <a:lnTo>
                          <a:pt x="3972" y="277"/>
                        </a:lnTo>
                        <a:cubicBezTo>
                          <a:pt x="3955" y="386"/>
                          <a:pt x="3768" y="510"/>
                          <a:pt x="3463" y="597"/>
                        </a:cubicBezTo>
                        <a:cubicBezTo>
                          <a:pt x="3869" y="375"/>
                          <a:pt x="3435" y="398"/>
                          <a:pt x="3229" y="377"/>
                        </a:cubicBezTo>
                        <a:close/>
                        <a:moveTo>
                          <a:pt x="943" y="590"/>
                        </a:moveTo>
                        <a:cubicBezTo>
                          <a:pt x="638" y="503"/>
                          <a:pt x="448" y="378"/>
                          <a:pt x="448" y="244"/>
                        </a:cubicBezTo>
                        <a:lnTo>
                          <a:pt x="450" y="0"/>
                        </a:lnTo>
                        <a:cubicBezTo>
                          <a:pt x="476" y="137"/>
                          <a:pt x="715" y="258"/>
                          <a:pt x="1040" y="336"/>
                        </a:cubicBezTo>
                        <a:cubicBezTo>
                          <a:pt x="792" y="349"/>
                          <a:pt x="676" y="482"/>
                          <a:pt x="943" y="590"/>
                        </a:cubicBezTo>
                        <a:close/>
                        <a:moveTo>
                          <a:pt x="3203" y="687"/>
                        </a:moveTo>
                        <a:cubicBezTo>
                          <a:pt x="3400" y="645"/>
                          <a:pt x="3578" y="589"/>
                          <a:pt x="3711" y="526"/>
                        </a:cubicBezTo>
                        <a:cubicBezTo>
                          <a:pt x="3776" y="495"/>
                          <a:pt x="3831" y="461"/>
                          <a:pt x="3871" y="426"/>
                        </a:cubicBezTo>
                        <a:cubicBezTo>
                          <a:pt x="3911" y="393"/>
                          <a:pt x="3932" y="368"/>
                          <a:pt x="3943" y="356"/>
                        </a:cubicBezTo>
                        <a:lnTo>
                          <a:pt x="3943" y="588"/>
                        </a:lnTo>
                        <a:cubicBezTo>
                          <a:pt x="3928" y="697"/>
                          <a:pt x="3742" y="821"/>
                          <a:pt x="3435" y="908"/>
                        </a:cubicBezTo>
                        <a:cubicBezTo>
                          <a:pt x="3841" y="685"/>
                          <a:pt x="3409" y="708"/>
                          <a:pt x="3203" y="687"/>
                        </a:cubicBezTo>
                        <a:close/>
                        <a:moveTo>
                          <a:pt x="915" y="901"/>
                        </a:moveTo>
                        <a:cubicBezTo>
                          <a:pt x="611" y="814"/>
                          <a:pt x="420" y="688"/>
                          <a:pt x="420" y="556"/>
                        </a:cubicBezTo>
                        <a:lnTo>
                          <a:pt x="423" y="311"/>
                        </a:lnTo>
                        <a:cubicBezTo>
                          <a:pt x="448" y="447"/>
                          <a:pt x="689" y="568"/>
                          <a:pt x="1014" y="647"/>
                        </a:cubicBezTo>
                        <a:cubicBezTo>
                          <a:pt x="764" y="660"/>
                          <a:pt x="648" y="793"/>
                          <a:pt x="915" y="901"/>
                        </a:cubicBezTo>
                        <a:close/>
                        <a:moveTo>
                          <a:pt x="2958" y="1160"/>
                        </a:moveTo>
                        <a:cubicBezTo>
                          <a:pt x="3353" y="1078"/>
                          <a:pt x="3672" y="934"/>
                          <a:pt x="3700" y="798"/>
                        </a:cubicBezTo>
                        <a:lnTo>
                          <a:pt x="3700" y="1060"/>
                        </a:lnTo>
                        <a:cubicBezTo>
                          <a:pt x="3683" y="1170"/>
                          <a:pt x="3497" y="1294"/>
                          <a:pt x="3192" y="1380"/>
                        </a:cubicBezTo>
                        <a:cubicBezTo>
                          <a:pt x="3598" y="1157"/>
                          <a:pt x="3164" y="1180"/>
                          <a:pt x="2958" y="1160"/>
                        </a:cubicBezTo>
                        <a:close/>
                        <a:moveTo>
                          <a:pt x="670" y="1373"/>
                        </a:moveTo>
                        <a:cubicBezTo>
                          <a:pt x="367" y="1285"/>
                          <a:pt x="177" y="1161"/>
                          <a:pt x="177" y="1027"/>
                        </a:cubicBezTo>
                        <a:lnTo>
                          <a:pt x="178" y="784"/>
                        </a:lnTo>
                        <a:cubicBezTo>
                          <a:pt x="205" y="921"/>
                          <a:pt x="445" y="1041"/>
                          <a:pt x="770" y="1119"/>
                        </a:cubicBezTo>
                        <a:cubicBezTo>
                          <a:pt x="520" y="1132"/>
                          <a:pt x="404" y="1265"/>
                          <a:pt x="670" y="1373"/>
                        </a:cubicBezTo>
                        <a:close/>
                        <a:moveTo>
                          <a:pt x="3124" y="1622"/>
                        </a:moveTo>
                        <a:cubicBezTo>
                          <a:pt x="3518" y="1540"/>
                          <a:pt x="3836" y="1396"/>
                          <a:pt x="3865" y="1259"/>
                        </a:cubicBezTo>
                        <a:lnTo>
                          <a:pt x="3865" y="1521"/>
                        </a:lnTo>
                        <a:cubicBezTo>
                          <a:pt x="3848" y="1632"/>
                          <a:pt x="3662" y="1755"/>
                          <a:pt x="3357" y="1842"/>
                        </a:cubicBezTo>
                        <a:cubicBezTo>
                          <a:pt x="3763" y="1620"/>
                          <a:pt x="3329" y="1643"/>
                          <a:pt x="3124" y="1622"/>
                        </a:cubicBezTo>
                        <a:close/>
                        <a:moveTo>
                          <a:pt x="835" y="1835"/>
                        </a:moveTo>
                        <a:cubicBezTo>
                          <a:pt x="531" y="1748"/>
                          <a:pt x="341" y="1623"/>
                          <a:pt x="341" y="1489"/>
                        </a:cubicBezTo>
                        <a:lnTo>
                          <a:pt x="343" y="1245"/>
                        </a:lnTo>
                        <a:cubicBezTo>
                          <a:pt x="370" y="1382"/>
                          <a:pt x="611" y="1503"/>
                          <a:pt x="935" y="1581"/>
                        </a:cubicBezTo>
                        <a:cubicBezTo>
                          <a:pt x="685" y="1594"/>
                          <a:pt x="569" y="1728"/>
                          <a:pt x="835" y="1835"/>
                        </a:cubicBezTo>
                        <a:close/>
                        <a:moveTo>
                          <a:pt x="2781" y="2051"/>
                        </a:moveTo>
                        <a:cubicBezTo>
                          <a:pt x="2979" y="2009"/>
                          <a:pt x="3227" y="1932"/>
                          <a:pt x="3361" y="1854"/>
                        </a:cubicBezTo>
                        <a:cubicBezTo>
                          <a:pt x="3400" y="1835"/>
                          <a:pt x="3502" y="1804"/>
                          <a:pt x="3523" y="1797"/>
                        </a:cubicBezTo>
                        <a:lnTo>
                          <a:pt x="3523" y="1952"/>
                        </a:lnTo>
                        <a:cubicBezTo>
                          <a:pt x="3506" y="2061"/>
                          <a:pt x="3320" y="2185"/>
                          <a:pt x="3015" y="2273"/>
                        </a:cubicBezTo>
                        <a:cubicBezTo>
                          <a:pt x="3421" y="2048"/>
                          <a:pt x="2987" y="2071"/>
                          <a:pt x="2781" y="2051"/>
                        </a:cubicBezTo>
                        <a:close/>
                        <a:moveTo>
                          <a:pt x="494" y="2265"/>
                        </a:moveTo>
                        <a:cubicBezTo>
                          <a:pt x="190" y="2178"/>
                          <a:pt x="0" y="2053"/>
                          <a:pt x="0" y="1919"/>
                        </a:cubicBezTo>
                        <a:lnTo>
                          <a:pt x="1" y="1675"/>
                        </a:lnTo>
                        <a:cubicBezTo>
                          <a:pt x="28" y="1811"/>
                          <a:pt x="267" y="1932"/>
                          <a:pt x="592" y="2011"/>
                        </a:cubicBezTo>
                        <a:cubicBezTo>
                          <a:pt x="343" y="2023"/>
                          <a:pt x="227" y="2157"/>
                          <a:pt x="494" y="2265"/>
                        </a:cubicBezTo>
                        <a:close/>
                      </a:path>
                    </a:pathLst>
                  </a:custGeom>
                  <a:solidFill>
                    <a:srgbClr val="FFBF0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5222" name="Freeform 67">
                    <a:extLst>
                      <a:ext uri="{FF2B5EF4-FFF2-40B4-BE49-F238E27FC236}">
                        <a16:creationId xmlns:a16="http://schemas.microsoft.com/office/drawing/2014/main" id="{2E35F5B7-7B4B-44D1-87BF-F16D8BBF2F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8" y="682"/>
                    <a:ext cx="803" cy="232"/>
                  </a:xfrm>
                  <a:custGeom>
                    <a:avLst/>
                    <a:gdLst>
                      <a:gd name="T0" fmla="*/ 0 w 3542"/>
                      <a:gd name="T1" fmla="*/ 0 h 1025"/>
                      <a:gd name="T2" fmla="*/ 0 w 3542"/>
                      <a:gd name="T3" fmla="*/ 0 h 1025"/>
                      <a:gd name="T4" fmla="*/ 0 w 3542"/>
                      <a:gd name="T5" fmla="*/ 0 h 1025"/>
                      <a:gd name="T6" fmla="*/ 0 w 3542"/>
                      <a:gd name="T7" fmla="*/ 0 h 1025"/>
                      <a:gd name="T8" fmla="*/ 0 w 3542"/>
                      <a:gd name="T9" fmla="*/ 0 h 10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2"/>
                      <a:gd name="T16" fmla="*/ 0 h 1025"/>
                      <a:gd name="T17" fmla="*/ 3542 w 3542"/>
                      <a:gd name="T18" fmla="*/ 1025 h 10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2" h="1025">
                        <a:moveTo>
                          <a:pt x="1769" y="1024"/>
                        </a:moveTo>
                        <a:cubicBezTo>
                          <a:pt x="2741" y="1024"/>
                          <a:pt x="3541" y="793"/>
                          <a:pt x="3541" y="512"/>
                        </a:cubicBezTo>
                        <a:cubicBezTo>
                          <a:pt x="3541" y="231"/>
                          <a:pt x="2741" y="0"/>
                          <a:pt x="1769" y="0"/>
                        </a:cubicBezTo>
                        <a:cubicBezTo>
                          <a:pt x="798" y="0"/>
                          <a:pt x="0" y="231"/>
                          <a:pt x="0" y="512"/>
                        </a:cubicBezTo>
                        <a:cubicBezTo>
                          <a:pt x="0" y="793"/>
                          <a:pt x="798" y="1024"/>
                          <a:pt x="1769" y="1024"/>
                        </a:cubicBezTo>
                      </a:path>
                    </a:pathLst>
                  </a:custGeom>
                  <a:solidFill>
                    <a:srgbClr val="FFD93C"/>
                  </a:solidFill>
                  <a:ln w="576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5223" name="Freeform 68">
                    <a:extLst>
                      <a:ext uri="{FF2B5EF4-FFF2-40B4-BE49-F238E27FC236}">
                        <a16:creationId xmlns:a16="http://schemas.microsoft.com/office/drawing/2014/main" id="{A6BAFC45-75D3-4DC9-886B-AEE16EF68B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8" y="682"/>
                    <a:ext cx="763" cy="225"/>
                  </a:xfrm>
                  <a:custGeom>
                    <a:avLst/>
                    <a:gdLst>
                      <a:gd name="T0" fmla="*/ 0 w 3365"/>
                      <a:gd name="T1" fmla="*/ 0 h 994"/>
                      <a:gd name="T2" fmla="*/ 0 w 3365"/>
                      <a:gd name="T3" fmla="*/ 0 h 994"/>
                      <a:gd name="T4" fmla="*/ 0 w 3365"/>
                      <a:gd name="T5" fmla="*/ 0 h 994"/>
                      <a:gd name="T6" fmla="*/ 0 w 3365"/>
                      <a:gd name="T7" fmla="*/ 0 h 994"/>
                      <a:gd name="T8" fmla="*/ 0 w 3365"/>
                      <a:gd name="T9" fmla="*/ 0 h 99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365"/>
                      <a:gd name="T16" fmla="*/ 0 h 994"/>
                      <a:gd name="T17" fmla="*/ 3365 w 3365"/>
                      <a:gd name="T18" fmla="*/ 994 h 99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365" h="994">
                        <a:moveTo>
                          <a:pt x="1681" y="993"/>
                        </a:moveTo>
                        <a:cubicBezTo>
                          <a:pt x="2604" y="993"/>
                          <a:pt x="3364" y="769"/>
                          <a:pt x="3364" y="497"/>
                        </a:cubicBezTo>
                        <a:cubicBezTo>
                          <a:pt x="3364" y="224"/>
                          <a:pt x="2604" y="0"/>
                          <a:pt x="1681" y="0"/>
                        </a:cubicBezTo>
                        <a:cubicBezTo>
                          <a:pt x="759" y="0"/>
                          <a:pt x="0" y="224"/>
                          <a:pt x="0" y="497"/>
                        </a:cubicBezTo>
                        <a:cubicBezTo>
                          <a:pt x="0" y="769"/>
                          <a:pt x="759" y="993"/>
                          <a:pt x="1681" y="993"/>
                        </a:cubicBezTo>
                      </a:path>
                    </a:pathLst>
                  </a:custGeom>
                  <a:solidFill>
                    <a:srgbClr val="FFB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5224" name="Freeform 69">
                    <a:extLst>
                      <a:ext uri="{FF2B5EF4-FFF2-40B4-BE49-F238E27FC236}">
                        <a16:creationId xmlns:a16="http://schemas.microsoft.com/office/drawing/2014/main" id="{502C22FD-80D3-4030-91C6-29C0D6E4E0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37" y="682"/>
                    <a:ext cx="725" cy="220"/>
                  </a:xfrm>
                  <a:custGeom>
                    <a:avLst/>
                    <a:gdLst>
                      <a:gd name="T0" fmla="*/ 0 w 3196"/>
                      <a:gd name="T1" fmla="*/ 0 h 971"/>
                      <a:gd name="T2" fmla="*/ 0 w 3196"/>
                      <a:gd name="T3" fmla="*/ 0 h 971"/>
                      <a:gd name="T4" fmla="*/ 0 w 3196"/>
                      <a:gd name="T5" fmla="*/ 0 h 971"/>
                      <a:gd name="T6" fmla="*/ 0 w 3196"/>
                      <a:gd name="T7" fmla="*/ 0 h 971"/>
                      <a:gd name="T8" fmla="*/ 0 w 3196"/>
                      <a:gd name="T9" fmla="*/ 0 h 97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196"/>
                      <a:gd name="T16" fmla="*/ 0 h 971"/>
                      <a:gd name="T17" fmla="*/ 3196 w 3196"/>
                      <a:gd name="T18" fmla="*/ 971 h 97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196" h="971">
                        <a:moveTo>
                          <a:pt x="1597" y="970"/>
                        </a:moveTo>
                        <a:cubicBezTo>
                          <a:pt x="2474" y="970"/>
                          <a:pt x="3195" y="750"/>
                          <a:pt x="3195" y="485"/>
                        </a:cubicBezTo>
                        <a:cubicBezTo>
                          <a:pt x="3195" y="219"/>
                          <a:pt x="2474" y="0"/>
                          <a:pt x="1597" y="0"/>
                        </a:cubicBezTo>
                        <a:cubicBezTo>
                          <a:pt x="720" y="0"/>
                          <a:pt x="0" y="219"/>
                          <a:pt x="0" y="485"/>
                        </a:cubicBezTo>
                        <a:cubicBezTo>
                          <a:pt x="0" y="750"/>
                          <a:pt x="721" y="970"/>
                          <a:pt x="1597" y="970"/>
                        </a:cubicBezTo>
                      </a:path>
                    </a:pathLst>
                  </a:custGeom>
                  <a:solidFill>
                    <a:srgbClr val="FFCC2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5225" name="Freeform 70">
                    <a:extLst>
                      <a:ext uri="{FF2B5EF4-FFF2-40B4-BE49-F238E27FC236}">
                        <a16:creationId xmlns:a16="http://schemas.microsoft.com/office/drawing/2014/main" id="{F3354197-76E9-4B43-82CC-F502B167B0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00" y="813"/>
                    <a:ext cx="898" cy="547"/>
                  </a:xfrm>
                  <a:custGeom>
                    <a:avLst/>
                    <a:gdLst>
                      <a:gd name="T0" fmla="*/ 0 w 3962"/>
                      <a:gd name="T1" fmla="*/ 0 h 2413"/>
                      <a:gd name="T2" fmla="*/ 0 w 3962"/>
                      <a:gd name="T3" fmla="*/ 0 h 2413"/>
                      <a:gd name="T4" fmla="*/ 0 w 3962"/>
                      <a:gd name="T5" fmla="*/ 0 h 2413"/>
                      <a:gd name="T6" fmla="*/ 0 w 3962"/>
                      <a:gd name="T7" fmla="*/ 0 h 2413"/>
                      <a:gd name="T8" fmla="*/ 0 w 3962"/>
                      <a:gd name="T9" fmla="*/ 0 h 2413"/>
                      <a:gd name="T10" fmla="*/ 0 w 3962"/>
                      <a:gd name="T11" fmla="*/ 0 h 2413"/>
                      <a:gd name="T12" fmla="*/ 0 w 3962"/>
                      <a:gd name="T13" fmla="*/ 0 h 2413"/>
                      <a:gd name="T14" fmla="*/ 0 w 3962"/>
                      <a:gd name="T15" fmla="*/ 0 h 2413"/>
                      <a:gd name="T16" fmla="*/ 0 w 3962"/>
                      <a:gd name="T17" fmla="*/ 0 h 2413"/>
                      <a:gd name="T18" fmla="*/ 0 w 3962"/>
                      <a:gd name="T19" fmla="*/ 0 h 2413"/>
                      <a:gd name="T20" fmla="*/ 0 w 3962"/>
                      <a:gd name="T21" fmla="*/ 0 h 2413"/>
                      <a:gd name="T22" fmla="*/ 0 w 3962"/>
                      <a:gd name="T23" fmla="*/ 0 h 2413"/>
                      <a:gd name="T24" fmla="*/ 0 w 3962"/>
                      <a:gd name="T25" fmla="*/ 0 h 2413"/>
                      <a:gd name="T26" fmla="*/ 0 w 3962"/>
                      <a:gd name="T27" fmla="*/ 0 h 2413"/>
                      <a:gd name="T28" fmla="*/ 0 w 3962"/>
                      <a:gd name="T29" fmla="*/ 0 h 2413"/>
                      <a:gd name="T30" fmla="*/ 0 w 3962"/>
                      <a:gd name="T31" fmla="*/ 0 h 2413"/>
                      <a:gd name="T32" fmla="*/ 0 w 3962"/>
                      <a:gd name="T33" fmla="*/ 0 h 2413"/>
                      <a:gd name="T34" fmla="*/ 0 w 3962"/>
                      <a:gd name="T35" fmla="*/ 0 h 2413"/>
                      <a:gd name="T36" fmla="*/ 0 w 3962"/>
                      <a:gd name="T37" fmla="*/ 0 h 2413"/>
                      <a:gd name="T38" fmla="*/ 0 w 3962"/>
                      <a:gd name="T39" fmla="*/ 0 h 2413"/>
                      <a:gd name="T40" fmla="*/ 0 w 3962"/>
                      <a:gd name="T41" fmla="*/ 0 h 2413"/>
                      <a:gd name="T42" fmla="*/ 0 w 3962"/>
                      <a:gd name="T43" fmla="*/ 0 h 2413"/>
                      <a:gd name="T44" fmla="*/ 0 w 3962"/>
                      <a:gd name="T45" fmla="*/ 0 h 2413"/>
                      <a:gd name="T46" fmla="*/ 0 w 3962"/>
                      <a:gd name="T47" fmla="*/ 0 h 2413"/>
                      <a:gd name="T48" fmla="*/ 0 w 3962"/>
                      <a:gd name="T49" fmla="*/ 0 h 2413"/>
                      <a:gd name="T50" fmla="*/ 0 w 3962"/>
                      <a:gd name="T51" fmla="*/ 0 h 2413"/>
                      <a:gd name="T52" fmla="*/ 0 w 3962"/>
                      <a:gd name="T53" fmla="*/ 0 h 2413"/>
                      <a:gd name="T54" fmla="*/ 0 w 3962"/>
                      <a:gd name="T55" fmla="*/ 0 h 2413"/>
                      <a:gd name="T56" fmla="*/ 0 w 3962"/>
                      <a:gd name="T57" fmla="*/ 0 h 2413"/>
                      <a:gd name="T58" fmla="*/ 0 w 3962"/>
                      <a:gd name="T59" fmla="*/ 0 h 2413"/>
                      <a:gd name="T60" fmla="*/ 0 w 3962"/>
                      <a:gd name="T61" fmla="*/ 0 h 2413"/>
                      <a:gd name="T62" fmla="*/ 0 w 3962"/>
                      <a:gd name="T63" fmla="*/ 0 h 2413"/>
                      <a:gd name="T64" fmla="*/ 0 w 3962"/>
                      <a:gd name="T65" fmla="*/ 0 h 2413"/>
                      <a:gd name="T66" fmla="*/ 0 w 3962"/>
                      <a:gd name="T67" fmla="*/ 0 h 2413"/>
                      <a:gd name="T68" fmla="*/ 0 w 3962"/>
                      <a:gd name="T69" fmla="*/ 0 h 2413"/>
                      <a:gd name="T70" fmla="*/ 0 w 3962"/>
                      <a:gd name="T71" fmla="*/ 0 h 2413"/>
                      <a:gd name="T72" fmla="*/ 0 w 3962"/>
                      <a:gd name="T73" fmla="*/ 0 h 2413"/>
                      <a:gd name="T74" fmla="*/ 0 w 3962"/>
                      <a:gd name="T75" fmla="*/ 0 h 2413"/>
                      <a:gd name="T76" fmla="*/ 0 w 3962"/>
                      <a:gd name="T77" fmla="*/ 0 h 2413"/>
                      <a:gd name="T78" fmla="*/ 0 w 3962"/>
                      <a:gd name="T79" fmla="*/ 0 h 2413"/>
                      <a:gd name="T80" fmla="*/ 0 w 3962"/>
                      <a:gd name="T81" fmla="*/ 0 h 2413"/>
                      <a:gd name="T82" fmla="*/ 0 w 3962"/>
                      <a:gd name="T83" fmla="*/ 0 h 2413"/>
                      <a:gd name="T84" fmla="*/ 0 w 3962"/>
                      <a:gd name="T85" fmla="*/ 0 h 2413"/>
                      <a:gd name="T86" fmla="*/ 0 w 3962"/>
                      <a:gd name="T87" fmla="*/ 0 h 2413"/>
                      <a:gd name="T88" fmla="*/ 0 w 3962"/>
                      <a:gd name="T89" fmla="*/ 0 h 2413"/>
                      <a:gd name="T90" fmla="*/ 0 w 3962"/>
                      <a:gd name="T91" fmla="*/ 0 h 2413"/>
                      <a:gd name="T92" fmla="*/ 0 w 3962"/>
                      <a:gd name="T93" fmla="*/ 0 h 2413"/>
                      <a:gd name="T94" fmla="*/ 0 w 3962"/>
                      <a:gd name="T95" fmla="*/ 0 h 2413"/>
                      <a:gd name="T96" fmla="*/ 0 w 3962"/>
                      <a:gd name="T97" fmla="*/ 0 h 2413"/>
                      <a:gd name="T98" fmla="*/ 0 w 3962"/>
                      <a:gd name="T99" fmla="*/ 0 h 2413"/>
                      <a:gd name="T100" fmla="*/ 0 w 3962"/>
                      <a:gd name="T101" fmla="*/ 0 h 2413"/>
                      <a:gd name="T102" fmla="*/ 0 w 3962"/>
                      <a:gd name="T103" fmla="*/ 0 h 2413"/>
                      <a:gd name="T104" fmla="*/ 0 w 3962"/>
                      <a:gd name="T105" fmla="*/ 0 h 2413"/>
                      <a:gd name="T106" fmla="*/ 0 w 3962"/>
                      <a:gd name="T107" fmla="*/ 0 h 2413"/>
                      <a:gd name="T108" fmla="*/ 0 w 3962"/>
                      <a:gd name="T109" fmla="*/ 0 h 2413"/>
                      <a:gd name="T110" fmla="*/ 0 w 3962"/>
                      <a:gd name="T111" fmla="*/ 0 h 2413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3962"/>
                      <a:gd name="T169" fmla="*/ 0 h 2413"/>
                      <a:gd name="T170" fmla="*/ 3962 w 3962"/>
                      <a:gd name="T171" fmla="*/ 2413 h 2413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3962" h="2413">
                        <a:moveTo>
                          <a:pt x="1689" y="2133"/>
                        </a:moveTo>
                        <a:lnTo>
                          <a:pt x="1689" y="2412"/>
                        </a:lnTo>
                        <a:close/>
                        <a:moveTo>
                          <a:pt x="1545" y="2126"/>
                        </a:moveTo>
                        <a:lnTo>
                          <a:pt x="1545" y="2407"/>
                        </a:lnTo>
                        <a:close/>
                        <a:moveTo>
                          <a:pt x="1402" y="2126"/>
                        </a:moveTo>
                        <a:lnTo>
                          <a:pt x="1402" y="2400"/>
                        </a:lnTo>
                        <a:close/>
                        <a:moveTo>
                          <a:pt x="1258" y="2114"/>
                        </a:moveTo>
                        <a:lnTo>
                          <a:pt x="1258" y="2392"/>
                        </a:lnTo>
                        <a:close/>
                        <a:moveTo>
                          <a:pt x="1113" y="2096"/>
                        </a:moveTo>
                        <a:lnTo>
                          <a:pt x="1113" y="2375"/>
                        </a:lnTo>
                        <a:close/>
                        <a:moveTo>
                          <a:pt x="970" y="2076"/>
                        </a:moveTo>
                        <a:lnTo>
                          <a:pt x="970" y="2357"/>
                        </a:lnTo>
                        <a:close/>
                        <a:moveTo>
                          <a:pt x="826" y="2052"/>
                        </a:moveTo>
                        <a:lnTo>
                          <a:pt x="826" y="2333"/>
                        </a:lnTo>
                        <a:close/>
                        <a:moveTo>
                          <a:pt x="683" y="2022"/>
                        </a:moveTo>
                        <a:lnTo>
                          <a:pt x="683" y="2307"/>
                        </a:lnTo>
                        <a:close/>
                        <a:moveTo>
                          <a:pt x="537" y="1986"/>
                        </a:moveTo>
                        <a:lnTo>
                          <a:pt x="537" y="2270"/>
                        </a:lnTo>
                        <a:close/>
                        <a:moveTo>
                          <a:pt x="452" y="1962"/>
                        </a:moveTo>
                        <a:lnTo>
                          <a:pt x="452" y="2248"/>
                        </a:lnTo>
                        <a:close/>
                        <a:moveTo>
                          <a:pt x="373" y="1934"/>
                        </a:moveTo>
                        <a:lnTo>
                          <a:pt x="373" y="2221"/>
                        </a:lnTo>
                        <a:close/>
                        <a:moveTo>
                          <a:pt x="295" y="1904"/>
                        </a:moveTo>
                        <a:lnTo>
                          <a:pt x="295" y="2190"/>
                        </a:lnTo>
                        <a:close/>
                        <a:moveTo>
                          <a:pt x="217" y="1870"/>
                        </a:moveTo>
                        <a:lnTo>
                          <a:pt x="217" y="2152"/>
                        </a:lnTo>
                        <a:close/>
                        <a:moveTo>
                          <a:pt x="140" y="1829"/>
                        </a:moveTo>
                        <a:lnTo>
                          <a:pt x="140" y="2111"/>
                        </a:lnTo>
                        <a:close/>
                        <a:moveTo>
                          <a:pt x="85" y="1788"/>
                        </a:moveTo>
                        <a:lnTo>
                          <a:pt x="85" y="2071"/>
                        </a:lnTo>
                        <a:close/>
                        <a:moveTo>
                          <a:pt x="35" y="1738"/>
                        </a:moveTo>
                        <a:lnTo>
                          <a:pt x="35" y="2021"/>
                        </a:lnTo>
                        <a:close/>
                        <a:moveTo>
                          <a:pt x="0" y="1685"/>
                        </a:moveTo>
                        <a:lnTo>
                          <a:pt x="0" y="1969"/>
                        </a:lnTo>
                        <a:close/>
                        <a:moveTo>
                          <a:pt x="1835" y="2133"/>
                        </a:moveTo>
                        <a:lnTo>
                          <a:pt x="1833" y="2412"/>
                        </a:lnTo>
                        <a:close/>
                        <a:moveTo>
                          <a:pt x="1978" y="2126"/>
                        </a:moveTo>
                        <a:lnTo>
                          <a:pt x="1978" y="2407"/>
                        </a:lnTo>
                        <a:close/>
                        <a:moveTo>
                          <a:pt x="2120" y="2122"/>
                        </a:moveTo>
                        <a:lnTo>
                          <a:pt x="2120" y="2398"/>
                        </a:lnTo>
                        <a:close/>
                        <a:moveTo>
                          <a:pt x="2264" y="2108"/>
                        </a:moveTo>
                        <a:lnTo>
                          <a:pt x="2264" y="2385"/>
                        </a:lnTo>
                        <a:close/>
                        <a:moveTo>
                          <a:pt x="2407" y="2092"/>
                        </a:moveTo>
                        <a:lnTo>
                          <a:pt x="2407" y="2375"/>
                        </a:lnTo>
                        <a:close/>
                        <a:moveTo>
                          <a:pt x="2551" y="2076"/>
                        </a:moveTo>
                        <a:lnTo>
                          <a:pt x="2552" y="2355"/>
                        </a:lnTo>
                        <a:close/>
                        <a:moveTo>
                          <a:pt x="2695" y="2048"/>
                        </a:moveTo>
                        <a:lnTo>
                          <a:pt x="2695" y="2332"/>
                        </a:lnTo>
                        <a:close/>
                        <a:moveTo>
                          <a:pt x="2840" y="2018"/>
                        </a:moveTo>
                        <a:lnTo>
                          <a:pt x="2840" y="2301"/>
                        </a:lnTo>
                        <a:close/>
                        <a:moveTo>
                          <a:pt x="2983" y="1984"/>
                        </a:moveTo>
                        <a:lnTo>
                          <a:pt x="2983" y="2267"/>
                        </a:lnTo>
                        <a:close/>
                        <a:moveTo>
                          <a:pt x="3082" y="1955"/>
                        </a:moveTo>
                        <a:lnTo>
                          <a:pt x="3082" y="2235"/>
                        </a:lnTo>
                        <a:close/>
                        <a:moveTo>
                          <a:pt x="3160" y="1927"/>
                        </a:moveTo>
                        <a:lnTo>
                          <a:pt x="3160" y="2213"/>
                        </a:lnTo>
                        <a:close/>
                        <a:moveTo>
                          <a:pt x="3242" y="1895"/>
                        </a:moveTo>
                        <a:lnTo>
                          <a:pt x="3240" y="2180"/>
                        </a:lnTo>
                        <a:close/>
                        <a:moveTo>
                          <a:pt x="3306" y="1860"/>
                        </a:moveTo>
                        <a:lnTo>
                          <a:pt x="3306" y="2148"/>
                        </a:lnTo>
                        <a:close/>
                        <a:moveTo>
                          <a:pt x="3377" y="1835"/>
                        </a:moveTo>
                        <a:lnTo>
                          <a:pt x="3377" y="2107"/>
                        </a:lnTo>
                        <a:close/>
                        <a:moveTo>
                          <a:pt x="3433" y="1819"/>
                        </a:moveTo>
                        <a:lnTo>
                          <a:pt x="3433" y="2066"/>
                        </a:lnTo>
                        <a:close/>
                        <a:moveTo>
                          <a:pt x="3487" y="1797"/>
                        </a:moveTo>
                        <a:lnTo>
                          <a:pt x="3487" y="2008"/>
                        </a:lnTo>
                        <a:close/>
                        <a:moveTo>
                          <a:pt x="3513" y="1788"/>
                        </a:moveTo>
                        <a:lnTo>
                          <a:pt x="3513" y="1963"/>
                        </a:lnTo>
                        <a:close/>
                        <a:moveTo>
                          <a:pt x="2030" y="1703"/>
                        </a:moveTo>
                        <a:lnTo>
                          <a:pt x="2030" y="1982"/>
                        </a:lnTo>
                        <a:close/>
                        <a:moveTo>
                          <a:pt x="1887" y="1696"/>
                        </a:moveTo>
                        <a:lnTo>
                          <a:pt x="1887" y="1978"/>
                        </a:lnTo>
                        <a:close/>
                        <a:moveTo>
                          <a:pt x="1744" y="1697"/>
                        </a:moveTo>
                        <a:lnTo>
                          <a:pt x="1744" y="1971"/>
                        </a:lnTo>
                        <a:close/>
                        <a:moveTo>
                          <a:pt x="1600" y="1684"/>
                        </a:moveTo>
                        <a:lnTo>
                          <a:pt x="1600" y="1963"/>
                        </a:lnTo>
                        <a:close/>
                        <a:moveTo>
                          <a:pt x="1456" y="1667"/>
                        </a:moveTo>
                        <a:lnTo>
                          <a:pt x="1456" y="1945"/>
                        </a:lnTo>
                        <a:close/>
                        <a:moveTo>
                          <a:pt x="1312" y="1647"/>
                        </a:moveTo>
                        <a:lnTo>
                          <a:pt x="1312" y="1927"/>
                        </a:lnTo>
                        <a:close/>
                        <a:moveTo>
                          <a:pt x="1168" y="1622"/>
                        </a:moveTo>
                        <a:lnTo>
                          <a:pt x="1168" y="1904"/>
                        </a:lnTo>
                        <a:close/>
                        <a:moveTo>
                          <a:pt x="1024" y="1592"/>
                        </a:moveTo>
                        <a:lnTo>
                          <a:pt x="1024" y="1877"/>
                        </a:lnTo>
                        <a:close/>
                        <a:moveTo>
                          <a:pt x="881" y="1558"/>
                        </a:moveTo>
                        <a:lnTo>
                          <a:pt x="881" y="1841"/>
                        </a:lnTo>
                        <a:close/>
                        <a:moveTo>
                          <a:pt x="794" y="1533"/>
                        </a:moveTo>
                        <a:lnTo>
                          <a:pt x="794" y="1819"/>
                        </a:lnTo>
                        <a:close/>
                        <a:moveTo>
                          <a:pt x="714" y="1506"/>
                        </a:moveTo>
                        <a:lnTo>
                          <a:pt x="714" y="1792"/>
                        </a:lnTo>
                        <a:close/>
                        <a:moveTo>
                          <a:pt x="637" y="1476"/>
                        </a:moveTo>
                        <a:lnTo>
                          <a:pt x="637" y="1760"/>
                        </a:lnTo>
                        <a:close/>
                        <a:moveTo>
                          <a:pt x="558" y="1441"/>
                        </a:moveTo>
                        <a:lnTo>
                          <a:pt x="558" y="1723"/>
                        </a:lnTo>
                        <a:close/>
                        <a:moveTo>
                          <a:pt x="482" y="1401"/>
                        </a:moveTo>
                        <a:lnTo>
                          <a:pt x="482" y="1682"/>
                        </a:lnTo>
                        <a:close/>
                        <a:moveTo>
                          <a:pt x="427" y="1359"/>
                        </a:moveTo>
                        <a:lnTo>
                          <a:pt x="427" y="1641"/>
                        </a:lnTo>
                        <a:close/>
                        <a:moveTo>
                          <a:pt x="376" y="1309"/>
                        </a:moveTo>
                        <a:lnTo>
                          <a:pt x="376" y="1592"/>
                        </a:lnTo>
                        <a:close/>
                        <a:moveTo>
                          <a:pt x="342" y="1257"/>
                        </a:moveTo>
                        <a:lnTo>
                          <a:pt x="342" y="1540"/>
                        </a:lnTo>
                        <a:close/>
                        <a:moveTo>
                          <a:pt x="2176" y="1703"/>
                        </a:moveTo>
                        <a:lnTo>
                          <a:pt x="2175" y="1982"/>
                        </a:lnTo>
                        <a:close/>
                        <a:moveTo>
                          <a:pt x="2318" y="1696"/>
                        </a:moveTo>
                        <a:lnTo>
                          <a:pt x="2318" y="1978"/>
                        </a:lnTo>
                        <a:close/>
                        <a:moveTo>
                          <a:pt x="2462" y="1693"/>
                        </a:moveTo>
                        <a:lnTo>
                          <a:pt x="2462" y="1968"/>
                        </a:lnTo>
                        <a:close/>
                        <a:moveTo>
                          <a:pt x="2605" y="1680"/>
                        </a:moveTo>
                        <a:lnTo>
                          <a:pt x="2605" y="1956"/>
                        </a:lnTo>
                        <a:close/>
                        <a:moveTo>
                          <a:pt x="2749" y="1663"/>
                        </a:moveTo>
                        <a:lnTo>
                          <a:pt x="2749" y="1945"/>
                        </a:lnTo>
                        <a:close/>
                        <a:moveTo>
                          <a:pt x="2892" y="1647"/>
                        </a:moveTo>
                        <a:lnTo>
                          <a:pt x="2893" y="1925"/>
                        </a:lnTo>
                        <a:close/>
                        <a:moveTo>
                          <a:pt x="3038" y="1620"/>
                        </a:moveTo>
                        <a:lnTo>
                          <a:pt x="3038" y="1902"/>
                        </a:lnTo>
                        <a:close/>
                        <a:moveTo>
                          <a:pt x="3182" y="1588"/>
                        </a:moveTo>
                        <a:lnTo>
                          <a:pt x="3182" y="1872"/>
                        </a:lnTo>
                        <a:close/>
                        <a:moveTo>
                          <a:pt x="3325" y="1555"/>
                        </a:moveTo>
                        <a:lnTo>
                          <a:pt x="3325" y="1837"/>
                        </a:lnTo>
                        <a:close/>
                        <a:moveTo>
                          <a:pt x="3423" y="1525"/>
                        </a:moveTo>
                        <a:lnTo>
                          <a:pt x="3423" y="1806"/>
                        </a:lnTo>
                        <a:close/>
                        <a:moveTo>
                          <a:pt x="3502" y="1499"/>
                        </a:moveTo>
                        <a:lnTo>
                          <a:pt x="3502" y="1783"/>
                        </a:lnTo>
                        <a:close/>
                        <a:moveTo>
                          <a:pt x="3583" y="1465"/>
                        </a:moveTo>
                        <a:lnTo>
                          <a:pt x="3582" y="1751"/>
                        </a:lnTo>
                        <a:close/>
                        <a:moveTo>
                          <a:pt x="3648" y="1432"/>
                        </a:moveTo>
                        <a:lnTo>
                          <a:pt x="3648" y="1719"/>
                        </a:lnTo>
                        <a:close/>
                        <a:moveTo>
                          <a:pt x="3719" y="1392"/>
                        </a:moveTo>
                        <a:lnTo>
                          <a:pt x="3719" y="1678"/>
                        </a:lnTo>
                        <a:close/>
                        <a:moveTo>
                          <a:pt x="3774" y="1349"/>
                        </a:moveTo>
                        <a:lnTo>
                          <a:pt x="3774" y="1636"/>
                        </a:lnTo>
                        <a:close/>
                        <a:moveTo>
                          <a:pt x="3829" y="1291"/>
                        </a:moveTo>
                        <a:lnTo>
                          <a:pt x="3829" y="1579"/>
                        </a:lnTo>
                        <a:close/>
                        <a:moveTo>
                          <a:pt x="3854" y="1245"/>
                        </a:moveTo>
                        <a:lnTo>
                          <a:pt x="3854" y="1533"/>
                        </a:lnTo>
                        <a:close/>
                        <a:moveTo>
                          <a:pt x="1867" y="1240"/>
                        </a:moveTo>
                        <a:lnTo>
                          <a:pt x="1867" y="1519"/>
                        </a:lnTo>
                        <a:close/>
                        <a:moveTo>
                          <a:pt x="1723" y="1234"/>
                        </a:moveTo>
                        <a:lnTo>
                          <a:pt x="1723" y="1516"/>
                        </a:lnTo>
                        <a:close/>
                        <a:moveTo>
                          <a:pt x="1579" y="1235"/>
                        </a:moveTo>
                        <a:lnTo>
                          <a:pt x="1579" y="1509"/>
                        </a:lnTo>
                        <a:close/>
                        <a:moveTo>
                          <a:pt x="1435" y="1222"/>
                        </a:moveTo>
                        <a:lnTo>
                          <a:pt x="1435" y="1501"/>
                        </a:lnTo>
                        <a:close/>
                        <a:moveTo>
                          <a:pt x="1292" y="1205"/>
                        </a:moveTo>
                        <a:lnTo>
                          <a:pt x="1292" y="1484"/>
                        </a:lnTo>
                        <a:close/>
                        <a:moveTo>
                          <a:pt x="1146" y="1185"/>
                        </a:moveTo>
                        <a:lnTo>
                          <a:pt x="1146" y="1465"/>
                        </a:lnTo>
                        <a:close/>
                        <a:moveTo>
                          <a:pt x="1003" y="1160"/>
                        </a:moveTo>
                        <a:lnTo>
                          <a:pt x="1003" y="1442"/>
                        </a:lnTo>
                        <a:close/>
                        <a:moveTo>
                          <a:pt x="859" y="1130"/>
                        </a:moveTo>
                        <a:lnTo>
                          <a:pt x="859" y="1414"/>
                        </a:lnTo>
                        <a:close/>
                        <a:moveTo>
                          <a:pt x="715" y="1095"/>
                        </a:moveTo>
                        <a:lnTo>
                          <a:pt x="715" y="1379"/>
                        </a:lnTo>
                        <a:close/>
                        <a:moveTo>
                          <a:pt x="629" y="1071"/>
                        </a:moveTo>
                        <a:lnTo>
                          <a:pt x="629" y="1357"/>
                        </a:lnTo>
                        <a:close/>
                        <a:moveTo>
                          <a:pt x="549" y="1043"/>
                        </a:moveTo>
                        <a:lnTo>
                          <a:pt x="549" y="1330"/>
                        </a:lnTo>
                        <a:close/>
                        <a:moveTo>
                          <a:pt x="472" y="1013"/>
                        </a:moveTo>
                        <a:lnTo>
                          <a:pt x="472" y="1298"/>
                        </a:lnTo>
                        <a:close/>
                        <a:moveTo>
                          <a:pt x="394" y="979"/>
                        </a:moveTo>
                        <a:lnTo>
                          <a:pt x="394" y="1261"/>
                        </a:lnTo>
                        <a:close/>
                        <a:moveTo>
                          <a:pt x="316" y="938"/>
                        </a:moveTo>
                        <a:lnTo>
                          <a:pt x="316" y="1220"/>
                        </a:lnTo>
                        <a:close/>
                        <a:moveTo>
                          <a:pt x="262" y="898"/>
                        </a:moveTo>
                        <a:lnTo>
                          <a:pt x="262" y="1179"/>
                        </a:lnTo>
                        <a:close/>
                        <a:moveTo>
                          <a:pt x="212" y="848"/>
                        </a:moveTo>
                        <a:lnTo>
                          <a:pt x="212" y="1130"/>
                        </a:lnTo>
                        <a:close/>
                        <a:moveTo>
                          <a:pt x="177" y="796"/>
                        </a:moveTo>
                        <a:lnTo>
                          <a:pt x="177" y="1078"/>
                        </a:lnTo>
                        <a:close/>
                        <a:moveTo>
                          <a:pt x="2011" y="1240"/>
                        </a:moveTo>
                        <a:lnTo>
                          <a:pt x="2010" y="1519"/>
                        </a:lnTo>
                        <a:close/>
                        <a:moveTo>
                          <a:pt x="2153" y="1234"/>
                        </a:moveTo>
                        <a:lnTo>
                          <a:pt x="2153" y="1516"/>
                        </a:lnTo>
                        <a:close/>
                        <a:moveTo>
                          <a:pt x="2297" y="1231"/>
                        </a:moveTo>
                        <a:lnTo>
                          <a:pt x="2297" y="1506"/>
                        </a:lnTo>
                        <a:close/>
                        <a:moveTo>
                          <a:pt x="2442" y="1217"/>
                        </a:moveTo>
                        <a:lnTo>
                          <a:pt x="2442" y="1494"/>
                        </a:lnTo>
                        <a:close/>
                        <a:moveTo>
                          <a:pt x="2585" y="1201"/>
                        </a:moveTo>
                        <a:lnTo>
                          <a:pt x="2585" y="1484"/>
                        </a:lnTo>
                        <a:close/>
                        <a:moveTo>
                          <a:pt x="2726" y="1185"/>
                        </a:moveTo>
                        <a:lnTo>
                          <a:pt x="2729" y="1463"/>
                        </a:lnTo>
                        <a:close/>
                        <a:moveTo>
                          <a:pt x="2873" y="1157"/>
                        </a:moveTo>
                        <a:lnTo>
                          <a:pt x="2873" y="1440"/>
                        </a:lnTo>
                        <a:close/>
                        <a:moveTo>
                          <a:pt x="3016" y="1126"/>
                        </a:moveTo>
                        <a:lnTo>
                          <a:pt x="3016" y="1410"/>
                        </a:lnTo>
                        <a:close/>
                        <a:moveTo>
                          <a:pt x="3160" y="1093"/>
                        </a:moveTo>
                        <a:lnTo>
                          <a:pt x="3160" y="1375"/>
                        </a:lnTo>
                        <a:close/>
                        <a:moveTo>
                          <a:pt x="3259" y="1063"/>
                        </a:moveTo>
                        <a:lnTo>
                          <a:pt x="3259" y="1344"/>
                        </a:lnTo>
                        <a:close/>
                        <a:moveTo>
                          <a:pt x="3337" y="1036"/>
                        </a:moveTo>
                        <a:lnTo>
                          <a:pt x="3337" y="1321"/>
                        </a:lnTo>
                        <a:close/>
                        <a:moveTo>
                          <a:pt x="3418" y="1003"/>
                        </a:moveTo>
                        <a:lnTo>
                          <a:pt x="3417" y="1289"/>
                        </a:lnTo>
                        <a:close/>
                        <a:moveTo>
                          <a:pt x="3483" y="970"/>
                        </a:moveTo>
                        <a:lnTo>
                          <a:pt x="3483" y="1257"/>
                        </a:lnTo>
                        <a:close/>
                        <a:moveTo>
                          <a:pt x="3554" y="930"/>
                        </a:moveTo>
                        <a:lnTo>
                          <a:pt x="3554" y="1216"/>
                        </a:lnTo>
                        <a:close/>
                        <a:moveTo>
                          <a:pt x="3611" y="888"/>
                        </a:moveTo>
                        <a:lnTo>
                          <a:pt x="3611" y="1173"/>
                        </a:lnTo>
                        <a:close/>
                        <a:moveTo>
                          <a:pt x="3664" y="830"/>
                        </a:moveTo>
                        <a:lnTo>
                          <a:pt x="3664" y="1117"/>
                        </a:lnTo>
                        <a:close/>
                        <a:moveTo>
                          <a:pt x="3690" y="806"/>
                        </a:moveTo>
                        <a:lnTo>
                          <a:pt x="3690" y="1071"/>
                        </a:lnTo>
                        <a:close/>
                        <a:moveTo>
                          <a:pt x="2110" y="769"/>
                        </a:moveTo>
                        <a:lnTo>
                          <a:pt x="2110" y="1047"/>
                        </a:lnTo>
                        <a:close/>
                        <a:moveTo>
                          <a:pt x="1967" y="762"/>
                        </a:moveTo>
                        <a:lnTo>
                          <a:pt x="1967" y="1043"/>
                        </a:lnTo>
                        <a:close/>
                        <a:moveTo>
                          <a:pt x="1822" y="762"/>
                        </a:moveTo>
                        <a:lnTo>
                          <a:pt x="1822" y="1035"/>
                        </a:lnTo>
                        <a:close/>
                        <a:moveTo>
                          <a:pt x="1678" y="750"/>
                        </a:moveTo>
                        <a:lnTo>
                          <a:pt x="1678" y="1027"/>
                        </a:lnTo>
                        <a:close/>
                        <a:moveTo>
                          <a:pt x="1535" y="733"/>
                        </a:moveTo>
                        <a:lnTo>
                          <a:pt x="1535" y="1010"/>
                        </a:lnTo>
                        <a:close/>
                        <a:moveTo>
                          <a:pt x="1391" y="712"/>
                        </a:moveTo>
                        <a:lnTo>
                          <a:pt x="1391" y="993"/>
                        </a:lnTo>
                        <a:close/>
                        <a:moveTo>
                          <a:pt x="1247" y="688"/>
                        </a:moveTo>
                        <a:lnTo>
                          <a:pt x="1247" y="968"/>
                        </a:lnTo>
                        <a:close/>
                        <a:moveTo>
                          <a:pt x="1103" y="658"/>
                        </a:moveTo>
                        <a:lnTo>
                          <a:pt x="1103" y="941"/>
                        </a:lnTo>
                        <a:close/>
                        <a:moveTo>
                          <a:pt x="959" y="622"/>
                        </a:moveTo>
                        <a:lnTo>
                          <a:pt x="959" y="907"/>
                        </a:lnTo>
                        <a:close/>
                        <a:moveTo>
                          <a:pt x="874" y="598"/>
                        </a:moveTo>
                        <a:lnTo>
                          <a:pt x="874" y="884"/>
                        </a:lnTo>
                        <a:close/>
                        <a:moveTo>
                          <a:pt x="794" y="570"/>
                        </a:moveTo>
                        <a:lnTo>
                          <a:pt x="794" y="858"/>
                        </a:lnTo>
                        <a:close/>
                        <a:moveTo>
                          <a:pt x="717" y="542"/>
                        </a:moveTo>
                        <a:lnTo>
                          <a:pt x="717" y="826"/>
                        </a:lnTo>
                        <a:close/>
                        <a:moveTo>
                          <a:pt x="638" y="506"/>
                        </a:moveTo>
                        <a:lnTo>
                          <a:pt x="638" y="789"/>
                        </a:lnTo>
                        <a:close/>
                        <a:moveTo>
                          <a:pt x="561" y="466"/>
                        </a:moveTo>
                        <a:lnTo>
                          <a:pt x="561" y="747"/>
                        </a:lnTo>
                        <a:close/>
                        <a:moveTo>
                          <a:pt x="507" y="424"/>
                        </a:moveTo>
                        <a:lnTo>
                          <a:pt x="507" y="707"/>
                        </a:lnTo>
                        <a:close/>
                        <a:moveTo>
                          <a:pt x="456" y="375"/>
                        </a:moveTo>
                        <a:lnTo>
                          <a:pt x="456" y="657"/>
                        </a:lnTo>
                        <a:close/>
                        <a:moveTo>
                          <a:pt x="422" y="322"/>
                        </a:moveTo>
                        <a:lnTo>
                          <a:pt x="422" y="605"/>
                        </a:lnTo>
                        <a:close/>
                        <a:moveTo>
                          <a:pt x="2254" y="769"/>
                        </a:moveTo>
                        <a:lnTo>
                          <a:pt x="2253" y="1047"/>
                        </a:lnTo>
                        <a:close/>
                        <a:moveTo>
                          <a:pt x="2397" y="762"/>
                        </a:moveTo>
                        <a:lnTo>
                          <a:pt x="2397" y="1043"/>
                        </a:lnTo>
                        <a:close/>
                        <a:moveTo>
                          <a:pt x="2542" y="759"/>
                        </a:moveTo>
                        <a:lnTo>
                          <a:pt x="2542" y="1033"/>
                        </a:lnTo>
                        <a:close/>
                        <a:moveTo>
                          <a:pt x="2684" y="745"/>
                        </a:moveTo>
                        <a:lnTo>
                          <a:pt x="2684" y="1020"/>
                        </a:lnTo>
                        <a:close/>
                        <a:moveTo>
                          <a:pt x="2829" y="729"/>
                        </a:moveTo>
                        <a:lnTo>
                          <a:pt x="2829" y="1010"/>
                        </a:lnTo>
                        <a:close/>
                        <a:moveTo>
                          <a:pt x="2972" y="712"/>
                        </a:moveTo>
                        <a:lnTo>
                          <a:pt x="2973" y="990"/>
                        </a:lnTo>
                        <a:close/>
                        <a:moveTo>
                          <a:pt x="3116" y="686"/>
                        </a:moveTo>
                        <a:lnTo>
                          <a:pt x="3116" y="966"/>
                        </a:lnTo>
                        <a:close/>
                        <a:moveTo>
                          <a:pt x="3260" y="654"/>
                        </a:moveTo>
                        <a:lnTo>
                          <a:pt x="3260" y="936"/>
                        </a:lnTo>
                        <a:close/>
                        <a:moveTo>
                          <a:pt x="3405" y="620"/>
                        </a:moveTo>
                        <a:lnTo>
                          <a:pt x="3405" y="903"/>
                        </a:lnTo>
                        <a:close/>
                        <a:moveTo>
                          <a:pt x="3502" y="592"/>
                        </a:moveTo>
                        <a:lnTo>
                          <a:pt x="3502" y="871"/>
                        </a:lnTo>
                        <a:close/>
                        <a:moveTo>
                          <a:pt x="3582" y="565"/>
                        </a:moveTo>
                        <a:lnTo>
                          <a:pt x="3582" y="849"/>
                        </a:lnTo>
                        <a:close/>
                        <a:moveTo>
                          <a:pt x="3662" y="532"/>
                        </a:moveTo>
                        <a:lnTo>
                          <a:pt x="3660" y="816"/>
                        </a:lnTo>
                        <a:close/>
                        <a:moveTo>
                          <a:pt x="3727" y="497"/>
                        </a:moveTo>
                        <a:lnTo>
                          <a:pt x="3727" y="784"/>
                        </a:lnTo>
                        <a:close/>
                        <a:moveTo>
                          <a:pt x="3799" y="458"/>
                        </a:moveTo>
                        <a:lnTo>
                          <a:pt x="3799" y="744"/>
                        </a:lnTo>
                        <a:close/>
                        <a:moveTo>
                          <a:pt x="3854" y="414"/>
                        </a:moveTo>
                        <a:lnTo>
                          <a:pt x="3854" y="702"/>
                        </a:lnTo>
                        <a:close/>
                        <a:moveTo>
                          <a:pt x="3909" y="371"/>
                        </a:moveTo>
                        <a:lnTo>
                          <a:pt x="3909" y="644"/>
                        </a:lnTo>
                        <a:close/>
                        <a:moveTo>
                          <a:pt x="3933" y="343"/>
                        </a:moveTo>
                        <a:lnTo>
                          <a:pt x="3933" y="600"/>
                        </a:lnTo>
                        <a:close/>
                        <a:moveTo>
                          <a:pt x="2137" y="458"/>
                        </a:moveTo>
                        <a:lnTo>
                          <a:pt x="2137" y="737"/>
                        </a:lnTo>
                        <a:close/>
                        <a:moveTo>
                          <a:pt x="1993" y="451"/>
                        </a:moveTo>
                        <a:lnTo>
                          <a:pt x="1993" y="733"/>
                        </a:lnTo>
                        <a:close/>
                        <a:moveTo>
                          <a:pt x="1850" y="451"/>
                        </a:moveTo>
                        <a:lnTo>
                          <a:pt x="1850" y="726"/>
                        </a:lnTo>
                        <a:close/>
                        <a:moveTo>
                          <a:pt x="1706" y="439"/>
                        </a:moveTo>
                        <a:lnTo>
                          <a:pt x="1706" y="718"/>
                        </a:lnTo>
                        <a:close/>
                        <a:moveTo>
                          <a:pt x="1563" y="422"/>
                        </a:moveTo>
                        <a:lnTo>
                          <a:pt x="1563" y="700"/>
                        </a:lnTo>
                        <a:close/>
                        <a:moveTo>
                          <a:pt x="1419" y="402"/>
                        </a:moveTo>
                        <a:lnTo>
                          <a:pt x="1419" y="682"/>
                        </a:lnTo>
                        <a:close/>
                        <a:moveTo>
                          <a:pt x="1274" y="377"/>
                        </a:moveTo>
                        <a:lnTo>
                          <a:pt x="1274" y="658"/>
                        </a:lnTo>
                        <a:close/>
                        <a:moveTo>
                          <a:pt x="1131" y="347"/>
                        </a:moveTo>
                        <a:lnTo>
                          <a:pt x="1131" y="632"/>
                        </a:lnTo>
                        <a:close/>
                        <a:moveTo>
                          <a:pt x="987" y="313"/>
                        </a:moveTo>
                        <a:lnTo>
                          <a:pt x="987" y="596"/>
                        </a:lnTo>
                        <a:close/>
                        <a:moveTo>
                          <a:pt x="901" y="288"/>
                        </a:moveTo>
                        <a:lnTo>
                          <a:pt x="901" y="574"/>
                        </a:lnTo>
                        <a:close/>
                        <a:moveTo>
                          <a:pt x="821" y="259"/>
                        </a:moveTo>
                        <a:lnTo>
                          <a:pt x="821" y="548"/>
                        </a:lnTo>
                        <a:close/>
                        <a:moveTo>
                          <a:pt x="744" y="231"/>
                        </a:moveTo>
                        <a:lnTo>
                          <a:pt x="744" y="515"/>
                        </a:lnTo>
                        <a:close/>
                        <a:moveTo>
                          <a:pt x="665" y="196"/>
                        </a:moveTo>
                        <a:lnTo>
                          <a:pt x="665" y="478"/>
                        </a:lnTo>
                        <a:close/>
                        <a:moveTo>
                          <a:pt x="588" y="156"/>
                        </a:moveTo>
                        <a:lnTo>
                          <a:pt x="588" y="437"/>
                        </a:lnTo>
                        <a:close/>
                        <a:moveTo>
                          <a:pt x="534" y="114"/>
                        </a:moveTo>
                        <a:lnTo>
                          <a:pt x="534" y="396"/>
                        </a:lnTo>
                        <a:close/>
                        <a:moveTo>
                          <a:pt x="483" y="63"/>
                        </a:moveTo>
                        <a:lnTo>
                          <a:pt x="483" y="347"/>
                        </a:lnTo>
                        <a:close/>
                        <a:moveTo>
                          <a:pt x="448" y="12"/>
                        </a:moveTo>
                        <a:lnTo>
                          <a:pt x="448" y="295"/>
                        </a:lnTo>
                        <a:close/>
                        <a:moveTo>
                          <a:pt x="2282" y="458"/>
                        </a:moveTo>
                        <a:lnTo>
                          <a:pt x="2281" y="737"/>
                        </a:lnTo>
                        <a:close/>
                        <a:moveTo>
                          <a:pt x="2425" y="451"/>
                        </a:moveTo>
                        <a:lnTo>
                          <a:pt x="2425" y="733"/>
                        </a:lnTo>
                        <a:close/>
                        <a:moveTo>
                          <a:pt x="2568" y="447"/>
                        </a:moveTo>
                        <a:lnTo>
                          <a:pt x="2568" y="723"/>
                        </a:lnTo>
                        <a:close/>
                        <a:moveTo>
                          <a:pt x="2712" y="433"/>
                        </a:moveTo>
                        <a:lnTo>
                          <a:pt x="2712" y="711"/>
                        </a:lnTo>
                        <a:close/>
                        <a:moveTo>
                          <a:pt x="2855" y="418"/>
                        </a:moveTo>
                        <a:lnTo>
                          <a:pt x="2855" y="700"/>
                        </a:lnTo>
                        <a:close/>
                        <a:moveTo>
                          <a:pt x="2998" y="402"/>
                        </a:moveTo>
                        <a:lnTo>
                          <a:pt x="3001" y="680"/>
                        </a:lnTo>
                        <a:close/>
                        <a:moveTo>
                          <a:pt x="3144" y="375"/>
                        </a:moveTo>
                        <a:lnTo>
                          <a:pt x="3144" y="657"/>
                        </a:lnTo>
                        <a:close/>
                        <a:moveTo>
                          <a:pt x="3288" y="344"/>
                        </a:moveTo>
                        <a:lnTo>
                          <a:pt x="3288" y="627"/>
                        </a:lnTo>
                        <a:close/>
                        <a:moveTo>
                          <a:pt x="3432" y="310"/>
                        </a:moveTo>
                        <a:lnTo>
                          <a:pt x="3432" y="592"/>
                        </a:lnTo>
                        <a:close/>
                        <a:moveTo>
                          <a:pt x="3530" y="280"/>
                        </a:moveTo>
                        <a:lnTo>
                          <a:pt x="3530" y="562"/>
                        </a:lnTo>
                        <a:close/>
                        <a:moveTo>
                          <a:pt x="3608" y="254"/>
                        </a:moveTo>
                        <a:lnTo>
                          <a:pt x="3608" y="538"/>
                        </a:lnTo>
                        <a:close/>
                        <a:moveTo>
                          <a:pt x="3690" y="220"/>
                        </a:moveTo>
                        <a:lnTo>
                          <a:pt x="3688" y="505"/>
                        </a:lnTo>
                        <a:close/>
                        <a:moveTo>
                          <a:pt x="3754" y="187"/>
                        </a:moveTo>
                        <a:lnTo>
                          <a:pt x="3754" y="474"/>
                        </a:lnTo>
                        <a:close/>
                        <a:moveTo>
                          <a:pt x="3825" y="147"/>
                        </a:moveTo>
                        <a:lnTo>
                          <a:pt x="3825" y="433"/>
                        </a:lnTo>
                        <a:close/>
                        <a:moveTo>
                          <a:pt x="3881" y="102"/>
                        </a:moveTo>
                        <a:lnTo>
                          <a:pt x="3881" y="391"/>
                        </a:lnTo>
                        <a:close/>
                        <a:moveTo>
                          <a:pt x="3935" y="46"/>
                        </a:moveTo>
                        <a:lnTo>
                          <a:pt x="3935" y="333"/>
                        </a:lnTo>
                        <a:close/>
                        <a:moveTo>
                          <a:pt x="3961" y="0"/>
                        </a:moveTo>
                        <a:lnTo>
                          <a:pt x="3961" y="288"/>
                        </a:lnTo>
                        <a:close/>
                      </a:path>
                    </a:pathLst>
                  </a:custGeom>
                  <a:noFill/>
                  <a:ln w="18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 altLang="cs-CZ"/>
                  </a:p>
                </p:txBody>
              </p:sp>
            </p:grpSp>
          </p:grpSp>
        </p:grpSp>
      </p:grpSp>
      <p:sp>
        <p:nvSpPr>
          <p:cNvPr id="6215" name="Text Box 71">
            <a:extLst>
              <a:ext uri="{FF2B5EF4-FFF2-40B4-BE49-F238E27FC236}">
                <a16:creationId xmlns:a16="http://schemas.microsoft.com/office/drawing/2014/main" id="{E2F0E200-9EC9-4563-B5E5-BD2097F83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539750"/>
            <a:ext cx="51117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2600">
                <a:solidFill>
                  <a:srgbClr val="FFFF66"/>
                </a:solidFill>
                <a:latin typeface="Arial Black" panose="020B0A04020102020204" pitchFamily="34" charset="0"/>
              </a:rPr>
              <a:t>1.</a:t>
            </a:r>
          </a:p>
        </p:txBody>
      </p:sp>
      <p:sp>
        <p:nvSpPr>
          <p:cNvPr id="6216" name="Text Box 72">
            <a:extLst>
              <a:ext uri="{FF2B5EF4-FFF2-40B4-BE49-F238E27FC236}">
                <a16:creationId xmlns:a16="http://schemas.microsoft.com/office/drawing/2014/main" id="{47CC975E-E3E3-4B01-AC2B-68C86D0E6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588" y="4079875"/>
            <a:ext cx="51117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2600">
                <a:solidFill>
                  <a:srgbClr val="FFFF66"/>
                </a:solidFill>
                <a:latin typeface="Arial Black" panose="020B0A04020102020204" pitchFamily="34" charset="0"/>
              </a:rPr>
              <a:t>2.</a:t>
            </a:r>
          </a:p>
        </p:txBody>
      </p:sp>
      <p:grpSp>
        <p:nvGrpSpPr>
          <p:cNvPr id="13" name="Group 73">
            <a:extLst>
              <a:ext uri="{FF2B5EF4-FFF2-40B4-BE49-F238E27FC236}">
                <a16:creationId xmlns:a16="http://schemas.microsoft.com/office/drawing/2014/main" id="{9D7A3D67-18BA-4E25-B6B2-01FCDEE30109}"/>
              </a:ext>
            </a:extLst>
          </p:cNvPr>
          <p:cNvGrpSpPr>
            <a:grpSpLocks/>
          </p:cNvGrpSpPr>
          <p:nvPr/>
        </p:nvGrpSpPr>
        <p:grpSpPr bwMode="auto">
          <a:xfrm>
            <a:off x="5940425" y="3779838"/>
            <a:ext cx="4138613" cy="4138612"/>
            <a:chOff x="3742" y="2381"/>
            <a:chExt cx="2607" cy="2607"/>
          </a:xfrm>
        </p:grpSpPr>
        <p:grpSp>
          <p:nvGrpSpPr>
            <p:cNvPr id="5172" name="Group 74">
              <a:extLst>
                <a:ext uri="{FF2B5EF4-FFF2-40B4-BE49-F238E27FC236}">
                  <a16:creationId xmlns:a16="http://schemas.microsoft.com/office/drawing/2014/main" id="{EDE280AF-FBB1-4593-8FFA-0610928422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2" y="2381"/>
              <a:ext cx="2607" cy="2607"/>
              <a:chOff x="3742" y="2381"/>
              <a:chExt cx="2607" cy="2607"/>
            </a:xfrm>
          </p:grpSpPr>
          <p:sp>
            <p:nvSpPr>
              <p:cNvPr id="5173" name="Freeform 75">
                <a:extLst>
                  <a:ext uri="{FF2B5EF4-FFF2-40B4-BE49-F238E27FC236}">
                    <a16:creationId xmlns:a16="http://schemas.microsoft.com/office/drawing/2014/main" id="{B268981F-D99B-477E-8840-64816F7CC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9" y="2448"/>
                <a:ext cx="1010" cy="718"/>
              </a:xfrm>
              <a:custGeom>
                <a:avLst/>
                <a:gdLst>
                  <a:gd name="T0" fmla="*/ 0 w 4452"/>
                  <a:gd name="T1" fmla="*/ 0 h 3164"/>
                  <a:gd name="T2" fmla="*/ 0 w 4452"/>
                  <a:gd name="T3" fmla="*/ 0 h 3164"/>
                  <a:gd name="T4" fmla="*/ 0 w 4452"/>
                  <a:gd name="T5" fmla="*/ 0 h 3164"/>
                  <a:gd name="T6" fmla="*/ 0 w 4452"/>
                  <a:gd name="T7" fmla="*/ 0 h 3164"/>
                  <a:gd name="T8" fmla="*/ 0 w 4452"/>
                  <a:gd name="T9" fmla="*/ 0 h 3164"/>
                  <a:gd name="T10" fmla="*/ 1 w 4452"/>
                  <a:gd name="T11" fmla="*/ 0 h 3164"/>
                  <a:gd name="T12" fmla="*/ 1 w 4452"/>
                  <a:gd name="T13" fmla="*/ 0 h 31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452"/>
                  <a:gd name="T22" fmla="*/ 0 h 3164"/>
                  <a:gd name="T23" fmla="*/ 4452 w 4452"/>
                  <a:gd name="T24" fmla="*/ 3164 h 31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452" h="3164">
                    <a:moveTo>
                      <a:pt x="1614" y="1189"/>
                    </a:moveTo>
                    <a:cubicBezTo>
                      <a:pt x="1536" y="1341"/>
                      <a:pt x="1160" y="1177"/>
                      <a:pt x="717" y="943"/>
                    </a:cubicBezTo>
                    <a:cubicBezTo>
                      <a:pt x="324" y="700"/>
                      <a:pt x="0" y="535"/>
                      <a:pt x="63" y="348"/>
                    </a:cubicBezTo>
                    <a:cubicBezTo>
                      <a:pt x="154" y="77"/>
                      <a:pt x="555" y="0"/>
                      <a:pt x="1004" y="202"/>
                    </a:cubicBezTo>
                    <a:cubicBezTo>
                      <a:pt x="1553" y="416"/>
                      <a:pt x="1890" y="826"/>
                      <a:pt x="1614" y="1189"/>
                    </a:cubicBezTo>
                    <a:close/>
                    <a:moveTo>
                      <a:pt x="4451" y="3163"/>
                    </a:moveTo>
                    <a:lnTo>
                      <a:pt x="4451" y="316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DBDBDB"/>
                  </a:gs>
                </a:gsLst>
                <a:path path="rect">
                  <a:fillToRect l="23000" t="17999" r="77000" b="82001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grpSp>
            <p:nvGrpSpPr>
              <p:cNvPr id="5174" name="Group 76">
                <a:extLst>
                  <a:ext uri="{FF2B5EF4-FFF2-40B4-BE49-F238E27FC236}">
                    <a16:creationId xmlns:a16="http://schemas.microsoft.com/office/drawing/2014/main" id="{07279184-43F4-40E6-AFE2-73DF9D0237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14" y="2485"/>
                <a:ext cx="117" cy="161"/>
                <a:chOff x="4114" y="2485"/>
                <a:chExt cx="117" cy="161"/>
              </a:xfrm>
            </p:grpSpPr>
            <p:sp>
              <p:nvSpPr>
                <p:cNvPr id="5201" name="AutoShape 77">
                  <a:extLst>
                    <a:ext uri="{FF2B5EF4-FFF2-40B4-BE49-F238E27FC236}">
                      <a16:creationId xmlns:a16="http://schemas.microsoft.com/office/drawing/2014/main" id="{F119DEF5-EA9E-428A-B82C-EEC8071409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420000">
                  <a:off x="4176" y="2528"/>
                  <a:ext cx="11" cy="119"/>
                </a:xfrm>
                <a:prstGeom prst="roundRect">
                  <a:avLst>
                    <a:gd name="adj" fmla="val 10000"/>
                  </a:avLst>
                </a:prstGeom>
                <a:gradFill rotWithShape="0">
                  <a:gsLst>
                    <a:gs pos="0">
                      <a:srgbClr val="525252"/>
                    </a:gs>
                    <a:gs pos="100000">
                      <a:srgbClr val="747474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5202" name="AutoShape 78">
                  <a:extLst>
                    <a:ext uri="{FF2B5EF4-FFF2-40B4-BE49-F238E27FC236}">
                      <a16:creationId xmlns:a16="http://schemas.microsoft.com/office/drawing/2014/main" id="{D6BA8183-8DB3-4E75-8442-665175428F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480000">
                  <a:off x="4116" y="2493"/>
                  <a:ext cx="113" cy="39"/>
                </a:xfrm>
                <a:prstGeom prst="roundRect">
                  <a:avLst>
                    <a:gd name="adj" fmla="val 2630"/>
                  </a:avLst>
                </a:prstGeom>
                <a:gradFill rotWithShape="0">
                  <a:gsLst>
                    <a:gs pos="0">
                      <a:srgbClr val="525252"/>
                    </a:gs>
                    <a:gs pos="100000">
                      <a:srgbClr val="747474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</p:grpSp>
          <p:sp>
            <p:nvSpPr>
              <p:cNvPr id="5175" name="Freeform 79">
                <a:extLst>
                  <a:ext uri="{FF2B5EF4-FFF2-40B4-BE49-F238E27FC236}">
                    <a16:creationId xmlns:a16="http://schemas.microsoft.com/office/drawing/2014/main" id="{5A4A5A5B-D55F-4F56-A0E6-27651C258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2" y="2448"/>
                <a:ext cx="1037" cy="718"/>
              </a:xfrm>
              <a:custGeom>
                <a:avLst/>
                <a:gdLst>
                  <a:gd name="T0" fmla="*/ 0 w 4573"/>
                  <a:gd name="T1" fmla="*/ 0 h 3164"/>
                  <a:gd name="T2" fmla="*/ 0 w 4573"/>
                  <a:gd name="T3" fmla="*/ 0 h 3164"/>
                  <a:gd name="T4" fmla="*/ 0 w 4573"/>
                  <a:gd name="T5" fmla="*/ 0 h 3164"/>
                  <a:gd name="T6" fmla="*/ 0 w 4573"/>
                  <a:gd name="T7" fmla="*/ 0 h 3164"/>
                  <a:gd name="T8" fmla="*/ 0 w 4573"/>
                  <a:gd name="T9" fmla="*/ 0 h 3164"/>
                  <a:gd name="T10" fmla="*/ 1 w 4573"/>
                  <a:gd name="T11" fmla="*/ 0 h 3164"/>
                  <a:gd name="T12" fmla="*/ 1 w 4573"/>
                  <a:gd name="T13" fmla="*/ 0 h 31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573"/>
                  <a:gd name="T22" fmla="*/ 0 h 3164"/>
                  <a:gd name="T23" fmla="*/ 4573 w 4573"/>
                  <a:gd name="T24" fmla="*/ 3164 h 31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573" h="3164">
                    <a:moveTo>
                      <a:pt x="276" y="1189"/>
                    </a:moveTo>
                    <a:cubicBezTo>
                      <a:pt x="355" y="1341"/>
                      <a:pt x="731" y="1177"/>
                      <a:pt x="1174" y="943"/>
                    </a:cubicBezTo>
                    <a:cubicBezTo>
                      <a:pt x="1567" y="700"/>
                      <a:pt x="1890" y="535"/>
                      <a:pt x="1828" y="348"/>
                    </a:cubicBezTo>
                    <a:cubicBezTo>
                      <a:pt x="1737" y="77"/>
                      <a:pt x="1335" y="0"/>
                      <a:pt x="887" y="202"/>
                    </a:cubicBezTo>
                    <a:cubicBezTo>
                      <a:pt x="337" y="416"/>
                      <a:pt x="0" y="826"/>
                      <a:pt x="276" y="1189"/>
                    </a:cubicBezTo>
                    <a:close/>
                    <a:moveTo>
                      <a:pt x="4572" y="3163"/>
                    </a:moveTo>
                    <a:lnTo>
                      <a:pt x="4572" y="316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00"/>
                  </a:gs>
                  <a:gs pos="100000">
                    <a:srgbClr val="DBDBDB"/>
                  </a:gs>
                </a:gsLst>
                <a:path path="rect">
                  <a:fillToRect l="14000" t="17999" r="86000" b="82001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grpSp>
            <p:nvGrpSpPr>
              <p:cNvPr id="5176" name="Group 80">
                <a:extLst>
                  <a:ext uri="{FF2B5EF4-FFF2-40B4-BE49-F238E27FC236}">
                    <a16:creationId xmlns:a16="http://schemas.microsoft.com/office/drawing/2014/main" id="{97E96760-40B6-4571-88DF-B9C6982DDD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01" y="2458"/>
                <a:ext cx="794" cy="994"/>
                <a:chOff x="3801" y="2458"/>
                <a:chExt cx="794" cy="994"/>
              </a:xfrm>
            </p:grpSpPr>
            <p:sp>
              <p:nvSpPr>
                <p:cNvPr id="5199" name="AutoShape 81">
                  <a:extLst>
                    <a:ext uri="{FF2B5EF4-FFF2-40B4-BE49-F238E27FC236}">
                      <a16:creationId xmlns:a16="http://schemas.microsoft.com/office/drawing/2014/main" id="{B4C4F7B3-5EF7-4F5D-9198-D1F486BE8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620000">
                  <a:off x="4068" y="2404"/>
                  <a:ext cx="41" cy="1212"/>
                </a:xfrm>
                <a:prstGeom prst="roundRect">
                  <a:avLst>
                    <a:gd name="adj" fmla="val 2500"/>
                  </a:avLst>
                </a:prstGeom>
                <a:gradFill rotWithShape="0">
                  <a:gsLst>
                    <a:gs pos="0">
                      <a:srgbClr val="868686"/>
                    </a:gs>
                    <a:gs pos="100000">
                      <a:srgbClr val="A3A3A3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5200" name="AutoShape 82">
                  <a:extLst>
                    <a:ext uri="{FF2B5EF4-FFF2-40B4-BE49-F238E27FC236}">
                      <a16:creationId xmlns:a16="http://schemas.microsoft.com/office/drawing/2014/main" id="{57C5B32D-B1D0-4405-B479-7F0BABEAAD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9180000">
                  <a:off x="4071" y="2297"/>
                  <a:ext cx="41" cy="1213"/>
                </a:xfrm>
                <a:prstGeom prst="roundRect">
                  <a:avLst>
                    <a:gd name="adj" fmla="val 2500"/>
                  </a:avLst>
                </a:prstGeom>
                <a:gradFill rotWithShape="0">
                  <a:gsLst>
                    <a:gs pos="0">
                      <a:srgbClr val="868686"/>
                    </a:gs>
                    <a:gs pos="100000">
                      <a:srgbClr val="A3A3A3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</p:grpSp>
          <p:sp>
            <p:nvSpPr>
              <p:cNvPr id="5177" name="Freeform 83">
                <a:extLst>
                  <a:ext uri="{FF2B5EF4-FFF2-40B4-BE49-F238E27FC236}">
                    <a16:creationId xmlns:a16="http://schemas.microsoft.com/office/drawing/2014/main" id="{3B2AC425-D0C6-4D95-B10B-B9C5880A2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2619"/>
                <a:ext cx="2608" cy="2370"/>
              </a:xfrm>
              <a:custGeom>
                <a:avLst/>
                <a:gdLst>
                  <a:gd name="T0" fmla="*/ 0 w 11499"/>
                  <a:gd name="T1" fmla="*/ 0 h 10450"/>
                  <a:gd name="T2" fmla="*/ 0 w 11499"/>
                  <a:gd name="T3" fmla="*/ 0 h 10450"/>
                  <a:gd name="T4" fmla="*/ 0 w 11499"/>
                  <a:gd name="T5" fmla="*/ 0 h 10450"/>
                  <a:gd name="T6" fmla="*/ 0 w 11499"/>
                  <a:gd name="T7" fmla="*/ 0 h 10450"/>
                  <a:gd name="T8" fmla="*/ 0 w 11499"/>
                  <a:gd name="T9" fmla="*/ 0 h 10450"/>
                  <a:gd name="T10" fmla="*/ 2 w 11499"/>
                  <a:gd name="T11" fmla="*/ 1 h 10450"/>
                  <a:gd name="T12" fmla="*/ 2 w 11499"/>
                  <a:gd name="T13" fmla="*/ 1 h 104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499"/>
                  <a:gd name="T22" fmla="*/ 0 h 10450"/>
                  <a:gd name="T23" fmla="*/ 11499 w 11499"/>
                  <a:gd name="T24" fmla="*/ 10450 h 104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499" h="10450">
                    <a:moveTo>
                      <a:pt x="4020" y="1827"/>
                    </a:moveTo>
                    <a:cubicBezTo>
                      <a:pt x="4020" y="2836"/>
                      <a:pt x="3120" y="3654"/>
                      <a:pt x="2010" y="3654"/>
                    </a:cubicBezTo>
                    <a:cubicBezTo>
                      <a:pt x="900" y="3654"/>
                      <a:pt x="0" y="2836"/>
                      <a:pt x="0" y="1827"/>
                    </a:cubicBezTo>
                    <a:cubicBezTo>
                      <a:pt x="0" y="818"/>
                      <a:pt x="900" y="0"/>
                      <a:pt x="2010" y="0"/>
                    </a:cubicBezTo>
                    <a:cubicBezTo>
                      <a:pt x="3120" y="0"/>
                      <a:pt x="4020" y="818"/>
                      <a:pt x="4020" y="1827"/>
                    </a:cubicBezTo>
                    <a:close/>
                    <a:moveTo>
                      <a:pt x="11498" y="10449"/>
                    </a:moveTo>
                    <a:lnTo>
                      <a:pt x="11498" y="10449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383838"/>
                  </a:gs>
                  <a:gs pos="100000">
                    <a:srgbClr val="575757"/>
                  </a:gs>
                </a:gsLst>
                <a:path path="rect">
                  <a:fillToRect l="23999" t="12000" r="76001" b="88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5178" name="Freeform 84">
                <a:extLst>
                  <a:ext uri="{FF2B5EF4-FFF2-40B4-BE49-F238E27FC236}">
                    <a16:creationId xmlns:a16="http://schemas.microsoft.com/office/drawing/2014/main" id="{98551F44-89BD-4BF6-A29E-39D17795A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9" y="2661"/>
                <a:ext cx="819" cy="745"/>
              </a:xfrm>
              <a:custGeom>
                <a:avLst/>
                <a:gdLst>
                  <a:gd name="T0" fmla="*/ 0 w 3612"/>
                  <a:gd name="T1" fmla="*/ 0 h 3284"/>
                  <a:gd name="T2" fmla="*/ 0 w 3612"/>
                  <a:gd name="T3" fmla="*/ 0 h 3284"/>
                  <a:gd name="T4" fmla="*/ 0 w 3612"/>
                  <a:gd name="T5" fmla="*/ 0 h 3284"/>
                  <a:gd name="T6" fmla="*/ 0 w 3612"/>
                  <a:gd name="T7" fmla="*/ 0 h 3284"/>
                  <a:gd name="T8" fmla="*/ 0 w 3612"/>
                  <a:gd name="T9" fmla="*/ 0 h 32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12"/>
                  <a:gd name="T16" fmla="*/ 0 h 3284"/>
                  <a:gd name="T17" fmla="*/ 3612 w 3612"/>
                  <a:gd name="T18" fmla="*/ 3284 h 32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12" h="3284">
                    <a:moveTo>
                      <a:pt x="3611" y="1641"/>
                    </a:moveTo>
                    <a:cubicBezTo>
                      <a:pt x="3611" y="2547"/>
                      <a:pt x="2803" y="3283"/>
                      <a:pt x="1805" y="3283"/>
                    </a:cubicBezTo>
                    <a:cubicBezTo>
                      <a:pt x="808" y="3283"/>
                      <a:pt x="0" y="2547"/>
                      <a:pt x="0" y="1641"/>
                    </a:cubicBezTo>
                    <a:cubicBezTo>
                      <a:pt x="0" y="735"/>
                      <a:pt x="808" y="0"/>
                      <a:pt x="1805" y="0"/>
                    </a:cubicBezTo>
                    <a:cubicBezTo>
                      <a:pt x="2803" y="0"/>
                      <a:pt x="3611" y="735"/>
                      <a:pt x="3611" y="1641"/>
                    </a:cubicBezTo>
                  </a:path>
                </a:pathLst>
              </a:custGeom>
              <a:solidFill>
                <a:srgbClr val="C1C1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grpSp>
            <p:nvGrpSpPr>
              <p:cNvPr id="5179" name="Group 85">
                <a:extLst>
                  <a:ext uri="{FF2B5EF4-FFF2-40B4-BE49-F238E27FC236}">
                    <a16:creationId xmlns:a16="http://schemas.microsoft.com/office/drawing/2014/main" id="{0CEF7360-7DC4-4CC7-A2B8-F1DDDC0EFD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43" y="2381"/>
                <a:ext cx="510" cy="171"/>
                <a:chOff x="3943" y="2381"/>
                <a:chExt cx="510" cy="171"/>
              </a:xfrm>
            </p:grpSpPr>
            <p:sp>
              <p:nvSpPr>
                <p:cNvPr id="5197" name="Freeform 86">
                  <a:extLst>
                    <a:ext uri="{FF2B5EF4-FFF2-40B4-BE49-F238E27FC236}">
                      <a16:creationId xmlns:a16="http://schemas.microsoft.com/office/drawing/2014/main" id="{C06A9F91-7559-4562-9AB6-EA422B51C4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43" y="2381"/>
                  <a:ext cx="295" cy="177"/>
                </a:xfrm>
                <a:custGeom>
                  <a:avLst/>
                  <a:gdLst>
                    <a:gd name="T0" fmla="*/ 0 w 1302"/>
                    <a:gd name="T1" fmla="*/ 0 h 779"/>
                    <a:gd name="T2" fmla="*/ 0 w 1302"/>
                    <a:gd name="T3" fmla="*/ 0 h 779"/>
                    <a:gd name="T4" fmla="*/ 0 w 1302"/>
                    <a:gd name="T5" fmla="*/ 0 h 779"/>
                    <a:gd name="T6" fmla="*/ 0 w 1302"/>
                    <a:gd name="T7" fmla="*/ 0 h 779"/>
                    <a:gd name="T8" fmla="*/ 0 w 1302"/>
                    <a:gd name="T9" fmla="*/ 0 h 779"/>
                    <a:gd name="T10" fmla="*/ 0 w 1302"/>
                    <a:gd name="T11" fmla="*/ 0 h 779"/>
                    <a:gd name="T12" fmla="*/ 0 w 1302"/>
                    <a:gd name="T13" fmla="*/ 0 h 779"/>
                    <a:gd name="T14" fmla="*/ 0 w 1302"/>
                    <a:gd name="T15" fmla="*/ 0 h 779"/>
                    <a:gd name="T16" fmla="*/ 0 w 1302"/>
                    <a:gd name="T17" fmla="*/ 0 h 77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302"/>
                    <a:gd name="T28" fmla="*/ 0 h 779"/>
                    <a:gd name="T29" fmla="*/ 1302 w 1302"/>
                    <a:gd name="T30" fmla="*/ 779 h 77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302" h="779">
                      <a:moveTo>
                        <a:pt x="560" y="0"/>
                      </a:moveTo>
                      <a:lnTo>
                        <a:pt x="1241" y="0"/>
                      </a:lnTo>
                      <a:cubicBezTo>
                        <a:pt x="1301" y="6"/>
                        <a:pt x="1297" y="138"/>
                        <a:pt x="1242" y="138"/>
                      </a:cubicBezTo>
                      <a:lnTo>
                        <a:pt x="566" y="148"/>
                      </a:lnTo>
                      <a:cubicBezTo>
                        <a:pt x="398" y="158"/>
                        <a:pt x="186" y="266"/>
                        <a:pt x="188" y="438"/>
                      </a:cubicBezTo>
                      <a:lnTo>
                        <a:pt x="191" y="728"/>
                      </a:lnTo>
                      <a:cubicBezTo>
                        <a:pt x="189" y="759"/>
                        <a:pt x="3" y="778"/>
                        <a:pt x="0" y="722"/>
                      </a:cubicBezTo>
                      <a:lnTo>
                        <a:pt x="0" y="428"/>
                      </a:lnTo>
                      <a:cubicBezTo>
                        <a:pt x="0" y="191"/>
                        <a:pt x="250" y="0"/>
                        <a:pt x="560" y="0"/>
                      </a:cubicBezTo>
                    </a:path>
                  </a:pathLst>
                </a:custGeom>
                <a:solidFill>
                  <a:srgbClr val="6F6F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5198" name="Freeform 87">
                  <a:extLst>
                    <a:ext uri="{FF2B5EF4-FFF2-40B4-BE49-F238E27FC236}">
                      <a16:creationId xmlns:a16="http://schemas.microsoft.com/office/drawing/2014/main" id="{D95B48EF-D77F-4156-ADD7-C874DA5BAE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9" y="2381"/>
                  <a:ext cx="295" cy="177"/>
                </a:xfrm>
                <a:custGeom>
                  <a:avLst/>
                  <a:gdLst>
                    <a:gd name="T0" fmla="*/ 0 w 1302"/>
                    <a:gd name="T1" fmla="*/ 0 h 779"/>
                    <a:gd name="T2" fmla="*/ 0 w 1302"/>
                    <a:gd name="T3" fmla="*/ 0 h 779"/>
                    <a:gd name="T4" fmla="*/ 0 w 1302"/>
                    <a:gd name="T5" fmla="*/ 0 h 779"/>
                    <a:gd name="T6" fmla="*/ 0 w 1302"/>
                    <a:gd name="T7" fmla="*/ 0 h 779"/>
                    <a:gd name="T8" fmla="*/ 0 w 1302"/>
                    <a:gd name="T9" fmla="*/ 0 h 779"/>
                    <a:gd name="T10" fmla="*/ 0 w 1302"/>
                    <a:gd name="T11" fmla="*/ 0 h 779"/>
                    <a:gd name="T12" fmla="*/ 0 w 1302"/>
                    <a:gd name="T13" fmla="*/ 0 h 779"/>
                    <a:gd name="T14" fmla="*/ 0 w 1302"/>
                    <a:gd name="T15" fmla="*/ 0 h 779"/>
                    <a:gd name="T16" fmla="*/ 0 w 1302"/>
                    <a:gd name="T17" fmla="*/ 0 h 77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302"/>
                    <a:gd name="T28" fmla="*/ 0 h 779"/>
                    <a:gd name="T29" fmla="*/ 1302 w 1302"/>
                    <a:gd name="T30" fmla="*/ 779 h 77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302" h="779">
                      <a:moveTo>
                        <a:pt x="741" y="0"/>
                      </a:moveTo>
                      <a:lnTo>
                        <a:pt x="59" y="0"/>
                      </a:lnTo>
                      <a:cubicBezTo>
                        <a:pt x="0" y="6"/>
                        <a:pt x="4" y="138"/>
                        <a:pt x="59" y="138"/>
                      </a:cubicBezTo>
                      <a:lnTo>
                        <a:pt x="734" y="148"/>
                      </a:lnTo>
                      <a:cubicBezTo>
                        <a:pt x="902" y="158"/>
                        <a:pt x="1115" y="266"/>
                        <a:pt x="1113" y="438"/>
                      </a:cubicBezTo>
                      <a:lnTo>
                        <a:pt x="1110" y="728"/>
                      </a:lnTo>
                      <a:cubicBezTo>
                        <a:pt x="1111" y="759"/>
                        <a:pt x="1297" y="778"/>
                        <a:pt x="1301" y="722"/>
                      </a:cubicBezTo>
                      <a:lnTo>
                        <a:pt x="1301" y="428"/>
                      </a:lnTo>
                      <a:cubicBezTo>
                        <a:pt x="1301" y="191"/>
                        <a:pt x="1051" y="0"/>
                        <a:pt x="741" y="0"/>
                      </a:cubicBezTo>
                    </a:path>
                  </a:pathLst>
                </a:custGeom>
                <a:solidFill>
                  <a:srgbClr val="6F6F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</p:grpSp>
          <p:sp>
            <p:nvSpPr>
              <p:cNvPr id="5180" name="Freeform 88">
                <a:extLst>
                  <a:ext uri="{FF2B5EF4-FFF2-40B4-BE49-F238E27FC236}">
                    <a16:creationId xmlns:a16="http://schemas.microsoft.com/office/drawing/2014/main" id="{5FE7E59C-58A4-4862-B1B2-4B03EA5DA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3" y="2461"/>
                <a:ext cx="413" cy="267"/>
              </a:xfrm>
              <a:custGeom>
                <a:avLst/>
                <a:gdLst>
                  <a:gd name="T0" fmla="*/ 0 w 1823"/>
                  <a:gd name="T1" fmla="*/ 0 h 1177"/>
                  <a:gd name="T2" fmla="*/ 0 w 1823"/>
                  <a:gd name="T3" fmla="*/ 0 h 1177"/>
                  <a:gd name="T4" fmla="*/ 0 w 1823"/>
                  <a:gd name="T5" fmla="*/ 0 h 1177"/>
                  <a:gd name="T6" fmla="*/ 0 w 1823"/>
                  <a:gd name="T7" fmla="*/ 0 h 1177"/>
                  <a:gd name="T8" fmla="*/ 0 w 1823"/>
                  <a:gd name="T9" fmla="*/ 0 h 1177"/>
                  <a:gd name="T10" fmla="*/ 0 w 1823"/>
                  <a:gd name="T11" fmla="*/ 0 h 1177"/>
                  <a:gd name="T12" fmla="*/ 0 w 1823"/>
                  <a:gd name="T13" fmla="*/ 0 h 1177"/>
                  <a:gd name="T14" fmla="*/ 0 w 1823"/>
                  <a:gd name="T15" fmla="*/ 0 h 1177"/>
                  <a:gd name="T16" fmla="*/ 0 w 1823"/>
                  <a:gd name="T17" fmla="*/ 0 h 1177"/>
                  <a:gd name="T18" fmla="*/ 0 w 1823"/>
                  <a:gd name="T19" fmla="*/ 0 h 1177"/>
                  <a:gd name="T20" fmla="*/ 0 w 1823"/>
                  <a:gd name="T21" fmla="*/ 0 h 1177"/>
                  <a:gd name="T22" fmla="*/ 0 w 1823"/>
                  <a:gd name="T23" fmla="*/ 0 h 1177"/>
                  <a:gd name="T24" fmla="*/ 0 w 1823"/>
                  <a:gd name="T25" fmla="*/ 0 h 1177"/>
                  <a:gd name="T26" fmla="*/ 0 w 1823"/>
                  <a:gd name="T27" fmla="*/ 0 h 117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23"/>
                  <a:gd name="T43" fmla="*/ 0 h 1177"/>
                  <a:gd name="T44" fmla="*/ 1823 w 1823"/>
                  <a:gd name="T45" fmla="*/ 1177 h 1177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23" h="1177">
                    <a:moveTo>
                      <a:pt x="542" y="25"/>
                    </a:moveTo>
                    <a:cubicBezTo>
                      <a:pt x="272" y="0"/>
                      <a:pt x="63" y="94"/>
                      <a:pt x="0" y="281"/>
                    </a:cubicBezTo>
                    <a:cubicBezTo>
                      <a:pt x="18" y="282"/>
                      <a:pt x="316" y="364"/>
                      <a:pt x="764" y="565"/>
                    </a:cubicBezTo>
                    <a:cubicBezTo>
                      <a:pt x="1226" y="791"/>
                      <a:pt x="1561" y="1061"/>
                      <a:pt x="1557" y="1114"/>
                    </a:cubicBezTo>
                    <a:cubicBezTo>
                      <a:pt x="1822" y="753"/>
                      <a:pt x="1486" y="348"/>
                      <a:pt x="941" y="135"/>
                    </a:cubicBezTo>
                    <a:cubicBezTo>
                      <a:pt x="801" y="72"/>
                      <a:pt x="665" y="36"/>
                      <a:pt x="542" y="25"/>
                    </a:cubicBezTo>
                    <a:close/>
                    <a:moveTo>
                      <a:pt x="20" y="416"/>
                    </a:moveTo>
                    <a:cubicBezTo>
                      <a:pt x="88" y="532"/>
                      <a:pt x="285" y="651"/>
                      <a:pt x="519" y="794"/>
                    </a:cubicBezTo>
                    <a:cubicBezTo>
                      <a:pt x="286" y="651"/>
                      <a:pt x="89" y="530"/>
                      <a:pt x="20" y="416"/>
                    </a:cubicBezTo>
                    <a:close/>
                    <a:moveTo>
                      <a:pt x="1554" y="1119"/>
                    </a:moveTo>
                    <a:cubicBezTo>
                      <a:pt x="1553" y="1120"/>
                      <a:pt x="1553" y="1122"/>
                      <a:pt x="1551" y="1122"/>
                    </a:cubicBezTo>
                    <a:cubicBezTo>
                      <a:pt x="1536" y="1151"/>
                      <a:pt x="1511" y="1168"/>
                      <a:pt x="1477" y="1176"/>
                    </a:cubicBezTo>
                    <a:cubicBezTo>
                      <a:pt x="1511" y="1168"/>
                      <a:pt x="1537" y="1151"/>
                      <a:pt x="1552" y="1122"/>
                    </a:cubicBezTo>
                    <a:cubicBezTo>
                      <a:pt x="1552" y="1121"/>
                      <a:pt x="1553" y="1120"/>
                      <a:pt x="1554" y="1119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5181" name="Freeform 89">
                <a:extLst>
                  <a:ext uri="{FF2B5EF4-FFF2-40B4-BE49-F238E27FC236}">
                    <a16:creationId xmlns:a16="http://schemas.microsoft.com/office/drawing/2014/main" id="{2C3A5912-60C2-4837-95FB-0D65F1832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3" y="2461"/>
                <a:ext cx="413" cy="267"/>
              </a:xfrm>
              <a:custGeom>
                <a:avLst/>
                <a:gdLst>
                  <a:gd name="T0" fmla="*/ 0 w 1823"/>
                  <a:gd name="T1" fmla="*/ 0 h 1177"/>
                  <a:gd name="T2" fmla="*/ 0 w 1823"/>
                  <a:gd name="T3" fmla="*/ 0 h 1177"/>
                  <a:gd name="T4" fmla="*/ 0 w 1823"/>
                  <a:gd name="T5" fmla="*/ 0 h 1177"/>
                  <a:gd name="T6" fmla="*/ 0 w 1823"/>
                  <a:gd name="T7" fmla="*/ 0 h 1177"/>
                  <a:gd name="T8" fmla="*/ 0 w 1823"/>
                  <a:gd name="T9" fmla="*/ 0 h 1177"/>
                  <a:gd name="T10" fmla="*/ 0 w 1823"/>
                  <a:gd name="T11" fmla="*/ 0 h 1177"/>
                  <a:gd name="T12" fmla="*/ 0 w 1823"/>
                  <a:gd name="T13" fmla="*/ 0 h 1177"/>
                  <a:gd name="T14" fmla="*/ 0 w 1823"/>
                  <a:gd name="T15" fmla="*/ 0 h 1177"/>
                  <a:gd name="T16" fmla="*/ 0 w 1823"/>
                  <a:gd name="T17" fmla="*/ 0 h 1177"/>
                  <a:gd name="T18" fmla="*/ 0 w 1823"/>
                  <a:gd name="T19" fmla="*/ 0 h 1177"/>
                  <a:gd name="T20" fmla="*/ 0 w 1823"/>
                  <a:gd name="T21" fmla="*/ 0 h 1177"/>
                  <a:gd name="T22" fmla="*/ 0 w 1823"/>
                  <a:gd name="T23" fmla="*/ 0 h 1177"/>
                  <a:gd name="T24" fmla="*/ 0 w 1823"/>
                  <a:gd name="T25" fmla="*/ 0 h 1177"/>
                  <a:gd name="T26" fmla="*/ 0 w 1823"/>
                  <a:gd name="T27" fmla="*/ 0 h 117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23"/>
                  <a:gd name="T43" fmla="*/ 0 h 1177"/>
                  <a:gd name="T44" fmla="*/ 1823 w 1823"/>
                  <a:gd name="T45" fmla="*/ 1177 h 1177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23" h="1177">
                    <a:moveTo>
                      <a:pt x="1279" y="25"/>
                    </a:moveTo>
                    <a:cubicBezTo>
                      <a:pt x="1550" y="0"/>
                      <a:pt x="1759" y="94"/>
                      <a:pt x="1822" y="281"/>
                    </a:cubicBezTo>
                    <a:cubicBezTo>
                      <a:pt x="1804" y="282"/>
                      <a:pt x="1506" y="364"/>
                      <a:pt x="1059" y="565"/>
                    </a:cubicBezTo>
                    <a:cubicBezTo>
                      <a:pt x="596" y="791"/>
                      <a:pt x="261" y="1061"/>
                      <a:pt x="265" y="1114"/>
                    </a:cubicBezTo>
                    <a:cubicBezTo>
                      <a:pt x="0" y="753"/>
                      <a:pt x="336" y="348"/>
                      <a:pt x="881" y="135"/>
                    </a:cubicBezTo>
                    <a:cubicBezTo>
                      <a:pt x="1021" y="72"/>
                      <a:pt x="1157" y="36"/>
                      <a:pt x="1279" y="25"/>
                    </a:cubicBezTo>
                    <a:close/>
                    <a:moveTo>
                      <a:pt x="1802" y="416"/>
                    </a:moveTo>
                    <a:cubicBezTo>
                      <a:pt x="1734" y="532"/>
                      <a:pt x="1538" y="651"/>
                      <a:pt x="1303" y="794"/>
                    </a:cubicBezTo>
                    <a:cubicBezTo>
                      <a:pt x="1537" y="651"/>
                      <a:pt x="1733" y="530"/>
                      <a:pt x="1802" y="416"/>
                    </a:cubicBezTo>
                    <a:close/>
                    <a:moveTo>
                      <a:pt x="268" y="1119"/>
                    </a:moveTo>
                    <a:cubicBezTo>
                      <a:pt x="269" y="1120"/>
                      <a:pt x="269" y="1122"/>
                      <a:pt x="271" y="1122"/>
                    </a:cubicBezTo>
                    <a:cubicBezTo>
                      <a:pt x="286" y="1151"/>
                      <a:pt x="311" y="1168"/>
                      <a:pt x="345" y="1176"/>
                    </a:cubicBezTo>
                    <a:cubicBezTo>
                      <a:pt x="311" y="1168"/>
                      <a:pt x="285" y="1151"/>
                      <a:pt x="270" y="1122"/>
                    </a:cubicBezTo>
                    <a:cubicBezTo>
                      <a:pt x="270" y="1121"/>
                      <a:pt x="269" y="1120"/>
                      <a:pt x="268" y="1119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5182" name="Freeform 90">
                <a:extLst>
                  <a:ext uri="{FF2B5EF4-FFF2-40B4-BE49-F238E27FC236}">
                    <a16:creationId xmlns:a16="http://schemas.microsoft.com/office/drawing/2014/main" id="{4B2C6F9E-BE5C-43C5-9C1E-1B6BC1A3A7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8" y="2524"/>
                <a:ext cx="369" cy="249"/>
              </a:xfrm>
              <a:custGeom>
                <a:avLst/>
                <a:gdLst>
                  <a:gd name="T0" fmla="*/ 0 w 1627"/>
                  <a:gd name="T1" fmla="*/ 0 h 1096"/>
                  <a:gd name="T2" fmla="*/ 0 w 1627"/>
                  <a:gd name="T3" fmla="*/ 0 h 1096"/>
                  <a:gd name="T4" fmla="*/ 0 w 1627"/>
                  <a:gd name="T5" fmla="*/ 0 h 1096"/>
                  <a:gd name="T6" fmla="*/ 0 w 1627"/>
                  <a:gd name="T7" fmla="*/ 0 h 1096"/>
                  <a:gd name="T8" fmla="*/ 0 w 1627"/>
                  <a:gd name="T9" fmla="*/ 0 h 1096"/>
                  <a:gd name="T10" fmla="*/ 0 w 1627"/>
                  <a:gd name="T11" fmla="*/ 0 h 1096"/>
                  <a:gd name="T12" fmla="*/ 0 w 1627"/>
                  <a:gd name="T13" fmla="*/ 0 h 1096"/>
                  <a:gd name="T14" fmla="*/ 0 w 1627"/>
                  <a:gd name="T15" fmla="*/ 0 h 1096"/>
                  <a:gd name="T16" fmla="*/ 0 w 1627"/>
                  <a:gd name="T17" fmla="*/ 0 h 1096"/>
                  <a:gd name="T18" fmla="*/ 0 w 1627"/>
                  <a:gd name="T19" fmla="*/ 0 h 1096"/>
                  <a:gd name="T20" fmla="*/ 0 w 1627"/>
                  <a:gd name="T21" fmla="*/ 0 h 1096"/>
                  <a:gd name="T22" fmla="*/ 0 w 1627"/>
                  <a:gd name="T23" fmla="*/ 0 h 109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627"/>
                  <a:gd name="T37" fmla="*/ 0 h 1096"/>
                  <a:gd name="T38" fmla="*/ 1627 w 1627"/>
                  <a:gd name="T39" fmla="*/ 1096 h 109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627" h="1096">
                    <a:moveTo>
                      <a:pt x="67" y="0"/>
                    </a:moveTo>
                    <a:cubicBezTo>
                      <a:pt x="66" y="3"/>
                      <a:pt x="64" y="6"/>
                      <a:pt x="63" y="9"/>
                    </a:cubicBezTo>
                    <a:cubicBezTo>
                      <a:pt x="0" y="196"/>
                      <a:pt x="324" y="361"/>
                      <a:pt x="717" y="605"/>
                    </a:cubicBezTo>
                    <a:cubicBezTo>
                      <a:pt x="1160" y="839"/>
                      <a:pt x="1536" y="1002"/>
                      <a:pt x="1614" y="851"/>
                    </a:cubicBezTo>
                    <a:cubicBezTo>
                      <a:pt x="1618" y="845"/>
                      <a:pt x="1618" y="842"/>
                      <a:pt x="1621" y="833"/>
                    </a:cubicBezTo>
                    <a:cubicBezTo>
                      <a:pt x="1626" y="780"/>
                      <a:pt x="1290" y="510"/>
                      <a:pt x="827" y="283"/>
                    </a:cubicBezTo>
                    <a:cubicBezTo>
                      <a:pt x="385" y="84"/>
                      <a:pt x="90" y="3"/>
                      <a:pt x="67" y="0"/>
                    </a:cubicBezTo>
                    <a:close/>
                    <a:moveTo>
                      <a:pt x="84" y="135"/>
                    </a:moveTo>
                    <a:cubicBezTo>
                      <a:pt x="153" y="249"/>
                      <a:pt x="350" y="370"/>
                      <a:pt x="584" y="512"/>
                    </a:cubicBezTo>
                    <a:cubicBezTo>
                      <a:pt x="349" y="370"/>
                      <a:pt x="152" y="250"/>
                      <a:pt x="84" y="135"/>
                    </a:cubicBezTo>
                    <a:close/>
                    <a:moveTo>
                      <a:pt x="1621" y="1095"/>
                    </a:moveTo>
                    <a:lnTo>
                      <a:pt x="1621" y="10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sp>
            <p:nvSpPr>
              <p:cNvPr id="5183" name="Freeform 91">
                <a:extLst>
                  <a:ext uri="{FF2B5EF4-FFF2-40B4-BE49-F238E27FC236}">
                    <a16:creationId xmlns:a16="http://schemas.microsoft.com/office/drawing/2014/main" id="{5D25388F-657B-4684-B5D1-7007D4B2D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5" y="2522"/>
                <a:ext cx="369" cy="249"/>
              </a:xfrm>
              <a:custGeom>
                <a:avLst/>
                <a:gdLst>
                  <a:gd name="T0" fmla="*/ 0 w 1626"/>
                  <a:gd name="T1" fmla="*/ 0 h 1096"/>
                  <a:gd name="T2" fmla="*/ 0 w 1626"/>
                  <a:gd name="T3" fmla="*/ 0 h 1096"/>
                  <a:gd name="T4" fmla="*/ 0 w 1626"/>
                  <a:gd name="T5" fmla="*/ 0 h 1096"/>
                  <a:gd name="T6" fmla="*/ 0 w 1626"/>
                  <a:gd name="T7" fmla="*/ 0 h 1096"/>
                  <a:gd name="T8" fmla="*/ 0 w 1626"/>
                  <a:gd name="T9" fmla="*/ 0 h 1096"/>
                  <a:gd name="T10" fmla="*/ 0 w 1626"/>
                  <a:gd name="T11" fmla="*/ 0 h 1096"/>
                  <a:gd name="T12" fmla="*/ 0 w 1626"/>
                  <a:gd name="T13" fmla="*/ 0 h 1096"/>
                  <a:gd name="T14" fmla="*/ 0 w 1626"/>
                  <a:gd name="T15" fmla="*/ 0 h 1096"/>
                  <a:gd name="T16" fmla="*/ 0 w 1626"/>
                  <a:gd name="T17" fmla="*/ 0 h 1096"/>
                  <a:gd name="T18" fmla="*/ 0 w 1626"/>
                  <a:gd name="T19" fmla="*/ 0 h 1096"/>
                  <a:gd name="T20" fmla="*/ 0 w 1626"/>
                  <a:gd name="T21" fmla="*/ 0 h 1096"/>
                  <a:gd name="T22" fmla="*/ 0 w 1626"/>
                  <a:gd name="T23" fmla="*/ 0 h 109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626"/>
                  <a:gd name="T37" fmla="*/ 0 h 1096"/>
                  <a:gd name="T38" fmla="*/ 1626 w 1626"/>
                  <a:gd name="T39" fmla="*/ 1096 h 109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626" h="1096">
                    <a:moveTo>
                      <a:pt x="1558" y="0"/>
                    </a:moveTo>
                    <a:cubicBezTo>
                      <a:pt x="1560" y="3"/>
                      <a:pt x="1561" y="6"/>
                      <a:pt x="1563" y="9"/>
                    </a:cubicBezTo>
                    <a:cubicBezTo>
                      <a:pt x="1625" y="196"/>
                      <a:pt x="1301" y="361"/>
                      <a:pt x="908" y="605"/>
                    </a:cubicBezTo>
                    <a:cubicBezTo>
                      <a:pt x="465" y="839"/>
                      <a:pt x="90" y="1002"/>
                      <a:pt x="11" y="851"/>
                    </a:cubicBezTo>
                    <a:cubicBezTo>
                      <a:pt x="8" y="845"/>
                      <a:pt x="7" y="842"/>
                      <a:pt x="4" y="833"/>
                    </a:cubicBezTo>
                    <a:cubicBezTo>
                      <a:pt x="0" y="780"/>
                      <a:pt x="335" y="510"/>
                      <a:pt x="798" y="283"/>
                    </a:cubicBezTo>
                    <a:cubicBezTo>
                      <a:pt x="1241" y="84"/>
                      <a:pt x="1536" y="3"/>
                      <a:pt x="1558" y="0"/>
                    </a:cubicBezTo>
                    <a:close/>
                    <a:moveTo>
                      <a:pt x="1541" y="135"/>
                    </a:moveTo>
                    <a:cubicBezTo>
                      <a:pt x="1472" y="249"/>
                      <a:pt x="1275" y="370"/>
                      <a:pt x="1042" y="512"/>
                    </a:cubicBezTo>
                    <a:cubicBezTo>
                      <a:pt x="1276" y="370"/>
                      <a:pt x="1473" y="250"/>
                      <a:pt x="1541" y="135"/>
                    </a:cubicBezTo>
                    <a:close/>
                    <a:moveTo>
                      <a:pt x="1569" y="1095"/>
                    </a:moveTo>
                    <a:lnTo>
                      <a:pt x="1569" y="10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grpSp>
            <p:nvGrpSpPr>
              <p:cNvPr id="5184" name="Group 92">
                <a:extLst>
                  <a:ext uri="{FF2B5EF4-FFF2-40B4-BE49-F238E27FC236}">
                    <a16:creationId xmlns:a16="http://schemas.microsoft.com/office/drawing/2014/main" id="{2DFBC2DC-B520-48C3-B952-2312CD18FD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18" y="2688"/>
                <a:ext cx="760" cy="690"/>
                <a:chOff x="3818" y="2688"/>
                <a:chExt cx="760" cy="690"/>
              </a:xfrm>
            </p:grpSpPr>
            <p:sp>
              <p:nvSpPr>
                <p:cNvPr id="5193" name="Freeform 93">
                  <a:extLst>
                    <a:ext uri="{FF2B5EF4-FFF2-40B4-BE49-F238E27FC236}">
                      <a16:creationId xmlns:a16="http://schemas.microsoft.com/office/drawing/2014/main" id="{BC87562F-03A1-49C6-BEA7-C58E8FA506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18" y="3034"/>
                  <a:ext cx="761" cy="1"/>
                </a:xfrm>
                <a:custGeom>
                  <a:avLst/>
                  <a:gdLst>
                    <a:gd name="T0" fmla="*/ 0 w 3356"/>
                    <a:gd name="T1" fmla="*/ 0 h 1"/>
                    <a:gd name="T2" fmla="*/ 0 w 3356"/>
                    <a:gd name="T3" fmla="*/ 0 h 1"/>
                    <a:gd name="T4" fmla="*/ 0 w 3356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3356"/>
                    <a:gd name="T10" fmla="*/ 0 h 1"/>
                    <a:gd name="T11" fmla="*/ 3356 w 3356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356" h="1">
                      <a:moveTo>
                        <a:pt x="0" y="0"/>
                      </a:moveTo>
                      <a:lnTo>
                        <a:pt x="3355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36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5194" name="Freeform 94">
                  <a:extLst>
                    <a:ext uri="{FF2B5EF4-FFF2-40B4-BE49-F238E27FC236}">
                      <a16:creationId xmlns:a16="http://schemas.microsoft.com/office/drawing/2014/main" id="{97023D11-DF5F-4D4C-ADC1-C94181ECCA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9" y="2789"/>
                  <a:ext cx="538" cy="489"/>
                </a:xfrm>
                <a:custGeom>
                  <a:avLst/>
                  <a:gdLst>
                    <a:gd name="T0" fmla="*/ 0 w 2374"/>
                    <a:gd name="T1" fmla="*/ 0 h 2157"/>
                    <a:gd name="T2" fmla="*/ 0 w 2374"/>
                    <a:gd name="T3" fmla="*/ 0 h 2157"/>
                    <a:gd name="T4" fmla="*/ 0 w 2374"/>
                    <a:gd name="T5" fmla="*/ 0 h 2157"/>
                    <a:gd name="T6" fmla="*/ 0 60000 65536"/>
                    <a:gd name="T7" fmla="*/ 0 60000 65536"/>
                    <a:gd name="T8" fmla="*/ 0 60000 65536"/>
                    <a:gd name="T9" fmla="*/ 0 w 2374"/>
                    <a:gd name="T10" fmla="*/ 0 h 2157"/>
                    <a:gd name="T11" fmla="*/ 2374 w 2374"/>
                    <a:gd name="T12" fmla="*/ 2157 h 215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74" h="2157">
                      <a:moveTo>
                        <a:pt x="0" y="2156"/>
                      </a:moveTo>
                      <a:lnTo>
                        <a:pt x="2373" y="0"/>
                      </a:lnTo>
                      <a:lnTo>
                        <a:pt x="0" y="2156"/>
                      </a:lnTo>
                    </a:path>
                  </a:pathLst>
                </a:custGeom>
                <a:solidFill>
                  <a:srgbClr val="000000"/>
                </a:solidFill>
                <a:ln w="36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5195" name="Freeform 95">
                  <a:extLst>
                    <a:ext uri="{FF2B5EF4-FFF2-40B4-BE49-F238E27FC236}">
                      <a16:creationId xmlns:a16="http://schemas.microsoft.com/office/drawing/2014/main" id="{7CFD9722-5577-4B3F-8D43-5D0DF963BA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8" y="2688"/>
                  <a:ext cx="1" cy="692"/>
                </a:xfrm>
                <a:custGeom>
                  <a:avLst/>
                  <a:gdLst>
                    <a:gd name="T0" fmla="*/ 0 w 1"/>
                    <a:gd name="T1" fmla="*/ 0 h 3050"/>
                    <a:gd name="T2" fmla="*/ 0 w 1"/>
                    <a:gd name="T3" fmla="*/ 0 h 3050"/>
                    <a:gd name="T4" fmla="*/ 0 w 1"/>
                    <a:gd name="T5" fmla="*/ 0 h 3050"/>
                    <a:gd name="T6" fmla="*/ 0 60000 65536"/>
                    <a:gd name="T7" fmla="*/ 0 60000 65536"/>
                    <a:gd name="T8" fmla="*/ 0 60000 65536"/>
                    <a:gd name="T9" fmla="*/ 0 w 1"/>
                    <a:gd name="T10" fmla="*/ 0 h 3050"/>
                    <a:gd name="T11" fmla="*/ 1 w 1"/>
                    <a:gd name="T12" fmla="*/ 3050 h 305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" h="3050">
                      <a:moveTo>
                        <a:pt x="0" y="3049"/>
                      </a:moveTo>
                      <a:lnTo>
                        <a:pt x="0" y="0"/>
                      </a:lnTo>
                      <a:lnTo>
                        <a:pt x="0" y="3049"/>
                      </a:lnTo>
                    </a:path>
                  </a:pathLst>
                </a:custGeom>
                <a:solidFill>
                  <a:srgbClr val="000000"/>
                </a:solidFill>
                <a:ln w="36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5196" name="Freeform 96">
                  <a:extLst>
                    <a:ext uri="{FF2B5EF4-FFF2-40B4-BE49-F238E27FC236}">
                      <a16:creationId xmlns:a16="http://schemas.microsoft.com/office/drawing/2014/main" id="{DF9303FB-4B62-4CCC-93EF-B5F3D381C6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9" y="2789"/>
                  <a:ext cx="538" cy="489"/>
                </a:xfrm>
                <a:custGeom>
                  <a:avLst/>
                  <a:gdLst>
                    <a:gd name="T0" fmla="*/ 0 w 2374"/>
                    <a:gd name="T1" fmla="*/ 0 h 2157"/>
                    <a:gd name="T2" fmla="*/ 0 w 2374"/>
                    <a:gd name="T3" fmla="*/ 0 h 2157"/>
                    <a:gd name="T4" fmla="*/ 0 w 2374"/>
                    <a:gd name="T5" fmla="*/ 0 h 2157"/>
                    <a:gd name="T6" fmla="*/ 0 60000 65536"/>
                    <a:gd name="T7" fmla="*/ 0 60000 65536"/>
                    <a:gd name="T8" fmla="*/ 0 60000 65536"/>
                    <a:gd name="T9" fmla="*/ 0 w 2374"/>
                    <a:gd name="T10" fmla="*/ 0 h 2157"/>
                    <a:gd name="T11" fmla="*/ 2374 w 2374"/>
                    <a:gd name="T12" fmla="*/ 2157 h 215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74" h="2157">
                      <a:moveTo>
                        <a:pt x="2373" y="2156"/>
                      </a:moveTo>
                      <a:lnTo>
                        <a:pt x="0" y="0"/>
                      </a:lnTo>
                      <a:lnTo>
                        <a:pt x="2373" y="2156"/>
                      </a:lnTo>
                    </a:path>
                  </a:pathLst>
                </a:custGeom>
                <a:solidFill>
                  <a:srgbClr val="000000"/>
                </a:solidFill>
                <a:ln w="36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</p:grpSp>
          <p:sp>
            <p:nvSpPr>
              <p:cNvPr id="5185" name="Freeform 97">
                <a:extLst>
                  <a:ext uri="{FF2B5EF4-FFF2-40B4-BE49-F238E27FC236}">
                    <a16:creationId xmlns:a16="http://schemas.microsoft.com/office/drawing/2014/main" id="{A4C93B25-F16A-48C8-8AE3-EA999820D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2710"/>
                <a:ext cx="712" cy="647"/>
              </a:xfrm>
              <a:custGeom>
                <a:avLst/>
                <a:gdLst>
                  <a:gd name="T0" fmla="*/ 0 w 3140"/>
                  <a:gd name="T1" fmla="*/ 0 h 2854"/>
                  <a:gd name="T2" fmla="*/ 0 w 3140"/>
                  <a:gd name="T3" fmla="*/ 0 h 2854"/>
                  <a:gd name="T4" fmla="*/ 0 w 3140"/>
                  <a:gd name="T5" fmla="*/ 0 h 2854"/>
                  <a:gd name="T6" fmla="*/ 0 w 3140"/>
                  <a:gd name="T7" fmla="*/ 0 h 2854"/>
                  <a:gd name="T8" fmla="*/ 0 w 3140"/>
                  <a:gd name="T9" fmla="*/ 0 h 28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40"/>
                  <a:gd name="T16" fmla="*/ 0 h 2854"/>
                  <a:gd name="T17" fmla="*/ 3140 w 3140"/>
                  <a:gd name="T18" fmla="*/ 2854 h 28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40" h="2854">
                    <a:moveTo>
                      <a:pt x="3138" y="1426"/>
                    </a:moveTo>
                    <a:cubicBezTo>
                      <a:pt x="3139" y="2214"/>
                      <a:pt x="2436" y="2853"/>
                      <a:pt x="1569" y="2853"/>
                    </a:cubicBezTo>
                    <a:cubicBezTo>
                      <a:pt x="702" y="2853"/>
                      <a:pt x="0" y="2214"/>
                      <a:pt x="0" y="1426"/>
                    </a:cubicBezTo>
                    <a:cubicBezTo>
                      <a:pt x="0" y="639"/>
                      <a:pt x="702" y="0"/>
                      <a:pt x="1569" y="0"/>
                    </a:cubicBezTo>
                    <a:cubicBezTo>
                      <a:pt x="2436" y="0"/>
                      <a:pt x="3139" y="639"/>
                      <a:pt x="3138" y="1426"/>
                    </a:cubicBezTo>
                  </a:path>
                </a:pathLst>
              </a:custGeom>
              <a:gradFill rotWithShape="0">
                <a:gsLst>
                  <a:gs pos="0">
                    <a:srgbClr val="F0F0F0"/>
                  </a:gs>
                  <a:gs pos="100000">
                    <a:srgbClr val="C0C0C0"/>
                  </a:gs>
                </a:gsLst>
                <a:path path="rect">
                  <a:fillToRect l="50000" t="53000" r="50000" b="47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grpSp>
            <p:nvGrpSpPr>
              <p:cNvPr id="5186" name="Group 98">
                <a:extLst>
                  <a:ext uri="{FF2B5EF4-FFF2-40B4-BE49-F238E27FC236}">
                    <a16:creationId xmlns:a16="http://schemas.microsoft.com/office/drawing/2014/main" id="{092D8466-83A8-44A7-BED5-477A0C4ACD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75" y="2818"/>
                <a:ext cx="127" cy="210"/>
                <a:chOff x="4075" y="2818"/>
                <a:chExt cx="127" cy="210"/>
              </a:xfrm>
            </p:grpSpPr>
            <p:sp>
              <p:nvSpPr>
                <p:cNvPr id="5191" name="Freeform 99">
                  <a:extLst>
                    <a:ext uri="{FF2B5EF4-FFF2-40B4-BE49-F238E27FC236}">
                      <a16:creationId xmlns:a16="http://schemas.microsoft.com/office/drawing/2014/main" id="{A0ADA536-C791-4C4F-8729-3C2515BD62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7" y="2807"/>
                  <a:ext cx="106" cy="105"/>
                </a:xfrm>
                <a:custGeom>
                  <a:avLst/>
                  <a:gdLst>
                    <a:gd name="T0" fmla="*/ 0 w 467"/>
                    <a:gd name="T1" fmla="*/ 0 h 463"/>
                    <a:gd name="T2" fmla="*/ 0 w 467"/>
                    <a:gd name="T3" fmla="*/ 0 h 463"/>
                    <a:gd name="T4" fmla="*/ 0 w 467"/>
                    <a:gd name="T5" fmla="*/ 0 h 463"/>
                    <a:gd name="T6" fmla="*/ 0 w 467"/>
                    <a:gd name="T7" fmla="*/ 0 h 4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67"/>
                    <a:gd name="T13" fmla="*/ 0 h 463"/>
                    <a:gd name="T14" fmla="*/ 467 w 467"/>
                    <a:gd name="T15" fmla="*/ 463 h 4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67" h="463">
                      <a:moveTo>
                        <a:pt x="233" y="351"/>
                      </a:moveTo>
                      <a:cubicBezTo>
                        <a:pt x="0" y="446"/>
                        <a:pt x="24" y="462"/>
                        <a:pt x="49" y="231"/>
                      </a:cubicBezTo>
                      <a:cubicBezTo>
                        <a:pt x="76" y="0"/>
                        <a:pt x="49" y="11"/>
                        <a:pt x="256" y="147"/>
                      </a:cubicBezTo>
                      <a:cubicBezTo>
                        <a:pt x="462" y="282"/>
                        <a:pt x="466" y="256"/>
                        <a:pt x="233" y="351"/>
                      </a:cubicBezTo>
                    </a:path>
                  </a:pathLst>
                </a:custGeom>
                <a:solidFill>
                  <a:srgbClr val="5252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5192" name="AutoShape 100">
                  <a:extLst>
                    <a:ext uri="{FF2B5EF4-FFF2-40B4-BE49-F238E27FC236}">
                      <a16:creationId xmlns:a16="http://schemas.microsoft.com/office/drawing/2014/main" id="{609C982A-2B08-46B6-87CF-116AE73ED4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380000">
                  <a:off x="4131" y="2862"/>
                  <a:ext cx="24" cy="176"/>
                </a:xfrm>
                <a:prstGeom prst="roundRect">
                  <a:avLst>
                    <a:gd name="adj" fmla="val 4167"/>
                  </a:avLst>
                </a:prstGeom>
                <a:solidFill>
                  <a:srgbClr val="5252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</p:grpSp>
          <p:sp>
            <p:nvSpPr>
              <p:cNvPr id="5187" name="Freeform 101">
                <a:extLst>
                  <a:ext uri="{FF2B5EF4-FFF2-40B4-BE49-F238E27FC236}">
                    <a16:creationId xmlns:a16="http://schemas.microsoft.com/office/drawing/2014/main" id="{9CF1423D-E28C-4B10-AE22-726F8580E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9" y="3007"/>
                <a:ext cx="59" cy="54"/>
              </a:xfrm>
              <a:custGeom>
                <a:avLst/>
                <a:gdLst>
                  <a:gd name="T0" fmla="*/ 0 w 260"/>
                  <a:gd name="T1" fmla="*/ 0 h 237"/>
                  <a:gd name="T2" fmla="*/ 0 w 260"/>
                  <a:gd name="T3" fmla="*/ 0 h 237"/>
                  <a:gd name="T4" fmla="*/ 0 w 260"/>
                  <a:gd name="T5" fmla="*/ 0 h 237"/>
                  <a:gd name="T6" fmla="*/ 0 w 260"/>
                  <a:gd name="T7" fmla="*/ 0 h 237"/>
                  <a:gd name="T8" fmla="*/ 0 w 260"/>
                  <a:gd name="T9" fmla="*/ 0 h 2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0"/>
                  <a:gd name="T16" fmla="*/ 0 h 237"/>
                  <a:gd name="T17" fmla="*/ 260 w 260"/>
                  <a:gd name="T18" fmla="*/ 237 h 2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0" h="237">
                    <a:moveTo>
                      <a:pt x="259" y="117"/>
                    </a:moveTo>
                    <a:cubicBezTo>
                      <a:pt x="259" y="183"/>
                      <a:pt x="201" y="236"/>
                      <a:pt x="129" y="236"/>
                    </a:cubicBezTo>
                    <a:cubicBezTo>
                      <a:pt x="58" y="236"/>
                      <a:pt x="0" y="183"/>
                      <a:pt x="0" y="117"/>
                    </a:cubicBezTo>
                    <a:cubicBezTo>
                      <a:pt x="0" y="53"/>
                      <a:pt x="58" y="0"/>
                      <a:pt x="129" y="0"/>
                    </a:cubicBezTo>
                    <a:cubicBezTo>
                      <a:pt x="201" y="0"/>
                      <a:pt x="259" y="53"/>
                      <a:pt x="259" y="117"/>
                    </a:cubicBezTo>
                  </a:path>
                </a:pathLst>
              </a:custGeom>
              <a:solidFill>
                <a:srgbClr val="5252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cs-CZ" altLang="cs-CZ"/>
              </a:p>
            </p:txBody>
          </p:sp>
          <p:grpSp>
            <p:nvGrpSpPr>
              <p:cNvPr id="5188" name="Group 102">
                <a:extLst>
                  <a:ext uri="{FF2B5EF4-FFF2-40B4-BE49-F238E27FC236}">
                    <a16:creationId xmlns:a16="http://schemas.microsoft.com/office/drawing/2014/main" id="{07F364D8-8B2F-49B0-A6E4-D95ABD71FE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10" y="2932"/>
                <a:ext cx="320" cy="109"/>
                <a:chOff x="4210" y="2932"/>
                <a:chExt cx="320" cy="109"/>
              </a:xfrm>
            </p:grpSpPr>
            <p:sp>
              <p:nvSpPr>
                <p:cNvPr id="5189" name="Freeform 103">
                  <a:extLst>
                    <a:ext uri="{FF2B5EF4-FFF2-40B4-BE49-F238E27FC236}">
                      <a16:creationId xmlns:a16="http://schemas.microsoft.com/office/drawing/2014/main" id="{2AE25C1C-C972-4E2B-A400-68E4903689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3" y="2923"/>
                  <a:ext cx="111" cy="103"/>
                </a:xfrm>
                <a:custGeom>
                  <a:avLst/>
                  <a:gdLst>
                    <a:gd name="T0" fmla="*/ 0 w 491"/>
                    <a:gd name="T1" fmla="*/ 0 h 452"/>
                    <a:gd name="T2" fmla="*/ 0 w 491"/>
                    <a:gd name="T3" fmla="*/ 0 h 452"/>
                    <a:gd name="T4" fmla="*/ 0 w 491"/>
                    <a:gd name="T5" fmla="*/ 0 h 452"/>
                    <a:gd name="T6" fmla="*/ 0 w 491"/>
                    <a:gd name="T7" fmla="*/ 0 h 45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91"/>
                    <a:gd name="T13" fmla="*/ 0 h 452"/>
                    <a:gd name="T14" fmla="*/ 491 w 491"/>
                    <a:gd name="T15" fmla="*/ 452 h 45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91" h="452">
                      <a:moveTo>
                        <a:pt x="82" y="225"/>
                      </a:moveTo>
                      <a:cubicBezTo>
                        <a:pt x="21" y="0"/>
                        <a:pt x="0" y="19"/>
                        <a:pt x="246" y="84"/>
                      </a:cubicBezTo>
                      <a:cubicBezTo>
                        <a:pt x="490" y="149"/>
                        <a:pt x="484" y="123"/>
                        <a:pt x="299" y="283"/>
                      </a:cubicBezTo>
                      <a:cubicBezTo>
                        <a:pt x="113" y="443"/>
                        <a:pt x="142" y="451"/>
                        <a:pt x="82" y="225"/>
                      </a:cubicBezTo>
                    </a:path>
                  </a:pathLst>
                </a:custGeom>
                <a:solidFill>
                  <a:srgbClr val="5252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5190" name="AutoShape 104">
                  <a:extLst>
                    <a:ext uri="{FF2B5EF4-FFF2-40B4-BE49-F238E27FC236}">
                      <a16:creationId xmlns:a16="http://schemas.microsoft.com/office/drawing/2014/main" id="{70B5EB76-0913-486A-8D3D-1B70B33386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4440000">
                  <a:off x="4336" y="2871"/>
                  <a:ext cx="22" cy="267"/>
                </a:xfrm>
                <a:prstGeom prst="roundRect">
                  <a:avLst>
                    <a:gd name="adj" fmla="val 4542"/>
                  </a:avLst>
                </a:prstGeom>
                <a:solidFill>
                  <a:srgbClr val="5252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</p:grpSp>
        </p:grpSp>
      </p:grpSp>
      <p:grpSp>
        <p:nvGrpSpPr>
          <p:cNvPr id="21" name="Group 105">
            <a:extLst>
              <a:ext uri="{FF2B5EF4-FFF2-40B4-BE49-F238E27FC236}">
                <a16:creationId xmlns:a16="http://schemas.microsoft.com/office/drawing/2014/main" id="{B9693D98-3A7A-4BB1-94BF-64E63704B9E9}"/>
              </a:ext>
            </a:extLst>
          </p:cNvPr>
          <p:cNvGrpSpPr>
            <a:grpSpLocks/>
          </p:cNvGrpSpPr>
          <p:nvPr/>
        </p:nvGrpSpPr>
        <p:grpSpPr bwMode="auto">
          <a:xfrm>
            <a:off x="7559675" y="5040313"/>
            <a:ext cx="1978025" cy="1438275"/>
            <a:chOff x="4762" y="3175"/>
            <a:chExt cx="1246" cy="906"/>
          </a:xfrm>
        </p:grpSpPr>
        <p:grpSp>
          <p:nvGrpSpPr>
            <p:cNvPr id="5132" name="Group 106">
              <a:extLst>
                <a:ext uri="{FF2B5EF4-FFF2-40B4-BE49-F238E27FC236}">
                  <a16:creationId xmlns:a16="http://schemas.microsoft.com/office/drawing/2014/main" id="{B798C10A-D3EA-43E3-BC01-D503782FFC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2" y="3175"/>
              <a:ext cx="1246" cy="906"/>
              <a:chOff x="4762" y="3175"/>
              <a:chExt cx="1246" cy="906"/>
            </a:xfrm>
          </p:grpSpPr>
          <p:grpSp>
            <p:nvGrpSpPr>
              <p:cNvPr id="5133" name="Group 107">
                <a:extLst>
                  <a:ext uri="{FF2B5EF4-FFF2-40B4-BE49-F238E27FC236}">
                    <a16:creationId xmlns:a16="http://schemas.microsoft.com/office/drawing/2014/main" id="{422B17B3-2EEE-4D6C-8646-6592FCC976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62" y="3175"/>
                <a:ext cx="1246" cy="906"/>
                <a:chOff x="4762" y="3175"/>
                <a:chExt cx="1246" cy="906"/>
              </a:xfrm>
            </p:grpSpPr>
            <p:grpSp>
              <p:nvGrpSpPr>
                <p:cNvPr id="5134" name="Group 108">
                  <a:extLst>
                    <a:ext uri="{FF2B5EF4-FFF2-40B4-BE49-F238E27FC236}">
                      <a16:creationId xmlns:a16="http://schemas.microsoft.com/office/drawing/2014/main" id="{71FD76CD-DD0A-4FD2-8281-3B0AAA1A887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62" y="3175"/>
                  <a:ext cx="1246" cy="906"/>
                  <a:chOff x="4762" y="3175"/>
                  <a:chExt cx="1246" cy="906"/>
                </a:xfrm>
              </p:grpSpPr>
              <p:sp>
                <p:nvSpPr>
                  <p:cNvPr id="5135" name="Freeform 109">
                    <a:extLst>
                      <a:ext uri="{FF2B5EF4-FFF2-40B4-BE49-F238E27FC236}">
                        <a16:creationId xmlns:a16="http://schemas.microsoft.com/office/drawing/2014/main" id="{1B6D714B-2747-4304-A7A2-721ACD3BAAD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67" y="3273"/>
                    <a:ext cx="1243" cy="601"/>
                  </a:xfrm>
                  <a:custGeom>
                    <a:avLst/>
                    <a:gdLst>
                      <a:gd name="T0" fmla="*/ 0 w 5481"/>
                      <a:gd name="T1" fmla="*/ 0 h 2650"/>
                      <a:gd name="T2" fmla="*/ 0 w 5481"/>
                      <a:gd name="T3" fmla="*/ 0 h 2650"/>
                      <a:gd name="T4" fmla="*/ 1 w 5481"/>
                      <a:gd name="T5" fmla="*/ 0 h 2650"/>
                      <a:gd name="T6" fmla="*/ 1 w 5481"/>
                      <a:gd name="T7" fmla="*/ 0 h 2650"/>
                      <a:gd name="T8" fmla="*/ 0 w 5481"/>
                      <a:gd name="T9" fmla="*/ 0 h 26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481"/>
                      <a:gd name="T16" fmla="*/ 0 h 2650"/>
                      <a:gd name="T17" fmla="*/ 5481 w 5481"/>
                      <a:gd name="T18" fmla="*/ 2650 h 26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481" h="2650">
                        <a:moveTo>
                          <a:pt x="0" y="1511"/>
                        </a:moveTo>
                        <a:lnTo>
                          <a:pt x="1658" y="2649"/>
                        </a:lnTo>
                        <a:lnTo>
                          <a:pt x="5480" y="27"/>
                        </a:lnTo>
                        <a:lnTo>
                          <a:pt x="5158" y="0"/>
                        </a:lnTo>
                        <a:lnTo>
                          <a:pt x="0" y="151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FEE0A5"/>
                      </a:gs>
                      <a:gs pos="100000">
                        <a:srgbClr val="E6E6E6"/>
                      </a:gs>
                    </a:gsLst>
                    <a:lin ang="16200000" scaled="1"/>
                  </a:gradFill>
                  <a:ln w="8280">
                    <a:solidFill>
                      <a:srgbClr val="000000"/>
                    </a:solidFill>
                    <a:bevel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5136" name="Freeform 110">
                    <a:extLst>
                      <a:ext uri="{FF2B5EF4-FFF2-40B4-BE49-F238E27FC236}">
                        <a16:creationId xmlns:a16="http://schemas.microsoft.com/office/drawing/2014/main" id="{0BB281B5-4387-4B02-80B3-403D2FC00B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78" y="3650"/>
                    <a:ext cx="265" cy="61"/>
                  </a:xfrm>
                  <a:custGeom>
                    <a:avLst/>
                    <a:gdLst>
                      <a:gd name="T0" fmla="*/ 0 w 1170"/>
                      <a:gd name="T1" fmla="*/ 0 h 268"/>
                      <a:gd name="T2" fmla="*/ 0 w 1170"/>
                      <a:gd name="T3" fmla="*/ 0 h 268"/>
                      <a:gd name="T4" fmla="*/ 0 w 1170"/>
                      <a:gd name="T5" fmla="*/ 0 h 268"/>
                      <a:gd name="T6" fmla="*/ 0 w 1170"/>
                      <a:gd name="T7" fmla="*/ 0 h 26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70"/>
                      <a:gd name="T13" fmla="*/ 0 h 268"/>
                      <a:gd name="T14" fmla="*/ 1170 w 1170"/>
                      <a:gd name="T15" fmla="*/ 268 h 268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70" h="268">
                        <a:moveTo>
                          <a:pt x="1169" y="0"/>
                        </a:moveTo>
                        <a:lnTo>
                          <a:pt x="625" y="267"/>
                        </a:lnTo>
                        <a:lnTo>
                          <a:pt x="0" y="143"/>
                        </a:lnTo>
                        <a:lnTo>
                          <a:pt x="1169" y="0"/>
                        </a:lnTo>
                      </a:path>
                    </a:pathLst>
                  </a:custGeom>
                  <a:solidFill>
                    <a:srgbClr val="3E7966"/>
                  </a:solidFill>
                  <a:ln w="8280">
                    <a:solidFill>
                      <a:srgbClr val="000000"/>
                    </a:solidFill>
                    <a:bevel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5137" name="Freeform 111">
                    <a:extLst>
                      <a:ext uri="{FF2B5EF4-FFF2-40B4-BE49-F238E27FC236}">
                        <a16:creationId xmlns:a16="http://schemas.microsoft.com/office/drawing/2014/main" id="{52F51CCC-30A7-4018-AF12-F65D6349D0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66" y="3283"/>
                    <a:ext cx="1242" cy="800"/>
                  </a:xfrm>
                  <a:custGeom>
                    <a:avLst/>
                    <a:gdLst>
                      <a:gd name="T0" fmla="*/ 0 w 5477"/>
                      <a:gd name="T1" fmla="*/ 0 h 3526"/>
                      <a:gd name="T2" fmla="*/ 0 w 5477"/>
                      <a:gd name="T3" fmla="*/ 0 h 3526"/>
                      <a:gd name="T4" fmla="*/ 0 w 5477"/>
                      <a:gd name="T5" fmla="*/ 0 h 3526"/>
                      <a:gd name="T6" fmla="*/ 0 w 5477"/>
                      <a:gd name="T7" fmla="*/ 0 h 3526"/>
                      <a:gd name="T8" fmla="*/ 1 w 5477"/>
                      <a:gd name="T9" fmla="*/ 0 h 3526"/>
                      <a:gd name="T10" fmla="*/ 1 w 5477"/>
                      <a:gd name="T11" fmla="*/ 0 h 3526"/>
                      <a:gd name="T12" fmla="*/ 0 w 5477"/>
                      <a:gd name="T13" fmla="*/ 0 h 3526"/>
                      <a:gd name="T14" fmla="*/ 0 w 5477"/>
                      <a:gd name="T15" fmla="*/ 0 h 352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5477"/>
                      <a:gd name="T25" fmla="*/ 0 h 3526"/>
                      <a:gd name="T26" fmla="*/ 5477 w 5477"/>
                      <a:gd name="T27" fmla="*/ 3526 h 352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5477" h="3526">
                        <a:moveTo>
                          <a:pt x="3" y="1472"/>
                        </a:moveTo>
                        <a:lnTo>
                          <a:pt x="0" y="1470"/>
                        </a:lnTo>
                        <a:lnTo>
                          <a:pt x="0" y="2592"/>
                        </a:lnTo>
                        <a:lnTo>
                          <a:pt x="2008" y="3525"/>
                        </a:lnTo>
                        <a:lnTo>
                          <a:pt x="5473" y="974"/>
                        </a:lnTo>
                        <a:lnTo>
                          <a:pt x="5476" y="0"/>
                        </a:lnTo>
                        <a:lnTo>
                          <a:pt x="1993" y="2010"/>
                        </a:lnTo>
                        <a:lnTo>
                          <a:pt x="3" y="1472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FEE0A5"/>
                      </a:gs>
                      <a:gs pos="100000">
                        <a:srgbClr val="E6E6E6"/>
                      </a:gs>
                    </a:gsLst>
                    <a:lin ang="16200000" scaled="1"/>
                  </a:gradFill>
                  <a:ln w="8280">
                    <a:solidFill>
                      <a:srgbClr val="000000"/>
                    </a:solidFill>
                    <a:bevel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5138" name="Freeform 112">
                    <a:extLst>
                      <a:ext uri="{FF2B5EF4-FFF2-40B4-BE49-F238E27FC236}">
                        <a16:creationId xmlns:a16="http://schemas.microsoft.com/office/drawing/2014/main" id="{11C892BF-C873-4E08-879F-BB4E71EF18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25" y="3600"/>
                    <a:ext cx="364" cy="87"/>
                  </a:xfrm>
                  <a:custGeom>
                    <a:avLst/>
                    <a:gdLst>
                      <a:gd name="T0" fmla="*/ 0 w 1604"/>
                      <a:gd name="T1" fmla="*/ 0 h 382"/>
                      <a:gd name="T2" fmla="*/ 0 w 1604"/>
                      <a:gd name="T3" fmla="*/ 0 h 382"/>
                      <a:gd name="T4" fmla="*/ 0 w 1604"/>
                      <a:gd name="T5" fmla="*/ 0 h 382"/>
                      <a:gd name="T6" fmla="*/ 0 w 1604"/>
                      <a:gd name="T7" fmla="*/ 0 h 382"/>
                      <a:gd name="T8" fmla="*/ 0 w 1604"/>
                      <a:gd name="T9" fmla="*/ 0 h 382"/>
                      <a:gd name="T10" fmla="*/ 0 w 1604"/>
                      <a:gd name="T11" fmla="*/ 0 h 382"/>
                      <a:gd name="T12" fmla="*/ 0 w 1604"/>
                      <a:gd name="T13" fmla="*/ 0 h 382"/>
                      <a:gd name="T14" fmla="*/ 0 w 1604"/>
                      <a:gd name="T15" fmla="*/ 0 h 382"/>
                      <a:gd name="T16" fmla="*/ 0 w 1604"/>
                      <a:gd name="T17" fmla="*/ 0 h 382"/>
                      <a:gd name="T18" fmla="*/ 0 w 1604"/>
                      <a:gd name="T19" fmla="*/ 0 h 382"/>
                      <a:gd name="T20" fmla="*/ 0 w 1604"/>
                      <a:gd name="T21" fmla="*/ 0 h 382"/>
                      <a:gd name="T22" fmla="*/ 0 w 1604"/>
                      <a:gd name="T23" fmla="*/ 0 h 382"/>
                      <a:gd name="T24" fmla="*/ 0 w 1604"/>
                      <a:gd name="T25" fmla="*/ 0 h 382"/>
                      <a:gd name="T26" fmla="*/ 0 w 1604"/>
                      <a:gd name="T27" fmla="*/ 0 h 382"/>
                      <a:gd name="T28" fmla="*/ 0 w 1604"/>
                      <a:gd name="T29" fmla="*/ 0 h 382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604"/>
                      <a:gd name="T46" fmla="*/ 0 h 382"/>
                      <a:gd name="T47" fmla="*/ 1604 w 1604"/>
                      <a:gd name="T48" fmla="*/ 382 h 382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604" h="382">
                        <a:moveTo>
                          <a:pt x="0" y="335"/>
                        </a:moveTo>
                        <a:lnTo>
                          <a:pt x="87" y="350"/>
                        </a:lnTo>
                        <a:lnTo>
                          <a:pt x="211" y="364"/>
                        </a:lnTo>
                        <a:lnTo>
                          <a:pt x="375" y="373"/>
                        </a:lnTo>
                        <a:lnTo>
                          <a:pt x="620" y="381"/>
                        </a:lnTo>
                        <a:lnTo>
                          <a:pt x="848" y="358"/>
                        </a:lnTo>
                        <a:lnTo>
                          <a:pt x="1007" y="338"/>
                        </a:lnTo>
                        <a:lnTo>
                          <a:pt x="1201" y="288"/>
                        </a:lnTo>
                        <a:lnTo>
                          <a:pt x="1301" y="264"/>
                        </a:lnTo>
                        <a:lnTo>
                          <a:pt x="1388" y="243"/>
                        </a:lnTo>
                        <a:lnTo>
                          <a:pt x="1470" y="207"/>
                        </a:lnTo>
                        <a:lnTo>
                          <a:pt x="1560" y="163"/>
                        </a:lnTo>
                        <a:lnTo>
                          <a:pt x="1603" y="137"/>
                        </a:lnTo>
                        <a:lnTo>
                          <a:pt x="659" y="0"/>
                        </a:lnTo>
                        <a:lnTo>
                          <a:pt x="0" y="335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FEE0A5"/>
                      </a:gs>
                      <a:gs pos="100000">
                        <a:srgbClr val="F2F2F2"/>
                      </a:gs>
                    </a:gsLst>
                    <a:lin ang="16200000" scaled="1"/>
                  </a:gradFill>
                  <a:ln w="8280">
                    <a:solidFill>
                      <a:srgbClr val="000000"/>
                    </a:solidFill>
                    <a:bevel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5139" name="Freeform 113">
                    <a:extLst>
                      <a:ext uri="{FF2B5EF4-FFF2-40B4-BE49-F238E27FC236}">
                        <a16:creationId xmlns:a16="http://schemas.microsoft.com/office/drawing/2014/main" id="{B2E9C16D-C27C-4507-958D-20545BC45D6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62" y="3175"/>
                    <a:ext cx="1240" cy="504"/>
                  </a:xfrm>
                  <a:custGeom>
                    <a:avLst/>
                    <a:gdLst>
                      <a:gd name="T0" fmla="*/ 0 w 5470"/>
                      <a:gd name="T1" fmla="*/ 0 h 2222"/>
                      <a:gd name="T2" fmla="*/ 0 w 5470"/>
                      <a:gd name="T3" fmla="*/ 0 h 2222"/>
                      <a:gd name="T4" fmla="*/ 0 w 5470"/>
                      <a:gd name="T5" fmla="*/ 0 h 2222"/>
                      <a:gd name="T6" fmla="*/ 0 w 5470"/>
                      <a:gd name="T7" fmla="*/ 0 h 2222"/>
                      <a:gd name="T8" fmla="*/ 0 w 5470"/>
                      <a:gd name="T9" fmla="*/ 0 h 2222"/>
                      <a:gd name="T10" fmla="*/ 0 w 5470"/>
                      <a:gd name="T11" fmla="*/ 0 h 2222"/>
                      <a:gd name="T12" fmla="*/ 0 w 5470"/>
                      <a:gd name="T13" fmla="*/ 0 h 2222"/>
                      <a:gd name="T14" fmla="*/ 0 w 5470"/>
                      <a:gd name="T15" fmla="*/ 0 h 2222"/>
                      <a:gd name="T16" fmla="*/ 0 w 5470"/>
                      <a:gd name="T17" fmla="*/ 0 h 2222"/>
                      <a:gd name="T18" fmla="*/ 0 w 5470"/>
                      <a:gd name="T19" fmla="*/ 0 h 2222"/>
                      <a:gd name="T20" fmla="*/ 0 w 5470"/>
                      <a:gd name="T21" fmla="*/ 0 h 2222"/>
                      <a:gd name="T22" fmla="*/ 0 w 5470"/>
                      <a:gd name="T23" fmla="*/ 0 h 2222"/>
                      <a:gd name="T24" fmla="*/ 0 w 5470"/>
                      <a:gd name="T25" fmla="*/ 0 h 2222"/>
                      <a:gd name="T26" fmla="*/ 0 w 5470"/>
                      <a:gd name="T27" fmla="*/ 0 h 2222"/>
                      <a:gd name="T28" fmla="*/ 0 w 5470"/>
                      <a:gd name="T29" fmla="*/ 0 h 2222"/>
                      <a:gd name="T30" fmla="*/ 0 w 5470"/>
                      <a:gd name="T31" fmla="*/ 0 h 2222"/>
                      <a:gd name="T32" fmla="*/ 0 w 5470"/>
                      <a:gd name="T33" fmla="*/ 0 h 2222"/>
                      <a:gd name="T34" fmla="*/ 0 w 5470"/>
                      <a:gd name="T35" fmla="*/ 0 h 2222"/>
                      <a:gd name="T36" fmla="*/ 0 w 5470"/>
                      <a:gd name="T37" fmla="*/ 0 h 2222"/>
                      <a:gd name="T38" fmla="*/ 0 w 5470"/>
                      <a:gd name="T39" fmla="*/ 0 h 2222"/>
                      <a:gd name="T40" fmla="*/ 1 w 5470"/>
                      <a:gd name="T41" fmla="*/ 0 h 2222"/>
                      <a:gd name="T42" fmla="*/ 1 w 5470"/>
                      <a:gd name="T43" fmla="*/ 0 h 2222"/>
                      <a:gd name="T44" fmla="*/ 1 w 5470"/>
                      <a:gd name="T45" fmla="*/ 0 h 2222"/>
                      <a:gd name="T46" fmla="*/ 1 w 5470"/>
                      <a:gd name="T47" fmla="*/ 0 h 2222"/>
                      <a:gd name="T48" fmla="*/ 1 w 5470"/>
                      <a:gd name="T49" fmla="*/ 0 h 2222"/>
                      <a:gd name="T50" fmla="*/ 1 w 5470"/>
                      <a:gd name="T51" fmla="*/ 0 h 2222"/>
                      <a:gd name="T52" fmla="*/ 1 w 5470"/>
                      <a:gd name="T53" fmla="*/ 0 h 2222"/>
                      <a:gd name="T54" fmla="*/ 1 w 5470"/>
                      <a:gd name="T55" fmla="*/ 0 h 2222"/>
                      <a:gd name="T56" fmla="*/ 1 w 5470"/>
                      <a:gd name="T57" fmla="*/ 0 h 2222"/>
                      <a:gd name="T58" fmla="*/ 1 w 5470"/>
                      <a:gd name="T59" fmla="*/ 0 h 2222"/>
                      <a:gd name="T60" fmla="*/ 1 w 5470"/>
                      <a:gd name="T61" fmla="*/ 0 h 2222"/>
                      <a:gd name="T62" fmla="*/ 1 w 5470"/>
                      <a:gd name="T63" fmla="*/ 0 h 2222"/>
                      <a:gd name="T64" fmla="*/ 0 w 5470"/>
                      <a:gd name="T65" fmla="*/ 0 h 2222"/>
                      <a:gd name="T66" fmla="*/ 0 w 5470"/>
                      <a:gd name="T67" fmla="*/ 0 h 2222"/>
                      <a:gd name="T68" fmla="*/ 0 w 5470"/>
                      <a:gd name="T69" fmla="*/ 0 h 2222"/>
                      <a:gd name="T70" fmla="*/ 0 w 5470"/>
                      <a:gd name="T71" fmla="*/ 0 h 2222"/>
                      <a:gd name="T72" fmla="*/ 0 w 5470"/>
                      <a:gd name="T73" fmla="*/ 0 h 2222"/>
                      <a:gd name="T74" fmla="*/ 0 w 5470"/>
                      <a:gd name="T75" fmla="*/ 0 h 2222"/>
                      <a:gd name="T76" fmla="*/ 0 w 5470"/>
                      <a:gd name="T77" fmla="*/ 0 h 2222"/>
                      <a:gd name="T78" fmla="*/ 0 w 5470"/>
                      <a:gd name="T79" fmla="*/ 0 h 2222"/>
                      <a:gd name="T80" fmla="*/ 0 w 5470"/>
                      <a:gd name="T81" fmla="*/ 0 h 2222"/>
                      <a:gd name="T82" fmla="*/ 0 w 5470"/>
                      <a:gd name="T83" fmla="*/ 0 h 2222"/>
                      <a:gd name="T84" fmla="*/ 0 w 5470"/>
                      <a:gd name="T85" fmla="*/ 0 h 2222"/>
                      <a:gd name="T86" fmla="*/ 0 w 5470"/>
                      <a:gd name="T87" fmla="*/ 0 h 2222"/>
                      <a:gd name="T88" fmla="*/ 0 w 5470"/>
                      <a:gd name="T89" fmla="*/ 0 h 2222"/>
                      <a:gd name="T90" fmla="*/ 0 w 5470"/>
                      <a:gd name="T91" fmla="*/ 0 h 2222"/>
                      <a:gd name="T92" fmla="*/ 0 w 5470"/>
                      <a:gd name="T93" fmla="*/ 0 h 2222"/>
                      <a:gd name="T94" fmla="*/ 0 w 5470"/>
                      <a:gd name="T95" fmla="*/ 0 h 2222"/>
                      <a:gd name="T96" fmla="*/ 0 w 5470"/>
                      <a:gd name="T97" fmla="*/ 0 h 2222"/>
                      <a:gd name="T98" fmla="*/ 0 w 5470"/>
                      <a:gd name="T99" fmla="*/ 0 h 2222"/>
                      <a:gd name="T100" fmla="*/ 0 w 5470"/>
                      <a:gd name="T101" fmla="*/ 0 h 2222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w 5470"/>
                      <a:gd name="T154" fmla="*/ 0 h 2222"/>
                      <a:gd name="T155" fmla="*/ 5470 w 5470"/>
                      <a:gd name="T156" fmla="*/ 2222 h 2222"/>
                    </a:gdLst>
                    <a:ahLst/>
                    <a:cxnLst>
                      <a:cxn ang="T102">
                        <a:pos x="T0" y="T1"/>
                      </a:cxn>
                      <a:cxn ang="T103">
                        <a:pos x="T2" y="T3"/>
                      </a:cxn>
                      <a:cxn ang="T104">
                        <a:pos x="T4" y="T5"/>
                      </a:cxn>
                      <a:cxn ang="T105">
                        <a:pos x="T6" y="T7"/>
                      </a:cxn>
                      <a:cxn ang="T106">
                        <a:pos x="T8" y="T9"/>
                      </a:cxn>
                      <a:cxn ang="T107">
                        <a:pos x="T10" y="T11"/>
                      </a:cxn>
                      <a:cxn ang="T108">
                        <a:pos x="T12" y="T13"/>
                      </a:cxn>
                      <a:cxn ang="T109">
                        <a:pos x="T14" y="T15"/>
                      </a:cxn>
                      <a:cxn ang="T110">
                        <a:pos x="T16" y="T17"/>
                      </a:cxn>
                      <a:cxn ang="T111">
                        <a:pos x="T18" y="T19"/>
                      </a:cxn>
                      <a:cxn ang="T112">
                        <a:pos x="T20" y="T21"/>
                      </a:cxn>
                      <a:cxn ang="T113">
                        <a:pos x="T22" y="T23"/>
                      </a:cxn>
                      <a:cxn ang="T114">
                        <a:pos x="T24" y="T25"/>
                      </a:cxn>
                      <a:cxn ang="T115">
                        <a:pos x="T26" y="T27"/>
                      </a:cxn>
                      <a:cxn ang="T116">
                        <a:pos x="T28" y="T29"/>
                      </a:cxn>
                      <a:cxn ang="T117">
                        <a:pos x="T30" y="T31"/>
                      </a:cxn>
                      <a:cxn ang="T118">
                        <a:pos x="T32" y="T33"/>
                      </a:cxn>
                      <a:cxn ang="T119">
                        <a:pos x="T34" y="T35"/>
                      </a:cxn>
                      <a:cxn ang="T120">
                        <a:pos x="T36" y="T37"/>
                      </a:cxn>
                      <a:cxn ang="T121">
                        <a:pos x="T38" y="T39"/>
                      </a:cxn>
                      <a:cxn ang="T122">
                        <a:pos x="T40" y="T41"/>
                      </a:cxn>
                      <a:cxn ang="T123">
                        <a:pos x="T42" y="T43"/>
                      </a:cxn>
                      <a:cxn ang="T124">
                        <a:pos x="T44" y="T45"/>
                      </a:cxn>
                      <a:cxn ang="T125">
                        <a:pos x="T46" y="T47"/>
                      </a:cxn>
                      <a:cxn ang="T126">
                        <a:pos x="T48" y="T49"/>
                      </a:cxn>
                      <a:cxn ang="T127">
                        <a:pos x="T50" y="T51"/>
                      </a:cxn>
                      <a:cxn ang="T128">
                        <a:pos x="T52" y="T53"/>
                      </a:cxn>
                      <a:cxn ang="T129">
                        <a:pos x="T54" y="T55"/>
                      </a:cxn>
                      <a:cxn ang="T130">
                        <a:pos x="T56" y="T57"/>
                      </a:cxn>
                      <a:cxn ang="T131">
                        <a:pos x="T58" y="T59"/>
                      </a:cxn>
                      <a:cxn ang="T132">
                        <a:pos x="T60" y="T61"/>
                      </a:cxn>
                      <a:cxn ang="T133">
                        <a:pos x="T62" y="T63"/>
                      </a:cxn>
                      <a:cxn ang="T134">
                        <a:pos x="T64" y="T65"/>
                      </a:cxn>
                      <a:cxn ang="T135">
                        <a:pos x="T66" y="T67"/>
                      </a:cxn>
                      <a:cxn ang="T136">
                        <a:pos x="T68" y="T69"/>
                      </a:cxn>
                      <a:cxn ang="T137">
                        <a:pos x="T70" y="T71"/>
                      </a:cxn>
                      <a:cxn ang="T138">
                        <a:pos x="T72" y="T73"/>
                      </a:cxn>
                      <a:cxn ang="T139">
                        <a:pos x="T74" y="T75"/>
                      </a:cxn>
                      <a:cxn ang="T140">
                        <a:pos x="T76" y="T77"/>
                      </a:cxn>
                      <a:cxn ang="T141">
                        <a:pos x="T78" y="T79"/>
                      </a:cxn>
                      <a:cxn ang="T142">
                        <a:pos x="T80" y="T81"/>
                      </a:cxn>
                      <a:cxn ang="T143">
                        <a:pos x="T82" y="T83"/>
                      </a:cxn>
                      <a:cxn ang="T144">
                        <a:pos x="T84" y="T85"/>
                      </a:cxn>
                      <a:cxn ang="T145">
                        <a:pos x="T86" y="T87"/>
                      </a:cxn>
                      <a:cxn ang="T146">
                        <a:pos x="T88" y="T89"/>
                      </a:cxn>
                      <a:cxn ang="T147">
                        <a:pos x="T90" y="T91"/>
                      </a:cxn>
                      <a:cxn ang="T148">
                        <a:pos x="T92" y="T93"/>
                      </a:cxn>
                      <a:cxn ang="T149">
                        <a:pos x="T94" y="T95"/>
                      </a:cxn>
                      <a:cxn ang="T150">
                        <a:pos x="T96" y="T97"/>
                      </a:cxn>
                      <a:cxn ang="T151">
                        <a:pos x="T98" y="T99"/>
                      </a:cxn>
                      <a:cxn ang="T152">
                        <a:pos x="T100" y="T101"/>
                      </a:cxn>
                    </a:cxnLst>
                    <a:rect l="T153" t="T154" r="T155" b="T156"/>
                    <a:pathLst>
                      <a:path w="5470" h="2222">
                        <a:moveTo>
                          <a:pt x="0" y="1821"/>
                        </a:moveTo>
                        <a:lnTo>
                          <a:pt x="109" y="1893"/>
                        </a:lnTo>
                        <a:lnTo>
                          <a:pt x="205" y="1939"/>
                        </a:lnTo>
                        <a:lnTo>
                          <a:pt x="331" y="1984"/>
                        </a:lnTo>
                        <a:lnTo>
                          <a:pt x="546" y="2053"/>
                        </a:lnTo>
                        <a:lnTo>
                          <a:pt x="781" y="2118"/>
                        </a:lnTo>
                        <a:lnTo>
                          <a:pt x="1033" y="2180"/>
                        </a:lnTo>
                        <a:lnTo>
                          <a:pt x="1250" y="2221"/>
                        </a:lnTo>
                        <a:lnTo>
                          <a:pt x="1397" y="2216"/>
                        </a:lnTo>
                        <a:lnTo>
                          <a:pt x="1606" y="2201"/>
                        </a:lnTo>
                        <a:lnTo>
                          <a:pt x="1776" y="2166"/>
                        </a:lnTo>
                        <a:lnTo>
                          <a:pt x="1939" y="2105"/>
                        </a:lnTo>
                        <a:lnTo>
                          <a:pt x="2049" y="2047"/>
                        </a:lnTo>
                        <a:lnTo>
                          <a:pt x="2132" y="2081"/>
                        </a:lnTo>
                        <a:lnTo>
                          <a:pt x="2252" y="2100"/>
                        </a:lnTo>
                        <a:lnTo>
                          <a:pt x="2432" y="2099"/>
                        </a:lnTo>
                        <a:lnTo>
                          <a:pt x="2542" y="2087"/>
                        </a:lnTo>
                        <a:lnTo>
                          <a:pt x="2631" y="2070"/>
                        </a:lnTo>
                        <a:lnTo>
                          <a:pt x="2717" y="2036"/>
                        </a:lnTo>
                        <a:lnTo>
                          <a:pt x="2973" y="1931"/>
                        </a:lnTo>
                        <a:lnTo>
                          <a:pt x="5149" y="670"/>
                        </a:lnTo>
                        <a:lnTo>
                          <a:pt x="5301" y="543"/>
                        </a:lnTo>
                        <a:lnTo>
                          <a:pt x="5393" y="460"/>
                        </a:lnTo>
                        <a:lnTo>
                          <a:pt x="5444" y="398"/>
                        </a:lnTo>
                        <a:lnTo>
                          <a:pt x="5469" y="367"/>
                        </a:lnTo>
                        <a:lnTo>
                          <a:pt x="5361" y="371"/>
                        </a:lnTo>
                        <a:lnTo>
                          <a:pt x="5260" y="376"/>
                        </a:lnTo>
                        <a:lnTo>
                          <a:pt x="5105" y="379"/>
                        </a:lnTo>
                        <a:lnTo>
                          <a:pt x="4977" y="353"/>
                        </a:lnTo>
                        <a:lnTo>
                          <a:pt x="4697" y="291"/>
                        </a:lnTo>
                        <a:lnTo>
                          <a:pt x="4552" y="246"/>
                        </a:lnTo>
                        <a:lnTo>
                          <a:pt x="4427" y="229"/>
                        </a:lnTo>
                        <a:lnTo>
                          <a:pt x="4214" y="204"/>
                        </a:lnTo>
                        <a:lnTo>
                          <a:pt x="3988" y="183"/>
                        </a:lnTo>
                        <a:lnTo>
                          <a:pt x="3780" y="147"/>
                        </a:lnTo>
                        <a:lnTo>
                          <a:pt x="3630" y="110"/>
                        </a:lnTo>
                        <a:lnTo>
                          <a:pt x="3522" y="77"/>
                        </a:lnTo>
                        <a:lnTo>
                          <a:pt x="3396" y="32"/>
                        </a:lnTo>
                        <a:lnTo>
                          <a:pt x="3320" y="0"/>
                        </a:lnTo>
                        <a:lnTo>
                          <a:pt x="3227" y="74"/>
                        </a:lnTo>
                        <a:lnTo>
                          <a:pt x="3134" y="131"/>
                        </a:lnTo>
                        <a:lnTo>
                          <a:pt x="2931" y="266"/>
                        </a:lnTo>
                        <a:lnTo>
                          <a:pt x="1054" y="1338"/>
                        </a:lnTo>
                        <a:lnTo>
                          <a:pt x="762" y="1490"/>
                        </a:lnTo>
                        <a:lnTo>
                          <a:pt x="507" y="1611"/>
                        </a:lnTo>
                        <a:lnTo>
                          <a:pt x="336" y="1705"/>
                        </a:lnTo>
                        <a:lnTo>
                          <a:pt x="228" y="1749"/>
                        </a:lnTo>
                        <a:lnTo>
                          <a:pt x="141" y="1781"/>
                        </a:lnTo>
                        <a:lnTo>
                          <a:pt x="85" y="1794"/>
                        </a:lnTo>
                        <a:lnTo>
                          <a:pt x="43" y="1798"/>
                        </a:lnTo>
                        <a:lnTo>
                          <a:pt x="0" y="1821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FEE0A5"/>
                      </a:gs>
                      <a:gs pos="100000">
                        <a:srgbClr val="E6E6E6"/>
                      </a:gs>
                    </a:gsLst>
                    <a:lin ang="16200000" scaled="1"/>
                  </a:gradFill>
                  <a:ln w="8280">
                    <a:solidFill>
                      <a:srgbClr val="000000"/>
                    </a:solidFill>
                    <a:bevel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5140" name="Freeform 114">
                    <a:extLst>
                      <a:ext uri="{FF2B5EF4-FFF2-40B4-BE49-F238E27FC236}">
                        <a16:creationId xmlns:a16="http://schemas.microsoft.com/office/drawing/2014/main" id="{180F628C-1175-42C7-A426-FF54AF74C9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74" y="3218"/>
                    <a:ext cx="1040" cy="457"/>
                  </a:xfrm>
                  <a:custGeom>
                    <a:avLst/>
                    <a:gdLst>
                      <a:gd name="T0" fmla="*/ 0 w 4584"/>
                      <a:gd name="T1" fmla="*/ 0 h 2016"/>
                      <a:gd name="T2" fmla="*/ 0 w 4584"/>
                      <a:gd name="T3" fmla="*/ 0 h 2016"/>
                      <a:gd name="T4" fmla="*/ 0 w 4584"/>
                      <a:gd name="T5" fmla="*/ 0 h 2016"/>
                      <a:gd name="T6" fmla="*/ 0 w 4584"/>
                      <a:gd name="T7" fmla="*/ 0 h 2016"/>
                      <a:gd name="T8" fmla="*/ 1 w 4584"/>
                      <a:gd name="T9" fmla="*/ 0 h 2016"/>
                      <a:gd name="T10" fmla="*/ 0 w 4584"/>
                      <a:gd name="T11" fmla="*/ 0 h 2016"/>
                      <a:gd name="T12" fmla="*/ 0 w 4584"/>
                      <a:gd name="T13" fmla="*/ 0 h 2016"/>
                      <a:gd name="T14" fmla="*/ 0 w 4584"/>
                      <a:gd name="T15" fmla="*/ 0 h 2016"/>
                      <a:gd name="T16" fmla="*/ 0 w 4584"/>
                      <a:gd name="T17" fmla="*/ 0 h 2016"/>
                      <a:gd name="T18" fmla="*/ 0 w 4584"/>
                      <a:gd name="T19" fmla="*/ 0 h 2016"/>
                      <a:gd name="T20" fmla="*/ 0 w 4584"/>
                      <a:gd name="T21" fmla="*/ 0 h 2016"/>
                      <a:gd name="T22" fmla="*/ 0 w 4584"/>
                      <a:gd name="T23" fmla="*/ 0 h 2016"/>
                      <a:gd name="T24" fmla="*/ 0 w 4584"/>
                      <a:gd name="T25" fmla="*/ 0 h 2016"/>
                      <a:gd name="T26" fmla="*/ 0 w 4584"/>
                      <a:gd name="T27" fmla="*/ 0 h 2016"/>
                      <a:gd name="T28" fmla="*/ 0 w 4584"/>
                      <a:gd name="T29" fmla="*/ 0 h 2016"/>
                      <a:gd name="T30" fmla="*/ 0 w 4584"/>
                      <a:gd name="T31" fmla="*/ 0 h 201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4584"/>
                      <a:gd name="T49" fmla="*/ 0 h 2016"/>
                      <a:gd name="T50" fmla="*/ 4584 w 4584"/>
                      <a:gd name="T51" fmla="*/ 2016 h 201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4584" h="2016">
                        <a:moveTo>
                          <a:pt x="1077" y="2015"/>
                        </a:moveTo>
                        <a:lnTo>
                          <a:pt x="0" y="1656"/>
                        </a:lnTo>
                        <a:lnTo>
                          <a:pt x="2242" y="394"/>
                        </a:lnTo>
                        <a:lnTo>
                          <a:pt x="2860" y="0"/>
                        </a:lnTo>
                        <a:lnTo>
                          <a:pt x="4583" y="358"/>
                        </a:lnTo>
                        <a:lnTo>
                          <a:pt x="2035" y="1905"/>
                        </a:lnTo>
                        <a:lnTo>
                          <a:pt x="1910" y="1908"/>
                        </a:lnTo>
                        <a:lnTo>
                          <a:pt x="1793" y="1909"/>
                        </a:lnTo>
                        <a:lnTo>
                          <a:pt x="1691" y="1902"/>
                        </a:lnTo>
                        <a:lnTo>
                          <a:pt x="1618" y="1884"/>
                        </a:lnTo>
                        <a:lnTo>
                          <a:pt x="1560" y="1859"/>
                        </a:lnTo>
                        <a:lnTo>
                          <a:pt x="1498" y="1891"/>
                        </a:lnTo>
                        <a:lnTo>
                          <a:pt x="1378" y="1940"/>
                        </a:lnTo>
                        <a:lnTo>
                          <a:pt x="1241" y="1984"/>
                        </a:lnTo>
                        <a:lnTo>
                          <a:pt x="1142" y="2001"/>
                        </a:lnTo>
                        <a:lnTo>
                          <a:pt x="1077" y="2015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FEE0A5"/>
                      </a:gs>
                      <a:gs pos="100000">
                        <a:srgbClr val="E6E6E6"/>
                      </a:gs>
                    </a:gsLst>
                    <a:lin ang="16200000" scaled="1"/>
                  </a:gradFill>
                  <a:ln w="8280">
                    <a:solidFill>
                      <a:srgbClr val="000000"/>
                    </a:solidFill>
                    <a:bevel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5141" name="Freeform 115">
                    <a:extLst>
                      <a:ext uri="{FF2B5EF4-FFF2-40B4-BE49-F238E27FC236}">
                        <a16:creationId xmlns:a16="http://schemas.microsoft.com/office/drawing/2014/main" id="{1AEDC0CA-AD7C-4B83-AA53-7B0D0F20E8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35" y="3202"/>
                    <a:ext cx="1133" cy="475"/>
                  </a:xfrm>
                  <a:custGeom>
                    <a:avLst/>
                    <a:gdLst>
                      <a:gd name="T0" fmla="*/ 0 w 4996"/>
                      <a:gd name="T1" fmla="*/ 0 h 2096"/>
                      <a:gd name="T2" fmla="*/ 0 w 4996"/>
                      <a:gd name="T3" fmla="*/ 0 h 2096"/>
                      <a:gd name="T4" fmla="*/ 0 w 4996"/>
                      <a:gd name="T5" fmla="*/ 0 h 2096"/>
                      <a:gd name="T6" fmla="*/ 0 w 4996"/>
                      <a:gd name="T7" fmla="*/ 0 h 2096"/>
                      <a:gd name="T8" fmla="*/ 0 w 4996"/>
                      <a:gd name="T9" fmla="*/ 0 h 2096"/>
                      <a:gd name="T10" fmla="*/ 1 w 4996"/>
                      <a:gd name="T11" fmla="*/ 0 h 2096"/>
                      <a:gd name="T12" fmla="*/ 1 w 4996"/>
                      <a:gd name="T13" fmla="*/ 0 h 2096"/>
                      <a:gd name="T14" fmla="*/ 1 w 4996"/>
                      <a:gd name="T15" fmla="*/ 0 h 2096"/>
                      <a:gd name="T16" fmla="*/ 0 w 4996"/>
                      <a:gd name="T17" fmla="*/ 0 h 2096"/>
                      <a:gd name="T18" fmla="*/ 0 w 4996"/>
                      <a:gd name="T19" fmla="*/ 0 h 2096"/>
                      <a:gd name="T20" fmla="*/ 0 w 4996"/>
                      <a:gd name="T21" fmla="*/ 0 h 2096"/>
                      <a:gd name="T22" fmla="*/ 0 w 4996"/>
                      <a:gd name="T23" fmla="*/ 0 h 2096"/>
                      <a:gd name="T24" fmla="*/ 0 w 4996"/>
                      <a:gd name="T25" fmla="*/ 0 h 2096"/>
                      <a:gd name="T26" fmla="*/ 0 w 4996"/>
                      <a:gd name="T27" fmla="*/ 0 h 2096"/>
                      <a:gd name="T28" fmla="*/ 0 w 4996"/>
                      <a:gd name="T29" fmla="*/ 0 h 2096"/>
                      <a:gd name="T30" fmla="*/ 1 w 4996"/>
                      <a:gd name="T31" fmla="*/ 0 h 2096"/>
                      <a:gd name="T32" fmla="*/ 1 w 4996"/>
                      <a:gd name="T33" fmla="*/ 0 h 2096"/>
                      <a:gd name="T34" fmla="*/ 0 w 4996"/>
                      <a:gd name="T35" fmla="*/ 0 h 2096"/>
                      <a:gd name="T36" fmla="*/ 0 w 4996"/>
                      <a:gd name="T37" fmla="*/ 0 h 2096"/>
                      <a:gd name="T38" fmla="*/ 0 w 4996"/>
                      <a:gd name="T39" fmla="*/ 0 h 2096"/>
                      <a:gd name="T40" fmla="*/ 0 w 4996"/>
                      <a:gd name="T41" fmla="*/ 0 h 2096"/>
                      <a:gd name="T42" fmla="*/ 0 w 4996"/>
                      <a:gd name="T43" fmla="*/ 0 h 2096"/>
                      <a:gd name="T44" fmla="*/ 0 w 4996"/>
                      <a:gd name="T45" fmla="*/ 0 h 2096"/>
                      <a:gd name="T46" fmla="*/ 0 w 4996"/>
                      <a:gd name="T47" fmla="*/ 0 h 2096"/>
                      <a:gd name="T48" fmla="*/ 0 w 4996"/>
                      <a:gd name="T49" fmla="*/ 0 h 2096"/>
                      <a:gd name="T50" fmla="*/ 0 w 4996"/>
                      <a:gd name="T51" fmla="*/ 0 h 2096"/>
                      <a:gd name="T52" fmla="*/ 0 w 4996"/>
                      <a:gd name="T53" fmla="*/ 0 h 2096"/>
                      <a:gd name="T54" fmla="*/ 0 w 4996"/>
                      <a:gd name="T55" fmla="*/ 0 h 2096"/>
                      <a:gd name="T56" fmla="*/ 0 w 4996"/>
                      <a:gd name="T57" fmla="*/ 0 h 2096"/>
                      <a:gd name="T58" fmla="*/ 0 w 4996"/>
                      <a:gd name="T59" fmla="*/ 0 h 2096"/>
                      <a:gd name="T60" fmla="*/ 0 w 4996"/>
                      <a:gd name="T61" fmla="*/ 0 h 2096"/>
                      <a:gd name="T62" fmla="*/ 0 w 4996"/>
                      <a:gd name="T63" fmla="*/ 0 h 2096"/>
                      <a:gd name="T64" fmla="*/ 0 w 4996"/>
                      <a:gd name="T65" fmla="*/ 0 h 2096"/>
                      <a:gd name="T66" fmla="*/ 0 w 4996"/>
                      <a:gd name="T67" fmla="*/ 0 h 2096"/>
                      <a:gd name="T68" fmla="*/ 0 w 4996"/>
                      <a:gd name="T69" fmla="*/ 0 h 209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4996"/>
                      <a:gd name="T106" fmla="*/ 0 h 2096"/>
                      <a:gd name="T107" fmla="*/ 4996 w 4996"/>
                      <a:gd name="T108" fmla="*/ 2096 h 2096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4996" h="2096">
                        <a:moveTo>
                          <a:pt x="0" y="1716"/>
                        </a:moveTo>
                        <a:lnTo>
                          <a:pt x="1061" y="1141"/>
                        </a:lnTo>
                        <a:lnTo>
                          <a:pt x="2172" y="515"/>
                        </a:lnTo>
                        <a:lnTo>
                          <a:pt x="2905" y="85"/>
                        </a:lnTo>
                        <a:lnTo>
                          <a:pt x="2971" y="31"/>
                        </a:lnTo>
                        <a:lnTo>
                          <a:pt x="3002" y="0"/>
                        </a:lnTo>
                        <a:lnTo>
                          <a:pt x="3134" y="23"/>
                        </a:lnTo>
                        <a:lnTo>
                          <a:pt x="3747" y="147"/>
                        </a:lnTo>
                        <a:lnTo>
                          <a:pt x="4017" y="172"/>
                        </a:lnTo>
                        <a:lnTo>
                          <a:pt x="4254" y="212"/>
                        </a:lnTo>
                        <a:lnTo>
                          <a:pt x="4618" y="299"/>
                        </a:lnTo>
                        <a:lnTo>
                          <a:pt x="4824" y="332"/>
                        </a:lnTo>
                        <a:lnTo>
                          <a:pt x="4995" y="319"/>
                        </a:lnTo>
                        <a:lnTo>
                          <a:pt x="4918" y="390"/>
                        </a:lnTo>
                        <a:lnTo>
                          <a:pt x="4818" y="470"/>
                        </a:lnTo>
                        <a:lnTo>
                          <a:pt x="4574" y="639"/>
                        </a:lnTo>
                        <a:lnTo>
                          <a:pt x="4085" y="916"/>
                        </a:lnTo>
                        <a:lnTo>
                          <a:pt x="2946" y="1605"/>
                        </a:lnTo>
                        <a:lnTo>
                          <a:pt x="2638" y="1764"/>
                        </a:lnTo>
                        <a:lnTo>
                          <a:pt x="2469" y="1855"/>
                        </a:lnTo>
                        <a:lnTo>
                          <a:pt x="2309" y="1920"/>
                        </a:lnTo>
                        <a:lnTo>
                          <a:pt x="2223" y="1955"/>
                        </a:lnTo>
                        <a:lnTo>
                          <a:pt x="2148" y="1976"/>
                        </a:lnTo>
                        <a:lnTo>
                          <a:pt x="2077" y="1976"/>
                        </a:lnTo>
                        <a:lnTo>
                          <a:pt x="1995" y="1982"/>
                        </a:lnTo>
                        <a:lnTo>
                          <a:pt x="1965" y="1982"/>
                        </a:lnTo>
                        <a:lnTo>
                          <a:pt x="2091" y="1955"/>
                        </a:lnTo>
                        <a:lnTo>
                          <a:pt x="2191" y="1906"/>
                        </a:lnTo>
                        <a:lnTo>
                          <a:pt x="2464" y="1758"/>
                        </a:lnTo>
                        <a:lnTo>
                          <a:pt x="4209" y="752"/>
                        </a:lnTo>
                        <a:lnTo>
                          <a:pt x="4473" y="613"/>
                        </a:lnTo>
                        <a:lnTo>
                          <a:pt x="4470" y="570"/>
                        </a:lnTo>
                        <a:lnTo>
                          <a:pt x="4484" y="474"/>
                        </a:lnTo>
                        <a:lnTo>
                          <a:pt x="4502" y="427"/>
                        </a:lnTo>
                        <a:lnTo>
                          <a:pt x="4518" y="413"/>
                        </a:lnTo>
                        <a:lnTo>
                          <a:pt x="4264" y="353"/>
                        </a:lnTo>
                        <a:lnTo>
                          <a:pt x="4002" y="288"/>
                        </a:lnTo>
                        <a:lnTo>
                          <a:pt x="3648" y="248"/>
                        </a:lnTo>
                        <a:lnTo>
                          <a:pt x="3240" y="184"/>
                        </a:lnTo>
                        <a:lnTo>
                          <a:pt x="3199" y="218"/>
                        </a:lnTo>
                        <a:lnTo>
                          <a:pt x="3152" y="259"/>
                        </a:lnTo>
                        <a:lnTo>
                          <a:pt x="3089" y="307"/>
                        </a:lnTo>
                        <a:lnTo>
                          <a:pt x="3031" y="327"/>
                        </a:lnTo>
                        <a:lnTo>
                          <a:pt x="2952" y="330"/>
                        </a:lnTo>
                        <a:lnTo>
                          <a:pt x="2869" y="319"/>
                        </a:lnTo>
                        <a:lnTo>
                          <a:pt x="2809" y="299"/>
                        </a:lnTo>
                        <a:lnTo>
                          <a:pt x="2792" y="286"/>
                        </a:lnTo>
                        <a:lnTo>
                          <a:pt x="515" y="1625"/>
                        </a:lnTo>
                        <a:lnTo>
                          <a:pt x="535" y="1638"/>
                        </a:lnTo>
                        <a:lnTo>
                          <a:pt x="561" y="1659"/>
                        </a:lnTo>
                        <a:lnTo>
                          <a:pt x="587" y="1690"/>
                        </a:lnTo>
                        <a:lnTo>
                          <a:pt x="605" y="1727"/>
                        </a:lnTo>
                        <a:lnTo>
                          <a:pt x="614" y="1781"/>
                        </a:lnTo>
                        <a:lnTo>
                          <a:pt x="614" y="1840"/>
                        </a:lnTo>
                        <a:lnTo>
                          <a:pt x="651" y="1874"/>
                        </a:lnTo>
                        <a:lnTo>
                          <a:pt x="808" y="1925"/>
                        </a:lnTo>
                        <a:lnTo>
                          <a:pt x="938" y="1976"/>
                        </a:lnTo>
                        <a:lnTo>
                          <a:pt x="1077" y="2013"/>
                        </a:lnTo>
                        <a:lnTo>
                          <a:pt x="1199" y="2044"/>
                        </a:lnTo>
                        <a:lnTo>
                          <a:pt x="1262" y="2056"/>
                        </a:lnTo>
                        <a:lnTo>
                          <a:pt x="1379" y="2061"/>
                        </a:lnTo>
                        <a:lnTo>
                          <a:pt x="1329" y="2073"/>
                        </a:lnTo>
                        <a:lnTo>
                          <a:pt x="1246" y="2084"/>
                        </a:lnTo>
                        <a:lnTo>
                          <a:pt x="1157" y="2095"/>
                        </a:lnTo>
                        <a:lnTo>
                          <a:pt x="1093" y="2092"/>
                        </a:lnTo>
                        <a:lnTo>
                          <a:pt x="938" y="2063"/>
                        </a:lnTo>
                        <a:lnTo>
                          <a:pt x="695" y="1996"/>
                        </a:lnTo>
                        <a:lnTo>
                          <a:pt x="423" y="1909"/>
                        </a:lnTo>
                        <a:lnTo>
                          <a:pt x="162" y="1800"/>
                        </a:lnTo>
                        <a:lnTo>
                          <a:pt x="45" y="1747"/>
                        </a:lnTo>
                        <a:lnTo>
                          <a:pt x="0" y="1716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3E7966"/>
                      </a:gs>
                      <a:gs pos="100000">
                        <a:srgbClr val="328570"/>
                      </a:gs>
                    </a:gsLst>
                    <a:lin ang="16200000" scaled="1"/>
                  </a:gradFill>
                  <a:ln w="8280">
                    <a:solidFill>
                      <a:srgbClr val="000000"/>
                    </a:solidFill>
                    <a:bevel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5142" name="Freeform 116">
                    <a:extLst>
                      <a:ext uri="{FF2B5EF4-FFF2-40B4-BE49-F238E27FC236}">
                        <a16:creationId xmlns:a16="http://schemas.microsoft.com/office/drawing/2014/main" id="{19058CAE-328A-4030-9100-C77795CF1C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17" y="3738"/>
                    <a:ext cx="1" cy="343"/>
                  </a:xfrm>
                  <a:custGeom>
                    <a:avLst/>
                    <a:gdLst>
                      <a:gd name="T0" fmla="*/ 0 w 1"/>
                      <a:gd name="T1" fmla="*/ 0 h 1511"/>
                      <a:gd name="T2" fmla="*/ 0 w 1"/>
                      <a:gd name="T3" fmla="*/ 0 h 1511"/>
                      <a:gd name="T4" fmla="*/ 0 w 1"/>
                      <a:gd name="T5" fmla="*/ 0 h 1511"/>
                      <a:gd name="T6" fmla="*/ 0 60000 65536"/>
                      <a:gd name="T7" fmla="*/ 0 60000 65536"/>
                      <a:gd name="T8" fmla="*/ 0 60000 65536"/>
                      <a:gd name="T9" fmla="*/ 0 w 1"/>
                      <a:gd name="T10" fmla="*/ 0 h 1511"/>
                      <a:gd name="T11" fmla="*/ 1 w 1"/>
                      <a:gd name="T12" fmla="*/ 1511 h 151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" h="1511">
                        <a:moveTo>
                          <a:pt x="0" y="0"/>
                        </a:moveTo>
                        <a:lnTo>
                          <a:pt x="0" y="1499"/>
                        </a:lnTo>
                        <a:lnTo>
                          <a:pt x="0" y="1510"/>
                        </a:lnTo>
                      </a:path>
                    </a:pathLst>
                  </a:custGeom>
                  <a:noFill/>
                  <a:ln w="8280">
                    <a:solidFill>
                      <a:srgbClr val="000000"/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 altLang="cs-CZ"/>
                  </a:p>
                </p:txBody>
              </p:sp>
              <p:sp>
                <p:nvSpPr>
                  <p:cNvPr id="5143" name="Line 117">
                    <a:extLst>
                      <a:ext uri="{FF2B5EF4-FFF2-40B4-BE49-F238E27FC236}">
                        <a16:creationId xmlns:a16="http://schemas.microsoft.com/office/drawing/2014/main" id="{0ABA3F0A-D867-49C0-8324-4267D2313B3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218" y="3298"/>
                    <a:ext cx="789" cy="467"/>
                  </a:xfrm>
                  <a:prstGeom prst="line">
                    <a:avLst/>
                  </a:prstGeom>
                  <a:noFill/>
                  <a:ln w="8280">
                    <a:solidFill>
                      <a:srgbClr val="000000"/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5144" name="Line 118">
                    <a:extLst>
                      <a:ext uri="{FF2B5EF4-FFF2-40B4-BE49-F238E27FC236}">
                        <a16:creationId xmlns:a16="http://schemas.microsoft.com/office/drawing/2014/main" id="{B2FE2DFC-FC85-4C94-AD72-6965B3C15D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218" y="3311"/>
                    <a:ext cx="789" cy="489"/>
                  </a:xfrm>
                  <a:prstGeom prst="line">
                    <a:avLst/>
                  </a:prstGeom>
                  <a:noFill/>
                  <a:ln w="8280">
                    <a:solidFill>
                      <a:srgbClr val="000000"/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5145" name="Line 119">
                    <a:extLst>
                      <a:ext uri="{FF2B5EF4-FFF2-40B4-BE49-F238E27FC236}">
                        <a16:creationId xmlns:a16="http://schemas.microsoft.com/office/drawing/2014/main" id="{A688FE78-460B-49E4-B5CE-DB5982A9A4A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218" y="3325"/>
                    <a:ext cx="790" cy="502"/>
                  </a:xfrm>
                  <a:prstGeom prst="line">
                    <a:avLst/>
                  </a:prstGeom>
                  <a:noFill/>
                  <a:ln w="8280">
                    <a:solidFill>
                      <a:srgbClr val="000000"/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5146" name="Line 120">
                    <a:extLst>
                      <a:ext uri="{FF2B5EF4-FFF2-40B4-BE49-F238E27FC236}">
                        <a16:creationId xmlns:a16="http://schemas.microsoft.com/office/drawing/2014/main" id="{8FFB5548-78F0-4BEA-B299-B8462520EDB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219" y="3343"/>
                    <a:ext cx="786" cy="509"/>
                  </a:xfrm>
                  <a:prstGeom prst="line">
                    <a:avLst/>
                  </a:prstGeom>
                  <a:noFill/>
                  <a:ln w="8280">
                    <a:solidFill>
                      <a:srgbClr val="000000"/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5147" name="Line 121">
                    <a:extLst>
                      <a:ext uri="{FF2B5EF4-FFF2-40B4-BE49-F238E27FC236}">
                        <a16:creationId xmlns:a16="http://schemas.microsoft.com/office/drawing/2014/main" id="{46AF0053-7091-4847-8470-EB76210830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219" y="3360"/>
                    <a:ext cx="790" cy="512"/>
                  </a:xfrm>
                  <a:prstGeom prst="line">
                    <a:avLst/>
                  </a:prstGeom>
                  <a:noFill/>
                  <a:ln w="8280">
                    <a:solidFill>
                      <a:srgbClr val="000000"/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5148" name="Line 122">
                    <a:extLst>
                      <a:ext uri="{FF2B5EF4-FFF2-40B4-BE49-F238E27FC236}">
                        <a16:creationId xmlns:a16="http://schemas.microsoft.com/office/drawing/2014/main" id="{83915693-64E6-4272-8FB6-76ECE691D23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218" y="3382"/>
                    <a:ext cx="789" cy="517"/>
                  </a:xfrm>
                  <a:prstGeom prst="line">
                    <a:avLst/>
                  </a:prstGeom>
                  <a:noFill/>
                  <a:ln w="8280">
                    <a:solidFill>
                      <a:srgbClr val="000000"/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5149" name="Line 123">
                    <a:extLst>
                      <a:ext uri="{FF2B5EF4-FFF2-40B4-BE49-F238E27FC236}">
                        <a16:creationId xmlns:a16="http://schemas.microsoft.com/office/drawing/2014/main" id="{32480B35-4FCB-4B01-A278-226736DD8D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219" y="3405"/>
                    <a:ext cx="789" cy="521"/>
                  </a:xfrm>
                  <a:prstGeom prst="line">
                    <a:avLst/>
                  </a:prstGeom>
                  <a:noFill/>
                  <a:ln w="8280">
                    <a:solidFill>
                      <a:srgbClr val="000000"/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5150" name="Line 124">
                    <a:extLst>
                      <a:ext uri="{FF2B5EF4-FFF2-40B4-BE49-F238E27FC236}">
                        <a16:creationId xmlns:a16="http://schemas.microsoft.com/office/drawing/2014/main" id="{90AD4198-EFB3-4654-9379-E4FE8E13621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218" y="3429"/>
                    <a:ext cx="788" cy="522"/>
                  </a:xfrm>
                  <a:prstGeom prst="line">
                    <a:avLst/>
                  </a:prstGeom>
                  <a:noFill/>
                  <a:ln w="8280">
                    <a:solidFill>
                      <a:srgbClr val="000000"/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5151" name="Line 125">
                    <a:extLst>
                      <a:ext uri="{FF2B5EF4-FFF2-40B4-BE49-F238E27FC236}">
                        <a16:creationId xmlns:a16="http://schemas.microsoft.com/office/drawing/2014/main" id="{B84F347B-B063-4DDB-BD46-CC73BFA6F58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217" y="3447"/>
                    <a:ext cx="790" cy="533"/>
                  </a:xfrm>
                  <a:prstGeom prst="line">
                    <a:avLst/>
                  </a:prstGeom>
                  <a:noFill/>
                  <a:ln w="8280">
                    <a:solidFill>
                      <a:srgbClr val="000000"/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5152" name="Line 126">
                    <a:extLst>
                      <a:ext uri="{FF2B5EF4-FFF2-40B4-BE49-F238E27FC236}">
                        <a16:creationId xmlns:a16="http://schemas.microsoft.com/office/drawing/2014/main" id="{327B3EF6-FBBD-4741-935B-F570FBC9C88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218" y="3460"/>
                    <a:ext cx="790" cy="544"/>
                  </a:xfrm>
                  <a:prstGeom prst="line">
                    <a:avLst/>
                  </a:prstGeom>
                  <a:noFill/>
                  <a:ln w="8280">
                    <a:solidFill>
                      <a:srgbClr val="000000"/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5153" name="Line 127">
                    <a:extLst>
                      <a:ext uri="{FF2B5EF4-FFF2-40B4-BE49-F238E27FC236}">
                        <a16:creationId xmlns:a16="http://schemas.microsoft.com/office/drawing/2014/main" id="{7C890D9C-2103-494D-8E25-2C218108841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219" y="3473"/>
                    <a:ext cx="788" cy="552"/>
                  </a:xfrm>
                  <a:prstGeom prst="line">
                    <a:avLst/>
                  </a:prstGeom>
                  <a:noFill/>
                  <a:ln w="8280">
                    <a:solidFill>
                      <a:srgbClr val="000000"/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5154" name="Line 128">
                    <a:extLst>
                      <a:ext uri="{FF2B5EF4-FFF2-40B4-BE49-F238E27FC236}">
                        <a16:creationId xmlns:a16="http://schemas.microsoft.com/office/drawing/2014/main" id="{684CE6D5-ADFF-4884-97E1-6D8E985872E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218" y="3483"/>
                    <a:ext cx="789" cy="562"/>
                  </a:xfrm>
                  <a:prstGeom prst="line">
                    <a:avLst/>
                  </a:prstGeom>
                  <a:noFill/>
                  <a:ln w="8280">
                    <a:solidFill>
                      <a:srgbClr val="000000"/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5155" name="Line 129">
                    <a:extLst>
                      <a:ext uri="{FF2B5EF4-FFF2-40B4-BE49-F238E27FC236}">
                        <a16:creationId xmlns:a16="http://schemas.microsoft.com/office/drawing/2014/main" id="{C470A205-93BA-4D26-BFE2-0F2CEC7D873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220" y="3496"/>
                    <a:ext cx="788" cy="570"/>
                  </a:xfrm>
                  <a:prstGeom prst="line">
                    <a:avLst/>
                  </a:prstGeom>
                  <a:noFill/>
                  <a:ln w="8280">
                    <a:solidFill>
                      <a:srgbClr val="000000"/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5156" name="Freeform 130">
                    <a:extLst>
                      <a:ext uri="{FF2B5EF4-FFF2-40B4-BE49-F238E27FC236}">
                        <a16:creationId xmlns:a16="http://schemas.microsoft.com/office/drawing/2014/main" id="{B38FFEC2-A76B-4F33-A8F8-2A026695F0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38" y="3295"/>
                    <a:ext cx="769" cy="575"/>
                  </a:xfrm>
                  <a:custGeom>
                    <a:avLst/>
                    <a:gdLst>
                      <a:gd name="T0" fmla="*/ 0 w 3391"/>
                      <a:gd name="T1" fmla="*/ 0 h 2537"/>
                      <a:gd name="T2" fmla="*/ 0 w 3391"/>
                      <a:gd name="T3" fmla="*/ 0 h 2537"/>
                      <a:gd name="T4" fmla="*/ 0 w 3391"/>
                      <a:gd name="T5" fmla="*/ 0 h 2537"/>
                      <a:gd name="T6" fmla="*/ 0 w 3391"/>
                      <a:gd name="T7" fmla="*/ 0 h 2537"/>
                      <a:gd name="T8" fmla="*/ 0 w 3391"/>
                      <a:gd name="T9" fmla="*/ 0 h 2537"/>
                      <a:gd name="T10" fmla="*/ 0 w 3391"/>
                      <a:gd name="T11" fmla="*/ 0 h 2537"/>
                      <a:gd name="T12" fmla="*/ 0 w 3391"/>
                      <a:gd name="T13" fmla="*/ 0 h 253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3391"/>
                      <a:gd name="T22" fmla="*/ 0 h 2537"/>
                      <a:gd name="T23" fmla="*/ 3391 w 3391"/>
                      <a:gd name="T24" fmla="*/ 2537 h 253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3391" h="2537">
                        <a:moveTo>
                          <a:pt x="0" y="709"/>
                        </a:moveTo>
                        <a:lnTo>
                          <a:pt x="2075" y="1225"/>
                        </a:lnTo>
                        <a:lnTo>
                          <a:pt x="2072" y="2536"/>
                        </a:lnTo>
                        <a:lnTo>
                          <a:pt x="3390" y="1577"/>
                        </a:lnTo>
                        <a:lnTo>
                          <a:pt x="3390" y="455"/>
                        </a:lnTo>
                        <a:lnTo>
                          <a:pt x="1258" y="0"/>
                        </a:lnTo>
                        <a:lnTo>
                          <a:pt x="0" y="709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FDC07F"/>
                      </a:gs>
                      <a:gs pos="100000">
                        <a:srgbClr val="CCCCCC"/>
                      </a:gs>
                    </a:gsLst>
                    <a:lin ang="16200000" scaled="1"/>
                  </a:gradFill>
                  <a:ln w="8280">
                    <a:solidFill>
                      <a:srgbClr val="000000"/>
                    </a:solidFill>
                    <a:bevel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5157" name="Line 131">
                    <a:extLst>
                      <a:ext uri="{FF2B5EF4-FFF2-40B4-BE49-F238E27FC236}">
                        <a16:creationId xmlns:a16="http://schemas.microsoft.com/office/drawing/2014/main" id="{6C5BF989-979D-4E96-9D46-E2CDCFD8F5C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765" y="3633"/>
                    <a:ext cx="454" cy="129"/>
                  </a:xfrm>
                  <a:prstGeom prst="line">
                    <a:avLst/>
                  </a:prstGeom>
                  <a:noFill/>
                  <a:ln w="8280">
                    <a:solidFill>
                      <a:srgbClr val="000000"/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5158" name="Line 132">
                    <a:extLst>
                      <a:ext uri="{FF2B5EF4-FFF2-40B4-BE49-F238E27FC236}">
                        <a16:creationId xmlns:a16="http://schemas.microsoft.com/office/drawing/2014/main" id="{2BB2B529-A124-4678-AB73-AD73FB96FC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766" y="3656"/>
                    <a:ext cx="453" cy="139"/>
                  </a:xfrm>
                  <a:prstGeom prst="line">
                    <a:avLst/>
                  </a:prstGeom>
                  <a:noFill/>
                  <a:ln w="8280">
                    <a:solidFill>
                      <a:srgbClr val="000000"/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5159" name="Line 133">
                    <a:extLst>
                      <a:ext uri="{FF2B5EF4-FFF2-40B4-BE49-F238E27FC236}">
                        <a16:creationId xmlns:a16="http://schemas.microsoft.com/office/drawing/2014/main" id="{8341C4D2-72CF-4105-9D26-F6FB03A45CC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765" y="3673"/>
                    <a:ext cx="454" cy="151"/>
                  </a:xfrm>
                  <a:prstGeom prst="line">
                    <a:avLst/>
                  </a:prstGeom>
                  <a:noFill/>
                  <a:ln w="8280">
                    <a:solidFill>
                      <a:srgbClr val="000000"/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5160" name="Line 134">
                    <a:extLst>
                      <a:ext uri="{FF2B5EF4-FFF2-40B4-BE49-F238E27FC236}">
                        <a16:creationId xmlns:a16="http://schemas.microsoft.com/office/drawing/2014/main" id="{C936DB74-F305-4CD0-884E-3F12B85388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764" y="3690"/>
                    <a:ext cx="455" cy="158"/>
                  </a:xfrm>
                  <a:prstGeom prst="line">
                    <a:avLst/>
                  </a:prstGeom>
                  <a:noFill/>
                  <a:ln w="8280">
                    <a:solidFill>
                      <a:srgbClr val="000000"/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5161" name="Line 135">
                    <a:extLst>
                      <a:ext uri="{FF2B5EF4-FFF2-40B4-BE49-F238E27FC236}">
                        <a16:creationId xmlns:a16="http://schemas.microsoft.com/office/drawing/2014/main" id="{6D79F978-5FA4-4737-92EE-9E6C0B9AA09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767" y="3724"/>
                    <a:ext cx="451" cy="172"/>
                  </a:xfrm>
                  <a:prstGeom prst="line">
                    <a:avLst/>
                  </a:prstGeom>
                  <a:noFill/>
                  <a:ln w="8280">
                    <a:solidFill>
                      <a:srgbClr val="000000"/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5162" name="Line 136">
                    <a:extLst>
                      <a:ext uri="{FF2B5EF4-FFF2-40B4-BE49-F238E27FC236}">
                        <a16:creationId xmlns:a16="http://schemas.microsoft.com/office/drawing/2014/main" id="{D2D68882-A41E-4140-B0D9-6FFB81D06D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766" y="3742"/>
                    <a:ext cx="453" cy="180"/>
                  </a:xfrm>
                  <a:prstGeom prst="line">
                    <a:avLst/>
                  </a:prstGeom>
                  <a:noFill/>
                  <a:ln w="8280">
                    <a:solidFill>
                      <a:srgbClr val="000000"/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5163" name="Line 137">
                    <a:extLst>
                      <a:ext uri="{FF2B5EF4-FFF2-40B4-BE49-F238E27FC236}">
                        <a16:creationId xmlns:a16="http://schemas.microsoft.com/office/drawing/2014/main" id="{93532199-83CE-428C-9271-49762CED24F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766" y="3758"/>
                    <a:ext cx="453" cy="189"/>
                  </a:xfrm>
                  <a:prstGeom prst="line">
                    <a:avLst/>
                  </a:prstGeom>
                  <a:noFill/>
                  <a:ln w="8280">
                    <a:solidFill>
                      <a:srgbClr val="000000"/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5164" name="Line 138">
                    <a:extLst>
                      <a:ext uri="{FF2B5EF4-FFF2-40B4-BE49-F238E27FC236}">
                        <a16:creationId xmlns:a16="http://schemas.microsoft.com/office/drawing/2014/main" id="{40CDB35C-8315-431A-86B6-CCC3FC03512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765" y="3776"/>
                    <a:ext cx="453" cy="201"/>
                  </a:xfrm>
                  <a:prstGeom prst="line">
                    <a:avLst/>
                  </a:prstGeom>
                  <a:noFill/>
                  <a:ln w="8280">
                    <a:solidFill>
                      <a:srgbClr val="000000"/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5165" name="Line 139">
                    <a:extLst>
                      <a:ext uri="{FF2B5EF4-FFF2-40B4-BE49-F238E27FC236}">
                        <a16:creationId xmlns:a16="http://schemas.microsoft.com/office/drawing/2014/main" id="{0C3158F7-AF6D-40FF-A338-61CEC13C72F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766" y="3797"/>
                    <a:ext cx="453" cy="204"/>
                  </a:xfrm>
                  <a:prstGeom prst="line">
                    <a:avLst/>
                  </a:prstGeom>
                  <a:noFill/>
                  <a:ln w="8280">
                    <a:solidFill>
                      <a:srgbClr val="000000"/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5166" name="Line 140">
                    <a:extLst>
                      <a:ext uri="{FF2B5EF4-FFF2-40B4-BE49-F238E27FC236}">
                        <a16:creationId xmlns:a16="http://schemas.microsoft.com/office/drawing/2014/main" id="{A09B9510-885B-4213-81E7-8FAFC2AB9F3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767" y="3816"/>
                    <a:ext cx="452" cy="208"/>
                  </a:xfrm>
                  <a:prstGeom prst="line">
                    <a:avLst/>
                  </a:prstGeom>
                  <a:noFill/>
                  <a:ln w="8280">
                    <a:solidFill>
                      <a:srgbClr val="000000"/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5167" name="Line 141">
                    <a:extLst>
                      <a:ext uri="{FF2B5EF4-FFF2-40B4-BE49-F238E27FC236}">
                        <a16:creationId xmlns:a16="http://schemas.microsoft.com/office/drawing/2014/main" id="{9A35B4FA-0B81-475D-872E-776A748AB9A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765" y="3834"/>
                    <a:ext cx="454" cy="206"/>
                  </a:xfrm>
                  <a:prstGeom prst="line">
                    <a:avLst/>
                  </a:prstGeom>
                  <a:noFill/>
                  <a:ln w="8280">
                    <a:solidFill>
                      <a:srgbClr val="000000"/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5168" name="Line 142">
                    <a:extLst>
                      <a:ext uri="{FF2B5EF4-FFF2-40B4-BE49-F238E27FC236}">
                        <a16:creationId xmlns:a16="http://schemas.microsoft.com/office/drawing/2014/main" id="{88569558-EE40-467A-97F9-D754718C6B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766" y="3851"/>
                    <a:ext cx="454" cy="211"/>
                  </a:xfrm>
                  <a:prstGeom prst="line">
                    <a:avLst/>
                  </a:prstGeom>
                  <a:noFill/>
                  <a:ln w="8280">
                    <a:solidFill>
                      <a:srgbClr val="000000"/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5169" name="Line 143">
                    <a:extLst>
                      <a:ext uri="{FF2B5EF4-FFF2-40B4-BE49-F238E27FC236}">
                        <a16:creationId xmlns:a16="http://schemas.microsoft.com/office/drawing/2014/main" id="{47022EC0-1B57-4B91-BE71-F18342C4C7C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508" y="3400"/>
                    <a:ext cx="297" cy="175"/>
                  </a:xfrm>
                  <a:prstGeom prst="line">
                    <a:avLst/>
                  </a:prstGeom>
                  <a:noFill/>
                  <a:ln w="8280">
                    <a:solidFill>
                      <a:srgbClr val="000000"/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5170" name="Line 144">
                    <a:extLst>
                      <a:ext uri="{FF2B5EF4-FFF2-40B4-BE49-F238E27FC236}">
                        <a16:creationId xmlns:a16="http://schemas.microsoft.com/office/drawing/2014/main" id="{BD1CEEFB-26ED-4FFA-86BF-531EABDAA09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765" y="3707"/>
                    <a:ext cx="455" cy="163"/>
                  </a:xfrm>
                  <a:prstGeom prst="line">
                    <a:avLst/>
                  </a:prstGeom>
                  <a:noFill/>
                  <a:ln w="8280">
                    <a:solidFill>
                      <a:srgbClr val="000000"/>
                    </a:solidFill>
                    <a:bevel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cs-CZ"/>
                  </a:p>
                </p:txBody>
              </p:sp>
              <p:sp>
                <p:nvSpPr>
                  <p:cNvPr id="5171" name="Freeform 145">
                    <a:extLst>
                      <a:ext uri="{FF2B5EF4-FFF2-40B4-BE49-F238E27FC236}">
                        <a16:creationId xmlns:a16="http://schemas.microsoft.com/office/drawing/2014/main" id="{9A618972-D064-40C2-A975-A708DB7325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07" y="3352"/>
                    <a:ext cx="438" cy="138"/>
                  </a:xfrm>
                  <a:custGeom>
                    <a:avLst/>
                    <a:gdLst>
                      <a:gd name="T0" fmla="*/ 0 w 1933"/>
                      <a:gd name="T1" fmla="*/ 0 h 609"/>
                      <a:gd name="T2" fmla="*/ 0 w 1933"/>
                      <a:gd name="T3" fmla="*/ 0 h 609"/>
                      <a:gd name="T4" fmla="*/ 0 w 1933"/>
                      <a:gd name="T5" fmla="*/ 0 h 609"/>
                      <a:gd name="T6" fmla="*/ 0 w 1933"/>
                      <a:gd name="T7" fmla="*/ 0 h 609"/>
                      <a:gd name="T8" fmla="*/ 0 w 1933"/>
                      <a:gd name="T9" fmla="*/ 0 h 609"/>
                      <a:gd name="T10" fmla="*/ 0 w 1933"/>
                      <a:gd name="T11" fmla="*/ 0 h 609"/>
                      <a:gd name="T12" fmla="*/ 0 w 1933"/>
                      <a:gd name="T13" fmla="*/ 0 h 609"/>
                      <a:gd name="T14" fmla="*/ 0 w 1933"/>
                      <a:gd name="T15" fmla="*/ 0 h 609"/>
                      <a:gd name="T16" fmla="*/ 0 w 1933"/>
                      <a:gd name="T17" fmla="*/ 0 h 609"/>
                      <a:gd name="T18" fmla="*/ 0 w 1933"/>
                      <a:gd name="T19" fmla="*/ 0 h 609"/>
                      <a:gd name="T20" fmla="*/ 0 w 1933"/>
                      <a:gd name="T21" fmla="*/ 0 h 609"/>
                      <a:gd name="T22" fmla="*/ 0 w 1933"/>
                      <a:gd name="T23" fmla="*/ 0 h 609"/>
                      <a:gd name="T24" fmla="*/ 0 w 1933"/>
                      <a:gd name="T25" fmla="*/ 0 h 609"/>
                      <a:gd name="T26" fmla="*/ 0 w 1933"/>
                      <a:gd name="T27" fmla="*/ 0 h 609"/>
                      <a:gd name="T28" fmla="*/ 0 w 1933"/>
                      <a:gd name="T29" fmla="*/ 0 h 609"/>
                      <a:gd name="T30" fmla="*/ 0 w 1933"/>
                      <a:gd name="T31" fmla="*/ 0 h 609"/>
                      <a:gd name="T32" fmla="*/ 0 w 1933"/>
                      <a:gd name="T33" fmla="*/ 0 h 609"/>
                      <a:gd name="T34" fmla="*/ 0 w 1933"/>
                      <a:gd name="T35" fmla="*/ 0 h 609"/>
                      <a:gd name="T36" fmla="*/ 0 w 1933"/>
                      <a:gd name="T37" fmla="*/ 0 h 609"/>
                      <a:gd name="T38" fmla="*/ 0 w 1933"/>
                      <a:gd name="T39" fmla="*/ 0 h 609"/>
                      <a:gd name="T40" fmla="*/ 0 w 1933"/>
                      <a:gd name="T41" fmla="*/ 0 h 609"/>
                      <a:gd name="T42" fmla="*/ 0 w 1933"/>
                      <a:gd name="T43" fmla="*/ 0 h 609"/>
                      <a:gd name="T44" fmla="*/ 0 w 1933"/>
                      <a:gd name="T45" fmla="*/ 0 h 609"/>
                      <a:gd name="T46" fmla="*/ 0 w 1933"/>
                      <a:gd name="T47" fmla="*/ 0 h 609"/>
                      <a:gd name="T48" fmla="*/ 0 w 1933"/>
                      <a:gd name="T49" fmla="*/ 0 h 609"/>
                      <a:gd name="T50" fmla="*/ 0 w 1933"/>
                      <a:gd name="T51" fmla="*/ 0 h 609"/>
                      <a:gd name="T52" fmla="*/ 0 w 1933"/>
                      <a:gd name="T53" fmla="*/ 0 h 609"/>
                      <a:gd name="T54" fmla="*/ 0 w 1933"/>
                      <a:gd name="T55" fmla="*/ 0 h 609"/>
                      <a:gd name="T56" fmla="*/ 0 w 1933"/>
                      <a:gd name="T57" fmla="*/ 0 h 609"/>
                      <a:gd name="T58" fmla="*/ 0 w 1933"/>
                      <a:gd name="T59" fmla="*/ 0 h 609"/>
                      <a:gd name="T60" fmla="*/ 0 w 1933"/>
                      <a:gd name="T61" fmla="*/ 0 h 609"/>
                      <a:gd name="T62" fmla="*/ 0 w 1933"/>
                      <a:gd name="T63" fmla="*/ 0 h 609"/>
                      <a:gd name="T64" fmla="*/ 0 w 1933"/>
                      <a:gd name="T65" fmla="*/ 0 h 609"/>
                      <a:gd name="T66" fmla="*/ 0 w 1933"/>
                      <a:gd name="T67" fmla="*/ 0 h 609"/>
                      <a:gd name="T68" fmla="*/ 0 w 1933"/>
                      <a:gd name="T69" fmla="*/ 0 h 609"/>
                      <a:gd name="T70" fmla="*/ 0 w 1933"/>
                      <a:gd name="T71" fmla="*/ 0 h 609"/>
                      <a:gd name="T72" fmla="*/ 0 w 1933"/>
                      <a:gd name="T73" fmla="*/ 0 h 609"/>
                      <a:gd name="T74" fmla="*/ 0 w 1933"/>
                      <a:gd name="T75" fmla="*/ 0 h 609"/>
                      <a:gd name="T76" fmla="*/ 0 w 1933"/>
                      <a:gd name="T77" fmla="*/ 0 h 609"/>
                      <a:gd name="T78" fmla="*/ 0 w 1933"/>
                      <a:gd name="T79" fmla="*/ 0 h 609"/>
                      <a:gd name="T80" fmla="*/ 0 w 1933"/>
                      <a:gd name="T81" fmla="*/ 0 h 609"/>
                      <a:gd name="T82" fmla="*/ 0 w 1933"/>
                      <a:gd name="T83" fmla="*/ 0 h 609"/>
                      <a:gd name="T84" fmla="*/ 0 w 1933"/>
                      <a:gd name="T85" fmla="*/ 0 h 609"/>
                      <a:gd name="T86" fmla="*/ 0 w 1933"/>
                      <a:gd name="T87" fmla="*/ 0 h 609"/>
                      <a:gd name="T88" fmla="*/ 0 w 1933"/>
                      <a:gd name="T89" fmla="*/ 0 h 609"/>
                      <a:gd name="T90" fmla="*/ 0 w 1933"/>
                      <a:gd name="T91" fmla="*/ 0 h 609"/>
                      <a:gd name="T92" fmla="*/ 0 w 1933"/>
                      <a:gd name="T93" fmla="*/ 0 h 609"/>
                      <a:gd name="T94" fmla="*/ 0 w 1933"/>
                      <a:gd name="T95" fmla="*/ 0 h 609"/>
                      <a:gd name="T96" fmla="*/ 0 w 1933"/>
                      <a:gd name="T97" fmla="*/ 0 h 609"/>
                      <a:gd name="T98" fmla="*/ 0 w 1933"/>
                      <a:gd name="T99" fmla="*/ 0 h 609"/>
                      <a:gd name="T100" fmla="*/ 0 w 1933"/>
                      <a:gd name="T101" fmla="*/ 0 h 609"/>
                      <a:gd name="T102" fmla="*/ 0 w 1933"/>
                      <a:gd name="T103" fmla="*/ 0 h 609"/>
                      <a:gd name="T104" fmla="*/ 0 w 1933"/>
                      <a:gd name="T105" fmla="*/ 0 h 609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w 1933"/>
                      <a:gd name="T160" fmla="*/ 0 h 609"/>
                      <a:gd name="T161" fmla="*/ 1933 w 1933"/>
                      <a:gd name="T162" fmla="*/ 609 h 609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T159" t="T160" r="T161" b="T162"/>
                    <a:pathLst>
                      <a:path w="1933" h="609">
                        <a:moveTo>
                          <a:pt x="981" y="508"/>
                        </a:moveTo>
                        <a:lnTo>
                          <a:pt x="1403" y="608"/>
                        </a:lnTo>
                        <a:lnTo>
                          <a:pt x="1436" y="570"/>
                        </a:lnTo>
                        <a:lnTo>
                          <a:pt x="1416" y="565"/>
                        </a:lnTo>
                        <a:lnTo>
                          <a:pt x="1405" y="557"/>
                        </a:lnTo>
                        <a:lnTo>
                          <a:pt x="1398" y="549"/>
                        </a:lnTo>
                        <a:lnTo>
                          <a:pt x="1404" y="537"/>
                        </a:lnTo>
                        <a:lnTo>
                          <a:pt x="1430" y="522"/>
                        </a:lnTo>
                        <a:lnTo>
                          <a:pt x="1464" y="500"/>
                        </a:lnTo>
                        <a:lnTo>
                          <a:pt x="1485" y="483"/>
                        </a:lnTo>
                        <a:lnTo>
                          <a:pt x="1498" y="469"/>
                        </a:lnTo>
                        <a:lnTo>
                          <a:pt x="1825" y="546"/>
                        </a:lnTo>
                        <a:lnTo>
                          <a:pt x="1932" y="483"/>
                        </a:lnTo>
                        <a:lnTo>
                          <a:pt x="1562" y="394"/>
                        </a:lnTo>
                        <a:lnTo>
                          <a:pt x="1569" y="376"/>
                        </a:lnTo>
                        <a:lnTo>
                          <a:pt x="1576" y="357"/>
                        </a:lnTo>
                        <a:lnTo>
                          <a:pt x="1573" y="331"/>
                        </a:lnTo>
                        <a:lnTo>
                          <a:pt x="1564" y="307"/>
                        </a:lnTo>
                        <a:lnTo>
                          <a:pt x="1545" y="283"/>
                        </a:lnTo>
                        <a:lnTo>
                          <a:pt x="1523" y="263"/>
                        </a:lnTo>
                        <a:lnTo>
                          <a:pt x="1485" y="238"/>
                        </a:lnTo>
                        <a:lnTo>
                          <a:pt x="1443" y="216"/>
                        </a:lnTo>
                        <a:lnTo>
                          <a:pt x="1390" y="198"/>
                        </a:lnTo>
                        <a:lnTo>
                          <a:pt x="1317" y="178"/>
                        </a:lnTo>
                        <a:lnTo>
                          <a:pt x="1280" y="174"/>
                        </a:lnTo>
                        <a:lnTo>
                          <a:pt x="1199" y="168"/>
                        </a:lnTo>
                        <a:lnTo>
                          <a:pt x="1145" y="168"/>
                        </a:lnTo>
                        <a:lnTo>
                          <a:pt x="1091" y="170"/>
                        </a:lnTo>
                        <a:lnTo>
                          <a:pt x="1053" y="177"/>
                        </a:lnTo>
                        <a:lnTo>
                          <a:pt x="999" y="189"/>
                        </a:lnTo>
                        <a:lnTo>
                          <a:pt x="954" y="205"/>
                        </a:lnTo>
                        <a:lnTo>
                          <a:pt x="890" y="239"/>
                        </a:lnTo>
                        <a:lnTo>
                          <a:pt x="831" y="268"/>
                        </a:lnTo>
                        <a:lnTo>
                          <a:pt x="747" y="306"/>
                        </a:lnTo>
                        <a:lnTo>
                          <a:pt x="708" y="319"/>
                        </a:lnTo>
                        <a:lnTo>
                          <a:pt x="669" y="323"/>
                        </a:lnTo>
                        <a:lnTo>
                          <a:pt x="643" y="323"/>
                        </a:lnTo>
                        <a:lnTo>
                          <a:pt x="611" y="322"/>
                        </a:lnTo>
                        <a:lnTo>
                          <a:pt x="575" y="315"/>
                        </a:lnTo>
                        <a:lnTo>
                          <a:pt x="554" y="310"/>
                        </a:lnTo>
                        <a:lnTo>
                          <a:pt x="515" y="294"/>
                        </a:lnTo>
                        <a:lnTo>
                          <a:pt x="489" y="273"/>
                        </a:lnTo>
                        <a:lnTo>
                          <a:pt x="475" y="249"/>
                        </a:lnTo>
                        <a:lnTo>
                          <a:pt x="472" y="223"/>
                        </a:lnTo>
                        <a:lnTo>
                          <a:pt x="489" y="193"/>
                        </a:lnTo>
                        <a:lnTo>
                          <a:pt x="510" y="174"/>
                        </a:lnTo>
                        <a:lnTo>
                          <a:pt x="537" y="160"/>
                        </a:lnTo>
                        <a:lnTo>
                          <a:pt x="581" y="138"/>
                        </a:lnTo>
                        <a:lnTo>
                          <a:pt x="628" y="124"/>
                        </a:lnTo>
                        <a:lnTo>
                          <a:pt x="673" y="120"/>
                        </a:lnTo>
                        <a:lnTo>
                          <a:pt x="726" y="121"/>
                        </a:lnTo>
                        <a:lnTo>
                          <a:pt x="772" y="128"/>
                        </a:lnTo>
                        <a:lnTo>
                          <a:pt x="800" y="94"/>
                        </a:lnTo>
                        <a:lnTo>
                          <a:pt x="395" y="0"/>
                        </a:lnTo>
                        <a:lnTo>
                          <a:pt x="367" y="33"/>
                        </a:lnTo>
                        <a:lnTo>
                          <a:pt x="394" y="41"/>
                        </a:lnTo>
                        <a:lnTo>
                          <a:pt x="413" y="51"/>
                        </a:lnTo>
                        <a:lnTo>
                          <a:pt x="424" y="59"/>
                        </a:lnTo>
                        <a:lnTo>
                          <a:pt x="424" y="66"/>
                        </a:lnTo>
                        <a:lnTo>
                          <a:pt x="419" y="74"/>
                        </a:lnTo>
                        <a:lnTo>
                          <a:pt x="394" y="86"/>
                        </a:lnTo>
                        <a:lnTo>
                          <a:pt x="357" y="104"/>
                        </a:lnTo>
                        <a:lnTo>
                          <a:pt x="338" y="117"/>
                        </a:lnTo>
                        <a:lnTo>
                          <a:pt x="115" y="65"/>
                        </a:lnTo>
                        <a:lnTo>
                          <a:pt x="0" y="127"/>
                        </a:lnTo>
                        <a:lnTo>
                          <a:pt x="274" y="190"/>
                        </a:lnTo>
                        <a:lnTo>
                          <a:pt x="267" y="211"/>
                        </a:lnTo>
                        <a:lnTo>
                          <a:pt x="266" y="230"/>
                        </a:lnTo>
                        <a:lnTo>
                          <a:pt x="272" y="264"/>
                        </a:lnTo>
                        <a:lnTo>
                          <a:pt x="296" y="298"/>
                        </a:lnTo>
                        <a:lnTo>
                          <a:pt x="320" y="319"/>
                        </a:lnTo>
                        <a:lnTo>
                          <a:pt x="347" y="337"/>
                        </a:lnTo>
                        <a:lnTo>
                          <a:pt x="383" y="353"/>
                        </a:lnTo>
                        <a:lnTo>
                          <a:pt x="428" y="369"/>
                        </a:lnTo>
                        <a:lnTo>
                          <a:pt x="468" y="383"/>
                        </a:lnTo>
                        <a:lnTo>
                          <a:pt x="516" y="398"/>
                        </a:lnTo>
                        <a:lnTo>
                          <a:pt x="553" y="406"/>
                        </a:lnTo>
                        <a:lnTo>
                          <a:pt x="592" y="412"/>
                        </a:lnTo>
                        <a:lnTo>
                          <a:pt x="634" y="416"/>
                        </a:lnTo>
                        <a:lnTo>
                          <a:pt x="690" y="420"/>
                        </a:lnTo>
                        <a:lnTo>
                          <a:pt x="737" y="419"/>
                        </a:lnTo>
                        <a:lnTo>
                          <a:pt x="797" y="410"/>
                        </a:lnTo>
                        <a:lnTo>
                          <a:pt x="867" y="394"/>
                        </a:lnTo>
                        <a:lnTo>
                          <a:pt x="920" y="368"/>
                        </a:lnTo>
                        <a:lnTo>
                          <a:pt x="1048" y="306"/>
                        </a:lnTo>
                        <a:lnTo>
                          <a:pt x="1116" y="282"/>
                        </a:lnTo>
                        <a:lnTo>
                          <a:pt x="1144" y="270"/>
                        </a:lnTo>
                        <a:lnTo>
                          <a:pt x="1184" y="265"/>
                        </a:lnTo>
                        <a:lnTo>
                          <a:pt x="1220" y="263"/>
                        </a:lnTo>
                        <a:lnTo>
                          <a:pt x="1254" y="265"/>
                        </a:lnTo>
                        <a:lnTo>
                          <a:pt x="1268" y="265"/>
                        </a:lnTo>
                        <a:lnTo>
                          <a:pt x="1302" y="278"/>
                        </a:lnTo>
                        <a:lnTo>
                          <a:pt x="1322" y="283"/>
                        </a:lnTo>
                        <a:lnTo>
                          <a:pt x="1344" y="298"/>
                        </a:lnTo>
                        <a:lnTo>
                          <a:pt x="1358" y="310"/>
                        </a:lnTo>
                        <a:lnTo>
                          <a:pt x="1364" y="329"/>
                        </a:lnTo>
                        <a:lnTo>
                          <a:pt x="1363" y="355"/>
                        </a:lnTo>
                        <a:lnTo>
                          <a:pt x="1344" y="386"/>
                        </a:lnTo>
                        <a:lnTo>
                          <a:pt x="1320" y="414"/>
                        </a:lnTo>
                        <a:lnTo>
                          <a:pt x="1292" y="435"/>
                        </a:lnTo>
                        <a:lnTo>
                          <a:pt x="1244" y="466"/>
                        </a:lnTo>
                        <a:lnTo>
                          <a:pt x="1211" y="477"/>
                        </a:lnTo>
                        <a:lnTo>
                          <a:pt x="1168" y="489"/>
                        </a:lnTo>
                        <a:lnTo>
                          <a:pt x="1121" y="492"/>
                        </a:lnTo>
                        <a:lnTo>
                          <a:pt x="1061" y="489"/>
                        </a:lnTo>
                        <a:lnTo>
                          <a:pt x="1002" y="477"/>
                        </a:lnTo>
                        <a:lnTo>
                          <a:pt x="981" y="508"/>
                        </a:lnTo>
                      </a:path>
                    </a:pathLst>
                  </a:cu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bevel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</p:grpSp>
          </p:grpSp>
        </p:grpSp>
      </p:grpSp>
      <p:sp>
        <p:nvSpPr>
          <p:cNvPr id="6291" name="Text Box 147">
            <a:extLst>
              <a:ext uri="{FF2B5EF4-FFF2-40B4-BE49-F238E27FC236}">
                <a16:creationId xmlns:a16="http://schemas.microsoft.com/office/drawing/2014/main" id="{B86BD770-3BED-4E3D-908E-BEDF60C15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450" y="239713"/>
            <a:ext cx="3930650" cy="137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4400">
                <a:solidFill>
                  <a:srgbClr val="FFFF66"/>
                </a:solidFill>
              </a:rPr>
              <a:t>Podle obrázku </a:t>
            </a:r>
          </a:p>
          <a:p>
            <a:pPr eaLnBrk="1">
              <a:lnSpc>
                <a:spcPct val="118000"/>
              </a:lnSpc>
            </a:pPr>
            <a:r>
              <a:rPr lang="pl-PL" altLang="cs-CZ" sz="4400">
                <a:solidFill>
                  <a:srgbClr val="FFFF66"/>
                </a:solidFill>
              </a:rPr>
              <a:t>poznej přísloví</a:t>
            </a:r>
            <a:r>
              <a:rPr lang="pl-PL" altLang="cs-CZ" sz="4400">
                <a:solidFill>
                  <a:srgbClr val="FFFF66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6292" name="Text Box 148">
            <a:extLst>
              <a:ext uri="{FF2B5EF4-FFF2-40B4-BE49-F238E27FC236}">
                <a16:creationId xmlns:a16="http://schemas.microsoft.com/office/drawing/2014/main" id="{A82871BD-8CF4-4670-97D4-2CFA2A95F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384800"/>
            <a:ext cx="3240088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4400">
                <a:solidFill>
                  <a:srgbClr val="FFFF66"/>
                </a:solidFill>
              </a:rPr>
              <a:t>Znáš další?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/2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.3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6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x-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6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6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6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10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6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6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6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6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5C98A8BE-90E0-4E91-B616-10294A318E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</p:spPr>
        <p:txBody>
          <a:bodyPr/>
          <a:lstStyle/>
          <a:p>
            <a:pPr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altLang="cs-CZ" sz="60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Historie peněz</a:t>
            </a: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49A25EB7-CC29-4FD3-AA28-2385A1AED114}"/>
              </a:ext>
            </a:extLst>
          </p:cNvPr>
          <p:cNvGrpSpPr>
            <a:grpSpLocks/>
          </p:cNvGrpSpPr>
          <p:nvPr/>
        </p:nvGrpSpPr>
        <p:grpSpPr bwMode="auto">
          <a:xfrm>
            <a:off x="3600450" y="2700338"/>
            <a:ext cx="2878138" cy="2878137"/>
            <a:chOff x="2268" y="1701"/>
            <a:chExt cx="1813" cy="1813"/>
          </a:xfrm>
        </p:grpSpPr>
        <p:grpSp>
          <p:nvGrpSpPr>
            <p:cNvPr id="6148" name="Group 3">
              <a:extLst>
                <a:ext uri="{FF2B5EF4-FFF2-40B4-BE49-F238E27FC236}">
                  <a16:creationId xmlns:a16="http://schemas.microsoft.com/office/drawing/2014/main" id="{7812AA0C-8FBC-4626-B32C-5909F5C7DA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8" y="1701"/>
              <a:ext cx="1813" cy="1813"/>
              <a:chOff x="2268" y="1701"/>
              <a:chExt cx="1813" cy="1813"/>
            </a:xfrm>
          </p:grpSpPr>
          <p:grpSp>
            <p:nvGrpSpPr>
              <p:cNvPr id="6149" name="Group 4">
                <a:extLst>
                  <a:ext uri="{FF2B5EF4-FFF2-40B4-BE49-F238E27FC236}">
                    <a16:creationId xmlns:a16="http://schemas.microsoft.com/office/drawing/2014/main" id="{FCF04CD9-A622-4853-84A9-A3754DBBCA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8" y="1701"/>
                <a:ext cx="1813" cy="1813"/>
                <a:chOff x="2268" y="1701"/>
                <a:chExt cx="1813" cy="1813"/>
              </a:xfrm>
            </p:grpSpPr>
            <p:grpSp>
              <p:nvGrpSpPr>
                <p:cNvPr id="6150" name="Group 5">
                  <a:extLst>
                    <a:ext uri="{FF2B5EF4-FFF2-40B4-BE49-F238E27FC236}">
                      <a16:creationId xmlns:a16="http://schemas.microsoft.com/office/drawing/2014/main" id="{8317C60F-8300-43B8-B37C-DDC9E332505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1701"/>
                  <a:ext cx="1813" cy="1813"/>
                  <a:chOff x="2268" y="1701"/>
                  <a:chExt cx="1813" cy="1813"/>
                </a:xfrm>
              </p:grpSpPr>
              <p:sp>
                <p:nvSpPr>
                  <p:cNvPr id="6151" name="Freeform 6">
                    <a:extLst>
                      <a:ext uri="{FF2B5EF4-FFF2-40B4-BE49-F238E27FC236}">
                        <a16:creationId xmlns:a16="http://schemas.microsoft.com/office/drawing/2014/main" id="{B5AEF73F-8ABA-4252-A483-BB4BAC74FF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68" y="1674"/>
                    <a:ext cx="1821" cy="1851"/>
                  </a:xfrm>
                  <a:custGeom>
                    <a:avLst/>
                    <a:gdLst>
                      <a:gd name="T0" fmla="*/ 0 w 8031"/>
                      <a:gd name="T1" fmla="*/ 1 h 8164"/>
                      <a:gd name="T2" fmla="*/ 0 w 8031"/>
                      <a:gd name="T3" fmla="*/ 1 h 8164"/>
                      <a:gd name="T4" fmla="*/ 0 w 8031"/>
                      <a:gd name="T5" fmla="*/ 1 h 8164"/>
                      <a:gd name="T6" fmla="*/ 0 w 8031"/>
                      <a:gd name="T7" fmla="*/ 1 h 8164"/>
                      <a:gd name="T8" fmla="*/ 0 w 8031"/>
                      <a:gd name="T9" fmla="*/ 1 h 8164"/>
                      <a:gd name="T10" fmla="*/ 0 w 8031"/>
                      <a:gd name="T11" fmla="*/ 0 h 8164"/>
                      <a:gd name="T12" fmla="*/ 0 w 8031"/>
                      <a:gd name="T13" fmla="*/ 0 h 8164"/>
                      <a:gd name="T14" fmla="*/ 0 w 8031"/>
                      <a:gd name="T15" fmla="*/ 0 h 8164"/>
                      <a:gd name="T16" fmla="*/ 0 w 8031"/>
                      <a:gd name="T17" fmla="*/ 0 h 8164"/>
                      <a:gd name="T18" fmla="*/ 0 w 8031"/>
                      <a:gd name="T19" fmla="*/ 0 h 8164"/>
                      <a:gd name="T20" fmla="*/ 0 w 8031"/>
                      <a:gd name="T21" fmla="*/ 0 h 8164"/>
                      <a:gd name="T22" fmla="*/ 0 w 8031"/>
                      <a:gd name="T23" fmla="*/ 0 h 8164"/>
                      <a:gd name="T24" fmla="*/ 0 w 8031"/>
                      <a:gd name="T25" fmla="*/ 0 h 8164"/>
                      <a:gd name="T26" fmla="*/ 0 w 8031"/>
                      <a:gd name="T27" fmla="*/ 0 h 8164"/>
                      <a:gd name="T28" fmla="*/ 0 w 8031"/>
                      <a:gd name="T29" fmla="*/ 0 h 8164"/>
                      <a:gd name="T30" fmla="*/ 0 w 8031"/>
                      <a:gd name="T31" fmla="*/ 0 h 8164"/>
                      <a:gd name="T32" fmla="*/ 0 w 8031"/>
                      <a:gd name="T33" fmla="*/ 0 h 8164"/>
                      <a:gd name="T34" fmla="*/ 0 w 8031"/>
                      <a:gd name="T35" fmla="*/ 0 h 8164"/>
                      <a:gd name="T36" fmla="*/ 1 w 8031"/>
                      <a:gd name="T37" fmla="*/ 0 h 8164"/>
                      <a:gd name="T38" fmla="*/ 1 w 8031"/>
                      <a:gd name="T39" fmla="*/ 0 h 8164"/>
                      <a:gd name="T40" fmla="*/ 1 w 8031"/>
                      <a:gd name="T41" fmla="*/ 0 h 8164"/>
                      <a:gd name="T42" fmla="*/ 1 w 8031"/>
                      <a:gd name="T43" fmla="*/ 0 h 8164"/>
                      <a:gd name="T44" fmla="*/ 1 w 8031"/>
                      <a:gd name="T45" fmla="*/ 1 h 8164"/>
                      <a:gd name="T46" fmla="*/ 1 w 8031"/>
                      <a:gd name="T47" fmla="*/ 1 h 8164"/>
                      <a:gd name="T48" fmla="*/ 1 w 8031"/>
                      <a:gd name="T49" fmla="*/ 1 h 8164"/>
                      <a:gd name="T50" fmla="*/ 1 w 8031"/>
                      <a:gd name="T51" fmla="*/ 1 h 8164"/>
                      <a:gd name="T52" fmla="*/ 0 w 8031"/>
                      <a:gd name="T53" fmla="*/ 1 h 8164"/>
                      <a:gd name="T54" fmla="*/ 0 w 8031"/>
                      <a:gd name="T55" fmla="*/ 1 h 8164"/>
                      <a:gd name="T56" fmla="*/ 0 w 8031"/>
                      <a:gd name="T57" fmla="*/ 1 h 8164"/>
                      <a:gd name="T58" fmla="*/ 0 w 8031"/>
                      <a:gd name="T59" fmla="*/ 1 h 8164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w 8031"/>
                      <a:gd name="T91" fmla="*/ 0 h 8164"/>
                      <a:gd name="T92" fmla="*/ 8031 w 8031"/>
                      <a:gd name="T93" fmla="*/ 8164 h 8164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T90" t="T91" r="T92" b="T93"/>
                    <a:pathLst>
                      <a:path w="8031" h="8164">
                        <a:moveTo>
                          <a:pt x="1368" y="8061"/>
                        </a:moveTo>
                        <a:lnTo>
                          <a:pt x="1086" y="8061"/>
                        </a:lnTo>
                        <a:lnTo>
                          <a:pt x="145" y="7565"/>
                        </a:lnTo>
                        <a:lnTo>
                          <a:pt x="91" y="7270"/>
                        </a:lnTo>
                        <a:cubicBezTo>
                          <a:pt x="91" y="6917"/>
                          <a:pt x="236" y="6577"/>
                          <a:pt x="91" y="6232"/>
                        </a:cubicBezTo>
                        <a:lnTo>
                          <a:pt x="91" y="3909"/>
                        </a:lnTo>
                        <a:lnTo>
                          <a:pt x="145" y="3565"/>
                        </a:lnTo>
                        <a:lnTo>
                          <a:pt x="145" y="2917"/>
                        </a:lnTo>
                        <a:lnTo>
                          <a:pt x="0" y="2673"/>
                        </a:lnTo>
                        <a:cubicBezTo>
                          <a:pt x="53" y="2177"/>
                          <a:pt x="236" y="1778"/>
                          <a:pt x="193" y="1332"/>
                        </a:cubicBezTo>
                        <a:lnTo>
                          <a:pt x="193" y="693"/>
                        </a:lnTo>
                        <a:lnTo>
                          <a:pt x="473" y="297"/>
                        </a:lnTo>
                        <a:lnTo>
                          <a:pt x="990" y="188"/>
                        </a:lnTo>
                        <a:lnTo>
                          <a:pt x="1325" y="188"/>
                        </a:lnTo>
                        <a:lnTo>
                          <a:pt x="1933" y="188"/>
                        </a:lnTo>
                        <a:lnTo>
                          <a:pt x="2741" y="151"/>
                        </a:lnTo>
                        <a:lnTo>
                          <a:pt x="3214" y="151"/>
                        </a:lnTo>
                        <a:lnTo>
                          <a:pt x="3875" y="151"/>
                        </a:lnTo>
                        <a:cubicBezTo>
                          <a:pt x="5053" y="151"/>
                          <a:pt x="6188" y="0"/>
                          <a:pt x="7368" y="339"/>
                        </a:cubicBezTo>
                        <a:lnTo>
                          <a:pt x="7884" y="743"/>
                        </a:lnTo>
                        <a:cubicBezTo>
                          <a:pt x="7884" y="788"/>
                          <a:pt x="7884" y="788"/>
                          <a:pt x="7884" y="788"/>
                        </a:cubicBezTo>
                        <a:lnTo>
                          <a:pt x="7884" y="1189"/>
                        </a:lnTo>
                        <a:cubicBezTo>
                          <a:pt x="8030" y="3062"/>
                          <a:pt x="8030" y="4895"/>
                          <a:pt x="7938" y="6729"/>
                        </a:cubicBezTo>
                        <a:lnTo>
                          <a:pt x="7981" y="7225"/>
                        </a:lnTo>
                        <a:lnTo>
                          <a:pt x="7512" y="7966"/>
                        </a:lnTo>
                        <a:cubicBezTo>
                          <a:pt x="7228" y="8061"/>
                          <a:pt x="6985" y="8061"/>
                          <a:pt x="6702" y="8061"/>
                        </a:cubicBezTo>
                        <a:cubicBezTo>
                          <a:pt x="5714" y="8118"/>
                          <a:pt x="4723" y="8061"/>
                          <a:pt x="3784" y="7915"/>
                        </a:cubicBezTo>
                        <a:lnTo>
                          <a:pt x="3449" y="7966"/>
                        </a:lnTo>
                        <a:cubicBezTo>
                          <a:pt x="2789" y="8163"/>
                          <a:pt x="2179" y="8061"/>
                          <a:pt x="1513" y="8118"/>
                        </a:cubicBezTo>
                        <a:lnTo>
                          <a:pt x="1368" y="8061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6152" name="Freeform 7">
                    <a:extLst>
                      <a:ext uri="{FF2B5EF4-FFF2-40B4-BE49-F238E27FC236}">
                        <a16:creationId xmlns:a16="http://schemas.microsoft.com/office/drawing/2014/main" id="{ECF40FCA-C13D-4799-B8C1-8E96B5A777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76" y="1808"/>
                    <a:ext cx="1692" cy="1626"/>
                  </a:xfrm>
                  <a:custGeom>
                    <a:avLst/>
                    <a:gdLst>
                      <a:gd name="T0" fmla="*/ 0 w 7461"/>
                      <a:gd name="T1" fmla="*/ 1 h 7169"/>
                      <a:gd name="T2" fmla="*/ 0 w 7461"/>
                      <a:gd name="T3" fmla="*/ 1 h 7169"/>
                      <a:gd name="T4" fmla="*/ 0 w 7461"/>
                      <a:gd name="T5" fmla="*/ 1 h 7169"/>
                      <a:gd name="T6" fmla="*/ 0 w 7461"/>
                      <a:gd name="T7" fmla="*/ 1 h 7169"/>
                      <a:gd name="T8" fmla="*/ 0 w 7461"/>
                      <a:gd name="T9" fmla="*/ 0 h 7169"/>
                      <a:gd name="T10" fmla="*/ 0 w 7461"/>
                      <a:gd name="T11" fmla="*/ 0 h 7169"/>
                      <a:gd name="T12" fmla="*/ 0 w 7461"/>
                      <a:gd name="T13" fmla="*/ 1 h 7169"/>
                      <a:gd name="T14" fmla="*/ 0 w 7461"/>
                      <a:gd name="T15" fmla="*/ 1 h 7169"/>
                      <a:gd name="T16" fmla="*/ 0 w 7461"/>
                      <a:gd name="T17" fmla="*/ 1 h 7169"/>
                      <a:gd name="T18" fmla="*/ 0 w 7461"/>
                      <a:gd name="T19" fmla="*/ 1 h 7169"/>
                      <a:gd name="T20" fmla="*/ 0 w 7461"/>
                      <a:gd name="T21" fmla="*/ 1 h 7169"/>
                      <a:gd name="T22" fmla="*/ 0 w 7461"/>
                      <a:gd name="T23" fmla="*/ 1 h 7169"/>
                      <a:gd name="T24" fmla="*/ 0 w 7461"/>
                      <a:gd name="T25" fmla="*/ 1 h 7169"/>
                      <a:gd name="T26" fmla="*/ 0 w 7461"/>
                      <a:gd name="T27" fmla="*/ 1 h 7169"/>
                      <a:gd name="T28" fmla="*/ 1 w 7461"/>
                      <a:gd name="T29" fmla="*/ 1 h 7169"/>
                      <a:gd name="T30" fmla="*/ 1 w 7461"/>
                      <a:gd name="T31" fmla="*/ 1 h 7169"/>
                      <a:gd name="T32" fmla="*/ 1 w 7461"/>
                      <a:gd name="T33" fmla="*/ 1 h 7169"/>
                      <a:gd name="T34" fmla="*/ 1 w 7461"/>
                      <a:gd name="T35" fmla="*/ 1 h 7169"/>
                      <a:gd name="T36" fmla="*/ 1 w 7461"/>
                      <a:gd name="T37" fmla="*/ 1 h 7169"/>
                      <a:gd name="T38" fmla="*/ 0 w 7461"/>
                      <a:gd name="T39" fmla="*/ 1 h 7169"/>
                      <a:gd name="T40" fmla="*/ 1 w 7461"/>
                      <a:gd name="T41" fmla="*/ 1 h 7169"/>
                      <a:gd name="T42" fmla="*/ 0 w 7461"/>
                      <a:gd name="T43" fmla="*/ 0 h 7169"/>
                      <a:gd name="T44" fmla="*/ 1 w 7461"/>
                      <a:gd name="T45" fmla="*/ 0 h 7169"/>
                      <a:gd name="T46" fmla="*/ 1 w 7461"/>
                      <a:gd name="T47" fmla="*/ 1 h 7169"/>
                      <a:gd name="T48" fmla="*/ 1 w 7461"/>
                      <a:gd name="T49" fmla="*/ 1 h 7169"/>
                      <a:gd name="T50" fmla="*/ 1 w 7461"/>
                      <a:gd name="T51" fmla="*/ 1 h 7169"/>
                      <a:gd name="T52" fmla="*/ 1 w 7461"/>
                      <a:gd name="T53" fmla="*/ 1 h 7169"/>
                      <a:gd name="T54" fmla="*/ 1 w 7461"/>
                      <a:gd name="T55" fmla="*/ 1 h 7169"/>
                      <a:gd name="T56" fmla="*/ 1 w 7461"/>
                      <a:gd name="T57" fmla="*/ 1 h 7169"/>
                      <a:gd name="T58" fmla="*/ 1 w 7461"/>
                      <a:gd name="T59" fmla="*/ 0 h 7169"/>
                      <a:gd name="T60" fmla="*/ 1 w 7461"/>
                      <a:gd name="T61" fmla="*/ 0 h 7169"/>
                      <a:gd name="T62" fmla="*/ 1 w 7461"/>
                      <a:gd name="T63" fmla="*/ 0 h 7169"/>
                      <a:gd name="T64" fmla="*/ 1 w 7461"/>
                      <a:gd name="T65" fmla="*/ 0 h 7169"/>
                      <a:gd name="T66" fmla="*/ 1 w 7461"/>
                      <a:gd name="T67" fmla="*/ 0 h 7169"/>
                      <a:gd name="T68" fmla="*/ 1 w 7461"/>
                      <a:gd name="T69" fmla="*/ 0 h 7169"/>
                      <a:gd name="T70" fmla="*/ 1 w 7461"/>
                      <a:gd name="T71" fmla="*/ 0 h 7169"/>
                      <a:gd name="T72" fmla="*/ 1 w 7461"/>
                      <a:gd name="T73" fmla="*/ 0 h 7169"/>
                      <a:gd name="T74" fmla="*/ 1 w 7461"/>
                      <a:gd name="T75" fmla="*/ 0 h 7169"/>
                      <a:gd name="T76" fmla="*/ 1 w 7461"/>
                      <a:gd name="T77" fmla="*/ 0 h 7169"/>
                      <a:gd name="T78" fmla="*/ 1 w 7461"/>
                      <a:gd name="T79" fmla="*/ 0 h 7169"/>
                      <a:gd name="T80" fmla="*/ 1 w 7461"/>
                      <a:gd name="T81" fmla="*/ 0 h 7169"/>
                      <a:gd name="T82" fmla="*/ 1 w 7461"/>
                      <a:gd name="T83" fmla="*/ 0 h 7169"/>
                      <a:gd name="T84" fmla="*/ 1 w 7461"/>
                      <a:gd name="T85" fmla="*/ 1 h 7169"/>
                      <a:gd name="T86" fmla="*/ 1 w 7461"/>
                      <a:gd name="T87" fmla="*/ 1 h 7169"/>
                      <a:gd name="T88" fmla="*/ 1 w 7461"/>
                      <a:gd name="T89" fmla="*/ 1 h 7169"/>
                      <a:gd name="T90" fmla="*/ 0 w 7461"/>
                      <a:gd name="T91" fmla="*/ 1 h 7169"/>
                      <a:gd name="T92" fmla="*/ 0 w 7461"/>
                      <a:gd name="T93" fmla="*/ 1 h 7169"/>
                      <a:gd name="T94" fmla="*/ 0 w 7461"/>
                      <a:gd name="T95" fmla="*/ 1 h 7169"/>
                      <a:gd name="T96" fmla="*/ 0 w 7461"/>
                      <a:gd name="T97" fmla="*/ 1 h 7169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w 7461"/>
                      <a:gd name="T148" fmla="*/ 0 h 7169"/>
                      <a:gd name="T149" fmla="*/ 7461 w 7461"/>
                      <a:gd name="T150" fmla="*/ 7169 h 7169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T147" t="T148" r="T149" b="T150"/>
                    <a:pathLst>
                      <a:path w="7461" h="7169">
                        <a:moveTo>
                          <a:pt x="1314" y="7079"/>
                        </a:moveTo>
                        <a:lnTo>
                          <a:pt x="753" y="6928"/>
                        </a:lnTo>
                        <a:lnTo>
                          <a:pt x="145" y="6634"/>
                        </a:lnTo>
                        <a:lnTo>
                          <a:pt x="0" y="6381"/>
                        </a:lnTo>
                        <a:cubicBezTo>
                          <a:pt x="0" y="5581"/>
                          <a:pt x="236" y="4898"/>
                          <a:pt x="43" y="4151"/>
                        </a:cubicBezTo>
                        <a:cubicBezTo>
                          <a:pt x="96" y="3761"/>
                          <a:pt x="96" y="3413"/>
                          <a:pt x="0" y="3065"/>
                        </a:cubicBezTo>
                        <a:cubicBezTo>
                          <a:pt x="289" y="3711"/>
                          <a:pt x="517" y="4451"/>
                          <a:pt x="942" y="5245"/>
                        </a:cubicBezTo>
                        <a:lnTo>
                          <a:pt x="2406" y="4841"/>
                        </a:lnTo>
                        <a:lnTo>
                          <a:pt x="2406" y="5093"/>
                        </a:lnTo>
                        <a:cubicBezTo>
                          <a:pt x="2496" y="5338"/>
                          <a:pt x="2778" y="5288"/>
                          <a:pt x="2923" y="5540"/>
                        </a:cubicBezTo>
                        <a:lnTo>
                          <a:pt x="3485" y="5581"/>
                        </a:lnTo>
                        <a:lnTo>
                          <a:pt x="3864" y="5489"/>
                        </a:lnTo>
                        <a:lnTo>
                          <a:pt x="3816" y="5839"/>
                        </a:lnTo>
                        <a:lnTo>
                          <a:pt x="4009" y="6229"/>
                        </a:lnTo>
                        <a:lnTo>
                          <a:pt x="4406" y="6721"/>
                        </a:lnTo>
                        <a:lnTo>
                          <a:pt x="4951" y="6678"/>
                        </a:lnTo>
                        <a:lnTo>
                          <a:pt x="5377" y="6179"/>
                        </a:lnTo>
                        <a:lnTo>
                          <a:pt x="5323" y="5641"/>
                        </a:lnTo>
                        <a:cubicBezTo>
                          <a:pt x="5232" y="5438"/>
                          <a:pt x="4999" y="5288"/>
                          <a:pt x="4854" y="5195"/>
                        </a:cubicBezTo>
                        <a:lnTo>
                          <a:pt x="4293" y="5136"/>
                        </a:lnTo>
                        <a:cubicBezTo>
                          <a:pt x="4293" y="4841"/>
                          <a:pt x="4333" y="4597"/>
                          <a:pt x="4333" y="4350"/>
                        </a:cubicBezTo>
                        <a:lnTo>
                          <a:pt x="4293" y="4101"/>
                        </a:lnTo>
                        <a:lnTo>
                          <a:pt x="4999" y="3854"/>
                        </a:lnTo>
                        <a:lnTo>
                          <a:pt x="4897" y="4653"/>
                        </a:lnTo>
                        <a:lnTo>
                          <a:pt x="4999" y="4799"/>
                        </a:lnTo>
                        <a:cubicBezTo>
                          <a:pt x="5042" y="4841"/>
                          <a:pt x="5042" y="4841"/>
                          <a:pt x="5042" y="4841"/>
                        </a:cubicBezTo>
                        <a:cubicBezTo>
                          <a:pt x="5323" y="5136"/>
                          <a:pt x="5570" y="5043"/>
                          <a:pt x="5850" y="5093"/>
                        </a:cubicBezTo>
                        <a:cubicBezTo>
                          <a:pt x="5942" y="5043"/>
                          <a:pt x="5942" y="5043"/>
                          <a:pt x="5942" y="5043"/>
                        </a:cubicBezTo>
                        <a:lnTo>
                          <a:pt x="6367" y="4653"/>
                        </a:lnTo>
                        <a:lnTo>
                          <a:pt x="6415" y="4250"/>
                        </a:lnTo>
                        <a:lnTo>
                          <a:pt x="6367" y="4055"/>
                        </a:lnTo>
                        <a:cubicBezTo>
                          <a:pt x="6319" y="4005"/>
                          <a:pt x="6319" y="4005"/>
                          <a:pt x="6319" y="4005"/>
                        </a:cubicBezTo>
                        <a:cubicBezTo>
                          <a:pt x="6276" y="3912"/>
                          <a:pt x="6276" y="3912"/>
                          <a:pt x="6276" y="3912"/>
                        </a:cubicBezTo>
                        <a:cubicBezTo>
                          <a:pt x="6086" y="3711"/>
                          <a:pt x="5942" y="3654"/>
                          <a:pt x="5749" y="3610"/>
                        </a:cubicBezTo>
                        <a:cubicBezTo>
                          <a:pt x="5749" y="3470"/>
                          <a:pt x="5749" y="3470"/>
                          <a:pt x="5749" y="3470"/>
                        </a:cubicBezTo>
                        <a:lnTo>
                          <a:pt x="6174" y="3363"/>
                        </a:lnTo>
                        <a:cubicBezTo>
                          <a:pt x="6222" y="3318"/>
                          <a:pt x="6222" y="3318"/>
                          <a:pt x="6222" y="3318"/>
                        </a:cubicBezTo>
                        <a:cubicBezTo>
                          <a:pt x="6319" y="3268"/>
                          <a:pt x="6319" y="3268"/>
                          <a:pt x="6319" y="3268"/>
                        </a:cubicBezTo>
                        <a:cubicBezTo>
                          <a:pt x="6319" y="2527"/>
                          <a:pt x="5749" y="1728"/>
                          <a:pt x="5658" y="988"/>
                        </a:cubicBezTo>
                        <a:lnTo>
                          <a:pt x="5232" y="0"/>
                        </a:lnTo>
                        <a:lnTo>
                          <a:pt x="6696" y="42"/>
                        </a:lnTo>
                        <a:lnTo>
                          <a:pt x="7033" y="244"/>
                        </a:lnTo>
                        <a:cubicBezTo>
                          <a:pt x="7460" y="2224"/>
                          <a:pt x="7033" y="4151"/>
                          <a:pt x="7212" y="6137"/>
                        </a:cubicBezTo>
                        <a:lnTo>
                          <a:pt x="6840" y="6928"/>
                        </a:lnTo>
                        <a:lnTo>
                          <a:pt x="6503" y="7024"/>
                        </a:lnTo>
                        <a:cubicBezTo>
                          <a:pt x="5604" y="7117"/>
                          <a:pt x="4806" y="7024"/>
                          <a:pt x="3956" y="7079"/>
                        </a:cubicBezTo>
                        <a:lnTo>
                          <a:pt x="3584" y="7079"/>
                        </a:lnTo>
                        <a:cubicBezTo>
                          <a:pt x="2879" y="7168"/>
                          <a:pt x="2170" y="7024"/>
                          <a:pt x="1453" y="7079"/>
                        </a:cubicBezTo>
                        <a:lnTo>
                          <a:pt x="1314" y="7079"/>
                        </a:lnTo>
                      </a:path>
                    </a:pathLst>
                  </a:custGeom>
                  <a:solidFill>
                    <a:srgbClr val="FFF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6153" name="Freeform 8">
                    <a:extLst>
                      <a:ext uri="{FF2B5EF4-FFF2-40B4-BE49-F238E27FC236}">
                        <a16:creationId xmlns:a16="http://schemas.microsoft.com/office/drawing/2014/main" id="{6C90C1D6-6881-4DBE-9055-91455A85ED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87" y="3007"/>
                    <a:ext cx="266" cy="281"/>
                  </a:xfrm>
                  <a:custGeom>
                    <a:avLst/>
                    <a:gdLst>
                      <a:gd name="T0" fmla="*/ 0 w 1171"/>
                      <a:gd name="T1" fmla="*/ 0 h 1240"/>
                      <a:gd name="T2" fmla="*/ 0 w 1171"/>
                      <a:gd name="T3" fmla="*/ 0 h 1240"/>
                      <a:gd name="T4" fmla="*/ 0 w 1171"/>
                      <a:gd name="T5" fmla="*/ 0 h 1240"/>
                      <a:gd name="T6" fmla="*/ 0 w 1171"/>
                      <a:gd name="T7" fmla="*/ 0 h 1240"/>
                      <a:gd name="T8" fmla="*/ 0 w 1171"/>
                      <a:gd name="T9" fmla="*/ 0 h 1240"/>
                      <a:gd name="T10" fmla="*/ 0 w 1171"/>
                      <a:gd name="T11" fmla="*/ 0 h 1240"/>
                      <a:gd name="T12" fmla="*/ 0 w 1171"/>
                      <a:gd name="T13" fmla="*/ 0 h 1240"/>
                      <a:gd name="T14" fmla="*/ 0 w 1171"/>
                      <a:gd name="T15" fmla="*/ 0 h 1240"/>
                      <a:gd name="T16" fmla="*/ 0 w 1171"/>
                      <a:gd name="T17" fmla="*/ 0 h 1240"/>
                      <a:gd name="T18" fmla="*/ 0 w 1171"/>
                      <a:gd name="T19" fmla="*/ 0 h 124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171"/>
                      <a:gd name="T31" fmla="*/ 0 h 1240"/>
                      <a:gd name="T32" fmla="*/ 1171 w 1171"/>
                      <a:gd name="T33" fmla="*/ 1240 h 1240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171" h="1240">
                        <a:moveTo>
                          <a:pt x="653" y="1239"/>
                        </a:moveTo>
                        <a:lnTo>
                          <a:pt x="397" y="1190"/>
                        </a:lnTo>
                        <a:lnTo>
                          <a:pt x="91" y="848"/>
                        </a:lnTo>
                        <a:cubicBezTo>
                          <a:pt x="91" y="791"/>
                          <a:pt x="91" y="791"/>
                          <a:pt x="91" y="791"/>
                        </a:cubicBezTo>
                        <a:lnTo>
                          <a:pt x="0" y="371"/>
                        </a:lnTo>
                        <a:lnTo>
                          <a:pt x="324" y="107"/>
                        </a:lnTo>
                        <a:cubicBezTo>
                          <a:pt x="599" y="0"/>
                          <a:pt x="792" y="107"/>
                          <a:pt x="1073" y="295"/>
                        </a:cubicBezTo>
                        <a:lnTo>
                          <a:pt x="1170" y="822"/>
                        </a:lnTo>
                        <a:lnTo>
                          <a:pt x="822" y="1227"/>
                        </a:lnTo>
                        <a:lnTo>
                          <a:pt x="653" y="1239"/>
                        </a:lnTo>
                      </a:path>
                    </a:pathLst>
                  </a:custGeom>
                  <a:solidFill>
                    <a:srgbClr val="E6E6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6154" name="Freeform 9">
                    <a:extLst>
                      <a:ext uri="{FF2B5EF4-FFF2-40B4-BE49-F238E27FC236}">
                        <a16:creationId xmlns:a16="http://schemas.microsoft.com/office/drawing/2014/main" id="{AE1C712F-6998-4737-9503-C5BAA98471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69" y="3199"/>
                    <a:ext cx="85" cy="79"/>
                  </a:xfrm>
                  <a:custGeom>
                    <a:avLst/>
                    <a:gdLst>
                      <a:gd name="T0" fmla="*/ 0 w 374"/>
                      <a:gd name="T1" fmla="*/ 0 h 347"/>
                      <a:gd name="T2" fmla="*/ 0 w 374"/>
                      <a:gd name="T3" fmla="*/ 0 h 347"/>
                      <a:gd name="T4" fmla="*/ 0 w 374"/>
                      <a:gd name="T5" fmla="*/ 0 h 347"/>
                      <a:gd name="T6" fmla="*/ 0 w 374"/>
                      <a:gd name="T7" fmla="*/ 0 h 347"/>
                      <a:gd name="T8" fmla="*/ 0 w 374"/>
                      <a:gd name="T9" fmla="*/ 0 h 34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4"/>
                      <a:gd name="T16" fmla="*/ 0 h 347"/>
                      <a:gd name="T17" fmla="*/ 374 w 374"/>
                      <a:gd name="T18" fmla="*/ 347 h 34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4" h="347">
                        <a:moveTo>
                          <a:pt x="179" y="295"/>
                        </a:moveTo>
                        <a:lnTo>
                          <a:pt x="0" y="0"/>
                        </a:lnTo>
                        <a:lnTo>
                          <a:pt x="373" y="93"/>
                        </a:lnTo>
                        <a:lnTo>
                          <a:pt x="284" y="346"/>
                        </a:lnTo>
                        <a:lnTo>
                          <a:pt x="179" y="295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6155" name="Freeform 10">
                    <a:extLst>
                      <a:ext uri="{FF2B5EF4-FFF2-40B4-BE49-F238E27FC236}">
                        <a16:creationId xmlns:a16="http://schemas.microsoft.com/office/drawing/2014/main" id="{7F95BF35-F8BC-406C-A34F-F8D148AA80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61" y="3153"/>
                    <a:ext cx="64" cy="67"/>
                  </a:xfrm>
                  <a:custGeom>
                    <a:avLst/>
                    <a:gdLst>
                      <a:gd name="T0" fmla="*/ 0 w 283"/>
                      <a:gd name="T1" fmla="*/ 0 h 297"/>
                      <a:gd name="T2" fmla="*/ 0 w 283"/>
                      <a:gd name="T3" fmla="*/ 0 h 297"/>
                      <a:gd name="T4" fmla="*/ 0 w 283"/>
                      <a:gd name="T5" fmla="*/ 0 h 297"/>
                      <a:gd name="T6" fmla="*/ 0 w 283"/>
                      <a:gd name="T7" fmla="*/ 0 h 297"/>
                      <a:gd name="T8" fmla="*/ 0 w 283"/>
                      <a:gd name="T9" fmla="*/ 0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83"/>
                      <a:gd name="T16" fmla="*/ 0 h 297"/>
                      <a:gd name="T17" fmla="*/ 283 w 283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83" h="297">
                        <a:moveTo>
                          <a:pt x="46" y="296"/>
                        </a:moveTo>
                        <a:lnTo>
                          <a:pt x="0" y="0"/>
                        </a:lnTo>
                        <a:lnTo>
                          <a:pt x="282" y="146"/>
                        </a:lnTo>
                        <a:lnTo>
                          <a:pt x="136" y="296"/>
                        </a:lnTo>
                        <a:lnTo>
                          <a:pt x="46" y="296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6156" name="Freeform 11">
                    <a:extLst>
                      <a:ext uri="{FF2B5EF4-FFF2-40B4-BE49-F238E27FC236}">
                        <a16:creationId xmlns:a16="http://schemas.microsoft.com/office/drawing/2014/main" id="{E1C78224-E3E6-4D23-8B0D-C881E6C135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69" y="3108"/>
                    <a:ext cx="225" cy="102"/>
                  </a:xfrm>
                  <a:custGeom>
                    <a:avLst/>
                    <a:gdLst>
                      <a:gd name="T0" fmla="*/ 0 w 992"/>
                      <a:gd name="T1" fmla="*/ 0 h 448"/>
                      <a:gd name="T2" fmla="*/ 0 w 992"/>
                      <a:gd name="T3" fmla="*/ 0 h 448"/>
                      <a:gd name="T4" fmla="*/ 0 w 992"/>
                      <a:gd name="T5" fmla="*/ 0 h 448"/>
                      <a:gd name="T6" fmla="*/ 0 w 992"/>
                      <a:gd name="T7" fmla="*/ 0 h 448"/>
                      <a:gd name="T8" fmla="*/ 0 w 992"/>
                      <a:gd name="T9" fmla="*/ 0 h 448"/>
                      <a:gd name="T10" fmla="*/ 0 w 992"/>
                      <a:gd name="T11" fmla="*/ 0 h 448"/>
                      <a:gd name="T12" fmla="*/ 0 w 992"/>
                      <a:gd name="T13" fmla="*/ 0 h 448"/>
                      <a:gd name="T14" fmla="*/ 0 w 992"/>
                      <a:gd name="T15" fmla="*/ 0 h 44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992"/>
                      <a:gd name="T25" fmla="*/ 0 h 448"/>
                      <a:gd name="T26" fmla="*/ 992 w 992"/>
                      <a:gd name="T27" fmla="*/ 448 h 44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992" h="448">
                        <a:moveTo>
                          <a:pt x="661" y="401"/>
                        </a:moveTo>
                        <a:lnTo>
                          <a:pt x="517" y="401"/>
                        </a:lnTo>
                        <a:lnTo>
                          <a:pt x="0" y="0"/>
                        </a:lnTo>
                        <a:lnTo>
                          <a:pt x="468" y="146"/>
                        </a:lnTo>
                        <a:lnTo>
                          <a:pt x="991" y="202"/>
                        </a:lnTo>
                        <a:lnTo>
                          <a:pt x="991" y="447"/>
                        </a:lnTo>
                        <a:lnTo>
                          <a:pt x="753" y="447"/>
                        </a:lnTo>
                        <a:lnTo>
                          <a:pt x="661" y="401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6157" name="Freeform 12">
                    <a:extLst>
                      <a:ext uri="{FF2B5EF4-FFF2-40B4-BE49-F238E27FC236}">
                        <a16:creationId xmlns:a16="http://schemas.microsoft.com/office/drawing/2014/main" id="{850A898A-28DF-480C-AD21-75E1470DA0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00" y="3120"/>
                    <a:ext cx="32" cy="80"/>
                  </a:xfrm>
                  <a:custGeom>
                    <a:avLst/>
                    <a:gdLst>
                      <a:gd name="T0" fmla="*/ 0 w 142"/>
                      <a:gd name="T1" fmla="*/ 0 h 353"/>
                      <a:gd name="T2" fmla="*/ 0 w 142"/>
                      <a:gd name="T3" fmla="*/ 0 h 353"/>
                      <a:gd name="T4" fmla="*/ 0 w 142"/>
                      <a:gd name="T5" fmla="*/ 0 h 353"/>
                      <a:gd name="T6" fmla="*/ 0 w 142"/>
                      <a:gd name="T7" fmla="*/ 0 h 353"/>
                      <a:gd name="T8" fmla="*/ 0 w 142"/>
                      <a:gd name="T9" fmla="*/ 0 h 35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2"/>
                      <a:gd name="T16" fmla="*/ 0 h 353"/>
                      <a:gd name="T17" fmla="*/ 142 w 142"/>
                      <a:gd name="T18" fmla="*/ 353 h 35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2" h="353">
                        <a:moveTo>
                          <a:pt x="43" y="352"/>
                        </a:moveTo>
                        <a:lnTo>
                          <a:pt x="0" y="202"/>
                        </a:lnTo>
                        <a:lnTo>
                          <a:pt x="141" y="0"/>
                        </a:lnTo>
                        <a:lnTo>
                          <a:pt x="141" y="352"/>
                        </a:lnTo>
                        <a:lnTo>
                          <a:pt x="43" y="352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6158" name="Freeform 13">
                    <a:extLst>
                      <a:ext uri="{FF2B5EF4-FFF2-40B4-BE49-F238E27FC236}">
                        <a16:creationId xmlns:a16="http://schemas.microsoft.com/office/drawing/2014/main" id="{BA2F24C5-8D17-42E0-8533-F1BA1BBE43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56" y="2963"/>
                    <a:ext cx="119" cy="136"/>
                  </a:xfrm>
                  <a:custGeom>
                    <a:avLst/>
                    <a:gdLst>
                      <a:gd name="T0" fmla="*/ 0 w 524"/>
                      <a:gd name="T1" fmla="*/ 0 h 600"/>
                      <a:gd name="T2" fmla="*/ 0 w 524"/>
                      <a:gd name="T3" fmla="*/ 0 h 600"/>
                      <a:gd name="T4" fmla="*/ 0 w 524"/>
                      <a:gd name="T5" fmla="*/ 0 h 600"/>
                      <a:gd name="T6" fmla="*/ 0 w 524"/>
                      <a:gd name="T7" fmla="*/ 0 h 600"/>
                      <a:gd name="T8" fmla="*/ 0 w 524"/>
                      <a:gd name="T9" fmla="*/ 0 h 600"/>
                      <a:gd name="T10" fmla="*/ 0 w 524"/>
                      <a:gd name="T11" fmla="*/ 0 h 6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24"/>
                      <a:gd name="T19" fmla="*/ 0 h 600"/>
                      <a:gd name="T20" fmla="*/ 524 w 524"/>
                      <a:gd name="T21" fmla="*/ 600 h 60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24" h="600">
                        <a:moveTo>
                          <a:pt x="0" y="599"/>
                        </a:moveTo>
                        <a:lnTo>
                          <a:pt x="377" y="42"/>
                        </a:lnTo>
                        <a:cubicBezTo>
                          <a:pt x="377" y="0"/>
                          <a:pt x="377" y="0"/>
                          <a:pt x="377" y="0"/>
                        </a:cubicBezTo>
                        <a:lnTo>
                          <a:pt x="523" y="193"/>
                        </a:lnTo>
                        <a:cubicBezTo>
                          <a:pt x="473" y="395"/>
                          <a:pt x="281" y="547"/>
                          <a:pt x="140" y="599"/>
                        </a:cubicBezTo>
                        <a:lnTo>
                          <a:pt x="0" y="599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6159" name="Freeform 14">
                    <a:extLst>
                      <a:ext uri="{FF2B5EF4-FFF2-40B4-BE49-F238E27FC236}">
                        <a16:creationId xmlns:a16="http://schemas.microsoft.com/office/drawing/2014/main" id="{8B697E52-90E1-49B2-9A3A-82304C6C07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65" y="2695"/>
                    <a:ext cx="321" cy="347"/>
                  </a:xfrm>
                  <a:custGeom>
                    <a:avLst/>
                    <a:gdLst>
                      <a:gd name="T0" fmla="*/ 0 w 1416"/>
                      <a:gd name="T1" fmla="*/ 0 h 1528"/>
                      <a:gd name="T2" fmla="*/ 0 w 1416"/>
                      <a:gd name="T3" fmla="*/ 0 h 1528"/>
                      <a:gd name="T4" fmla="*/ 0 w 1416"/>
                      <a:gd name="T5" fmla="*/ 0 h 1528"/>
                      <a:gd name="T6" fmla="*/ 0 w 1416"/>
                      <a:gd name="T7" fmla="*/ 0 h 1528"/>
                      <a:gd name="T8" fmla="*/ 0 w 1416"/>
                      <a:gd name="T9" fmla="*/ 0 h 1528"/>
                      <a:gd name="T10" fmla="*/ 0 w 1416"/>
                      <a:gd name="T11" fmla="*/ 0 h 1528"/>
                      <a:gd name="T12" fmla="*/ 0 w 1416"/>
                      <a:gd name="T13" fmla="*/ 0 h 1528"/>
                      <a:gd name="T14" fmla="*/ 0 w 1416"/>
                      <a:gd name="T15" fmla="*/ 0 h 1528"/>
                      <a:gd name="T16" fmla="*/ 0 w 1416"/>
                      <a:gd name="T17" fmla="*/ 0 h 1528"/>
                      <a:gd name="T18" fmla="*/ 0 w 1416"/>
                      <a:gd name="T19" fmla="*/ 0 h 1528"/>
                      <a:gd name="T20" fmla="*/ 0 w 1416"/>
                      <a:gd name="T21" fmla="*/ 0 h 1528"/>
                      <a:gd name="T22" fmla="*/ 0 w 1416"/>
                      <a:gd name="T23" fmla="*/ 0 h 1528"/>
                      <a:gd name="T24" fmla="*/ 0 w 1416"/>
                      <a:gd name="T25" fmla="*/ 0 h 15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416"/>
                      <a:gd name="T40" fmla="*/ 0 h 1528"/>
                      <a:gd name="T41" fmla="*/ 1416 w 1416"/>
                      <a:gd name="T42" fmla="*/ 1528 h 15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416" h="1528">
                        <a:moveTo>
                          <a:pt x="656" y="1484"/>
                        </a:moveTo>
                        <a:lnTo>
                          <a:pt x="425" y="1424"/>
                        </a:lnTo>
                        <a:lnTo>
                          <a:pt x="91" y="1181"/>
                        </a:lnTo>
                        <a:lnTo>
                          <a:pt x="43" y="1038"/>
                        </a:lnTo>
                        <a:lnTo>
                          <a:pt x="0" y="589"/>
                        </a:lnTo>
                        <a:lnTo>
                          <a:pt x="372" y="93"/>
                        </a:lnTo>
                        <a:lnTo>
                          <a:pt x="656" y="0"/>
                        </a:lnTo>
                        <a:lnTo>
                          <a:pt x="1028" y="0"/>
                        </a:lnTo>
                        <a:lnTo>
                          <a:pt x="1357" y="295"/>
                        </a:lnTo>
                        <a:lnTo>
                          <a:pt x="1415" y="886"/>
                        </a:lnTo>
                        <a:lnTo>
                          <a:pt x="985" y="1424"/>
                        </a:lnTo>
                        <a:lnTo>
                          <a:pt x="749" y="1527"/>
                        </a:lnTo>
                        <a:lnTo>
                          <a:pt x="656" y="1484"/>
                        </a:lnTo>
                      </a:path>
                    </a:pathLst>
                  </a:custGeom>
                  <a:solidFill>
                    <a:srgbClr val="E6E6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6160" name="Freeform 15">
                    <a:extLst>
                      <a:ext uri="{FF2B5EF4-FFF2-40B4-BE49-F238E27FC236}">
                        <a16:creationId xmlns:a16="http://schemas.microsoft.com/office/drawing/2014/main" id="{49CA1703-718C-4528-80E8-0BEE78E527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75" y="2234"/>
                    <a:ext cx="331" cy="718"/>
                  </a:xfrm>
                  <a:custGeom>
                    <a:avLst/>
                    <a:gdLst>
                      <a:gd name="T0" fmla="*/ 0 w 1460"/>
                      <a:gd name="T1" fmla="*/ 0 h 3166"/>
                      <a:gd name="T2" fmla="*/ 0 w 1460"/>
                      <a:gd name="T3" fmla="*/ 0 h 3166"/>
                      <a:gd name="T4" fmla="*/ 0 w 1460"/>
                      <a:gd name="T5" fmla="*/ 0 h 3166"/>
                      <a:gd name="T6" fmla="*/ 0 w 1460"/>
                      <a:gd name="T7" fmla="*/ 0 h 3166"/>
                      <a:gd name="T8" fmla="*/ 0 w 1460"/>
                      <a:gd name="T9" fmla="*/ 0 h 3166"/>
                      <a:gd name="T10" fmla="*/ 0 w 1460"/>
                      <a:gd name="T11" fmla="*/ 0 h 3166"/>
                      <a:gd name="T12" fmla="*/ 0 w 1460"/>
                      <a:gd name="T13" fmla="*/ 0 h 3166"/>
                      <a:gd name="T14" fmla="*/ 0 w 1460"/>
                      <a:gd name="T15" fmla="*/ 0 h 3166"/>
                      <a:gd name="T16" fmla="*/ 0 w 1460"/>
                      <a:gd name="T17" fmla="*/ 0 h 3166"/>
                      <a:gd name="T18" fmla="*/ 0 w 1460"/>
                      <a:gd name="T19" fmla="*/ 0 h 3166"/>
                      <a:gd name="T20" fmla="*/ 0 w 1460"/>
                      <a:gd name="T21" fmla="*/ 0 h 316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460"/>
                      <a:gd name="T34" fmla="*/ 0 h 3166"/>
                      <a:gd name="T35" fmla="*/ 1460 w 1460"/>
                      <a:gd name="T36" fmla="*/ 3166 h 316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460" h="3166">
                        <a:moveTo>
                          <a:pt x="1086" y="3165"/>
                        </a:moveTo>
                        <a:lnTo>
                          <a:pt x="96" y="446"/>
                        </a:lnTo>
                        <a:lnTo>
                          <a:pt x="0" y="0"/>
                        </a:lnTo>
                        <a:cubicBezTo>
                          <a:pt x="96" y="0"/>
                          <a:pt x="96" y="0"/>
                          <a:pt x="96" y="0"/>
                        </a:cubicBezTo>
                        <a:lnTo>
                          <a:pt x="332" y="50"/>
                        </a:lnTo>
                        <a:lnTo>
                          <a:pt x="468" y="589"/>
                        </a:lnTo>
                        <a:lnTo>
                          <a:pt x="996" y="1773"/>
                        </a:lnTo>
                        <a:lnTo>
                          <a:pt x="1038" y="2031"/>
                        </a:lnTo>
                        <a:lnTo>
                          <a:pt x="1459" y="2962"/>
                        </a:lnTo>
                        <a:lnTo>
                          <a:pt x="1175" y="3165"/>
                        </a:lnTo>
                        <a:lnTo>
                          <a:pt x="1086" y="3165"/>
                        </a:ln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6161" name="Freeform 16">
                    <a:extLst>
                      <a:ext uri="{FF2B5EF4-FFF2-40B4-BE49-F238E27FC236}">
                        <a16:creationId xmlns:a16="http://schemas.microsoft.com/office/drawing/2014/main" id="{F0912189-32E0-47B6-A9A9-2379E466A7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43" y="2661"/>
                    <a:ext cx="246" cy="270"/>
                  </a:xfrm>
                  <a:custGeom>
                    <a:avLst/>
                    <a:gdLst>
                      <a:gd name="T0" fmla="*/ 0 w 1083"/>
                      <a:gd name="T1" fmla="*/ 0 h 1189"/>
                      <a:gd name="T2" fmla="*/ 0 w 1083"/>
                      <a:gd name="T3" fmla="*/ 0 h 1189"/>
                      <a:gd name="T4" fmla="*/ 0 w 1083"/>
                      <a:gd name="T5" fmla="*/ 0 h 1189"/>
                      <a:gd name="T6" fmla="*/ 0 w 1083"/>
                      <a:gd name="T7" fmla="*/ 0 h 1189"/>
                      <a:gd name="T8" fmla="*/ 0 w 1083"/>
                      <a:gd name="T9" fmla="*/ 0 h 1189"/>
                      <a:gd name="T10" fmla="*/ 0 w 1083"/>
                      <a:gd name="T11" fmla="*/ 0 h 1189"/>
                      <a:gd name="T12" fmla="*/ 0 w 1083"/>
                      <a:gd name="T13" fmla="*/ 0 h 1189"/>
                      <a:gd name="T14" fmla="*/ 0 w 1083"/>
                      <a:gd name="T15" fmla="*/ 0 h 1189"/>
                      <a:gd name="T16" fmla="*/ 0 w 1083"/>
                      <a:gd name="T17" fmla="*/ 0 h 1189"/>
                      <a:gd name="T18" fmla="*/ 0 w 1083"/>
                      <a:gd name="T19" fmla="*/ 0 h 1189"/>
                      <a:gd name="T20" fmla="*/ 0 w 1083"/>
                      <a:gd name="T21" fmla="*/ 0 h 118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083"/>
                      <a:gd name="T34" fmla="*/ 0 h 1189"/>
                      <a:gd name="T35" fmla="*/ 1083 w 1083"/>
                      <a:gd name="T36" fmla="*/ 1189 h 118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083" h="1189">
                        <a:moveTo>
                          <a:pt x="324" y="1136"/>
                        </a:moveTo>
                        <a:lnTo>
                          <a:pt x="91" y="1038"/>
                        </a:lnTo>
                        <a:lnTo>
                          <a:pt x="43" y="741"/>
                        </a:lnTo>
                        <a:lnTo>
                          <a:pt x="0" y="542"/>
                        </a:lnTo>
                        <a:lnTo>
                          <a:pt x="284" y="95"/>
                        </a:lnTo>
                        <a:lnTo>
                          <a:pt x="565" y="0"/>
                        </a:lnTo>
                        <a:lnTo>
                          <a:pt x="797" y="45"/>
                        </a:lnTo>
                        <a:lnTo>
                          <a:pt x="1082" y="446"/>
                        </a:lnTo>
                        <a:lnTo>
                          <a:pt x="845" y="1080"/>
                        </a:lnTo>
                        <a:lnTo>
                          <a:pt x="429" y="1188"/>
                        </a:lnTo>
                        <a:lnTo>
                          <a:pt x="324" y="1136"/>
                        </a:lnTo>
                      </a:path>
                    </a:pathLst>
                  </a:custGeom>
                  <a:solidFill>
                    <a:srgbClr val="E6E6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6162" name="Freeform 17">
                    <a:extLst>
                      <a:ext uri="{FF2B5EF4-FFF2-40B4-BE49-F238E27FC236}">
                        <a16:creationId xmlns:a16="http://schemas.microsoft.com/office/drawing/2014/main" id="{D28A0E69-5D26-420E-8DF3-571778B1C2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1" y="1818"/>
                    <a:ext cx="1296" cy="1088"/>
                  </a:xfrm>
                  <a:custGeom>
                    <a:avLst/>
                    <a:gdLst>
                      <a:gd name="T0" fmla="*/ 0 w 5713"/>
                      <a:gd name="T1" fmla="*/ 1 h 4798"/>
                      <a:gd name="T2" fmla="*/ 0 w 5713"/>
                      <a:gd name="T3" fmla="*/ 0 h 4798"/>
                      <a:gd name="T4" fmla="*/ 0 w 5713"/>
                      <a:gd name="T5" fmla="*/ 0 h 4798"/>
                      <a:gd name="T6" fmla="*/ 0 w 5713"/>
                      <a:gd name="T7" fmla="*/ 0 h 4798"/>
                      <a:gd name="T8" fmla="*/ 1 w 5713"/>
                      <a:gd name="T9" fmla="*/ 0 h 4798"/>
                      <a:gd name="T10" fmla="*/ 1 w 5713"/>
                      <a:gd name="T11" fmla="*/ 0 h 4798"/>
                      <a:gd name="T12" fmla="*/ 1 w 5713"/>
                      <a:gd name="T13" fmla="*/ 0 h 4798"/>
                      <a:gd name="T14" fmla="*/ 1 w 5713"/>
                      <a:gd name="T15" fmla="*/ 0 h 4798"/>
                      <a:gd name="T16" fmla="*/ 0 w 5713"/>
                      <a:gd name="T17" fmla="*/ 0 h 4798"/>
                      <a:gd name="T18" fmla="*/ 0 w 5713"/>
                      <a:gd name="T19" fmla="*/ 0 h 4798"/>
                      <a:gd name="T20" fmla="*/ 0 w 5713"/>
                      <a:gd name="T21" fmla="*/ 0 h 4798"/>
                      <a:gd name="T22" fmla="*/ 0 w 5713"/>
                      <a:gd name="T23" fmla="*/ 0 h 4798"/>
                      <a:gd name="T24" fmla="*/ 0 w 5713"/>
                      <a:gd name="T25" fmla="*/ 1 h 4798"/>
                      <a:gd name="T26" fmla="*/ 0 w 5713"/>
                      <a:gd name="T27" fmla="*/ 1 h 4798"/>
                      <a:gd name="T28" fmla="*/ 0 w 5713"/>
                      <a:gd name="T29" fmla="*/ 1 h 4798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5713"/>
                      <a:gd name="T46" fmla="*/ 0 h 4798"/>
                      <a:gd name="T47" fmla="*/ 5713 w 5713"/>
                      <a:gd name="T48" fmla="*/ 4798 h 4798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5713" h="4798">
                        <a:moveTo>
                          <a:pt x="1134" y="4797"/>
                        </a:moveTo>
                        <a:lnTo>
                          <a:pt x="618" y="3515"/>
                        </a:lnTo>
                        <a:lnTo>
                          <a:pt x="473" y="2726"/>
                        </a:lnTo>
                        <a:lnTo>
                          <a:pt x="0" y="1641"/>
                        </a:lnTo>
                        <a:lnTo>
                          <a:pt x="4434" y="0"/>
                        </a:lnTo>
                        <a:cubicBezTo>
                          <a:pt x="5106" y="1040"/>
                          <a:pt x="5198" y="1986"/>
                          <a:pt x="5712" y="3023"/>
                        </a:cubicBezTo>
                        <a:lnTo>
                          <a:pt x="4914" y="3318"/>
                        </a:lnTo>
                        <a:lnTo>
                          <a:pt x="4681" y="3368"/>
                        </a:lnTo>
                        <a:lnTo>
                          <a:pt x="3782" y="3717"/>
                        </a:lnTo>
                        <a:cubicBezTo>
                          <a:pt x="3728" y="3761"/>
                          <a:pt x="3728" y="3761"/>
                          <a:pt x="3728" y="3761"/>
                        </a:cubicBezTo>
                        <a:lnTo>
                          <a:pt x="3444" y="3808"/>
                        </a:lnTo>
                        <a:cubicBezTo>
                          <a:pt x="3024" y="3565"/>
                          <a:pt x="2652" y="3565"/>
                          <a:pt x="2227" y="3904"/>
                        </a:cubicBezTo>
                        <a:lnTo>
                          <a:pt x="1890" y="4552"/>
                        </a:lnTo>
                        <a:lnTo>
                          <a:pt x="1237" y="4797"/>
                        </a:lnTo>
                        <a:lnTo>
                          <a:pt x="1134" y="4797"/>
                        </a:lnTo>
                      </a:path>
                    </a:pathLst>
                  </a:custGeom>
                  <a:solidFill>
                    <a:srgbClr val="99D59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6163" name="Freeform 18">
                    <a:extLst>
                      <a:ext uri="{FF2B5EF4-FFF2-40B4-BE49-F238E27FC236}">
                        <a16:creationId xmlns:a16="http://schemas.microsoft.com/office/drawing/2014/main" id="{3134BC2A-3BBF-4204-8571-8232D6FB197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85" y="2268"/>
                    <a:ext cx="257" cy="415"/>
                  </a:xfrm>
                  <a:custGeom>
                    <a:avLst/>
                    <a:gdLst>
                      <a:gd name="T0" fmla="*/ 0 w 1134"/>
                      <a:gd name="T1" fmla="*/ 0 h 1828"/>
                      <a:gd name="T2" fmla="*/ 0 w 1134"/>
                      <a:gd name="T3" fmla="*/ 0 h 1828"/>
                      <a:gd name="T4" fmla="*/ 0 w 1134"/>
                      <a:gd name="T5" fmla="*/ 0 h 1828"/>
                      <a:gd name="T6" fmla="*/ 0 w 1134"/>
                      <a:gd name="T7" fmla="*/ 0 h 1828"/>
                      <a:gd name="T8" fmla="*/ 0 w 1134"/>
                      <a:gd name="T9" fmla="*/ 0 h 1828"/>
                      <a:gd name="T10" fmla="*/ 0 w 1134"/>
                      <a:gd name="T11" fmla="*/ 0 h 1828"/>
                      <a:gd name="T12" fmla="*/ 0 w 1134"/>
                      <a:gd name="T13" fmla="*/ 0 h 1828"/>
                      <a:gd name="T14" fmla="*/ 0 w 1134"/>
                      <a:gd name="T15" fmla="*/ 0 h 1828"/>
                      <a:gd name="T16" fmla="*/ 0 w 1134"/>
                      <a:gd name="T17" fmla="*/ 0 h 1828"/>
                      <a:gd name="T18" fmla="*/ 0 w 1134"/>
                      <a:gd name="T19" fmla="*/ 0 h 1828"/>
                      <a:gd name="T20" fmla="*/ 0 w 1134"/>
                      <a:gd name="T21" fmla="*/ 0 h 1828"/>
                      <a:gd name="T22" fmla="*/ 0 w 1134"/>
                      <a:gd name="T23" fmla="*/ 0 h 1828"/>
                      <a:gd name="T24" fmla="*/ 0 w 1134"/>
                      <a:gd name="T25" fmla="*/ 0 h 18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134"/>
                      <a:gd name="T40" fmla="*/ 0 h 1828"/>
                      <a:gd name="T41" fmla="*/ 1134 w 1134"/>
                      <a:gd name="T42" fmla="*/ 1828 h 18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134" h="1828">
                        <a:moveTo>
                          <a:pt x="335" y="1775"/>
                        </a:moveTo>
                        <a:lnTo>
                          <a:pt x="281" y="1580"/>
                        </a:lnTo>
                        <a:lnTo>
                          <a:pt x="473" y="1528"/>
                        </a:lnTo>
                        <a:lnTo>
                          <a:pt x="190" y="345"/>
                        </a:lnTo>
                        <a:lnTo>
                          <a:pt x="48" y="642"/>
                        </a:lnTo>
                        <a:lnTo>
                          <a:pt x="0" y="295"/>
                        </a:lnTo>
                        <a:lnTo>
                          <a:pt x="142" y="0"/>
                        </a:lnTo>
                        <a:lnTo>
                          <a:pt x="335" y="101"/>
                        </a:lnTo>
                        <a:lnTo>
                          <a:pt x="760" y="1383"/>
                        </a:lnTo>
                        <a:cubicBezTo>
                          <a:pt x="808" y="1383"/>
                          <a:pt x="808" y="1383"/>
                          <a:pt x="808" y="1383"/>
                        </a:cubicBezTo>
                        <a:lnTo>
                          <a:pt x="1133" y="1383"/>
                        </a:lnTo>
                        <a:lnTo>
                          <a:pt x="425" y="1827"/>
                        </a:lnTo>
                        <a:lnTo>
                          <a:pt x="335" y="1775"/>
                        </a:lnTo>
                      </a:path>
                    </a:pathLst>
                  </a:custGeom>
                  <a:solidFill>
                    <a:srgbClr val="3D564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6164" name="Freeform 19">
                    <a:extLst>
                      <a:ext uri="{FF2B5EF4-FFF2-40B4-BE49-F238E27FC236}">
                        <a16:creationId xmlns:a16="http://schemas.microsoft.com/office/drawing/2014/main" id="{61C97FB2-52D4-4320-9F9E-7462044080B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22" y="2157"/>
                    <a:ext cx="256" cy="404"/>
                  </a:xfrm>
                  <a:custGeom>
                    <a:avLst/>
                    <a:gdLst>
                      <a:gd name="T0" fmla="*/ 0 w 1131"/>
                      <a:gd name="T1" fmla="*/ 0 h 1781"/>
                      <a:gd name="T2" fmla="*/ 0 w 1131"/>
                      <a:gd name="T3" fmla="*/ 0 h 1781"/>
                      <a:gd name="T4" fmla="*/ 0 w 1131"/>
                      <a:gd name="T5" fmla="*/ 0 h 1781"/>
                      <a:gd name="T6" fmla="*/ 0 w 1131"/>
                      <a:gd name="T7" fmla="*/ 0 h 1781"/>
                      <a:gd name="T8" fmla="*/ 0 w 1131"/>
                      <a:gd name="T9" fmla="*/ 0 h 1781"/>
                      <a:gd name="T10" fmla="*/ 0 w 1131"/>
                      <a:gd name="T11" fmla="*/ 0 h 1781"/>
                      <a:gd name="T12" fmla="*/ 0 w 1131"/>
                      <a:gd name="T13" fmla="*/ 0 h 1781"/>
                      <a:gd name="T14" fmla="*/ 0 w 1131"/>
                      <a:gd name="T15" fmla="*/ 0 h 1781"/>
                      <a:gd name="T16" fmla="*/ 0 w 1131"/>
                      <a:gd name="T17" fmla="*/ 0 h 178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131"/>
                      <a:gd name="T28" fmla="*/ 0 h 1781"/>
                      <a:gd name="T29" fmla="*/ 1131 w 1131"/>
                      <a:gd name="T30" fmla="*/ 1781 h 178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131" h="1781">
                        <a:moveTo>
                          <a:pt x="565" y="1728"/>
                        </a:moveTo>
                        <a:lnTo>
                          <a:pt x="139" y="1377"/>
                        </a:lnTo>
                        <a:cubicBezTo>
                          <a:pt x="0" y="1034"/>
                          <a:pt x="91" y="785"/>
                          <a:pt x="48" y="446"/>
                        </a:cubicBezTo>
                        <a:lnTo>
                          <a:pt x="280" y="0"/>
                        </a:lnTo>
                        <a:lnTo>
                          <a:pt x="899" y="295"/>
                        </a:lnTo>
                        <a:cubicBezTo>
                          <a:pt x="1081" y="633"/>
                          <a:pt x="1130" y="932"/>
                          <a:pt x="1130" y="1281"/>
                        </a:cubicBezTo>
                        <a:lnTo>
                          <a:pt x="942" y="1671"/>
                        </a:lnTo>
                        <a:lnTo>
                          <a:pt x="652" y="1780"/>
                        </a:lnTo>
                        <a:lnTo>
                          <a:pt x="565" y="1728"/>
                        </a:lnTo>
                      </a:path>
                    </a:pathLst>
                  </a:custGeom>
                  <a:solidFill>
                    <a:srgbClr val="3D564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6165" name="Freeform 20">
                    <a:extLst>
                      <a:ext uri="{FF2B5EF4-FFF2-40B4-BE49-F238E27FC236}">
                        <a16:creationId xmlns:a16="http://schemas.microsoft.com/office/drawing/2014/main" id="{0F785AAE-CA43-437A-BCE7-993ACC839F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97" y="2213"/>
                    <a:ext cx="130" cy="291"/>
                  </a:xfrm>
                  <a:custGeom>
                    <a:avLst/>
                    <a:gdLst>
                      <a:gd name="T0" fmla="*/ 0 w 572"/>
                      <a:gd name="T1" fmla="*/ 0 h 1284"/>
                      <a:gd name="T2" fmla="*/ 0 w 572"/>
                      <a:gd name="T3" fmla="*/ 0 h 1284"/>
                      <a:gd name="T4" fmla="*/ 0 w 572"/>
                      <a:gd name="T5" fmla="*/ 0 h 1284"/>
                      <a:gd name="T6" fmla="*/ 0 w 572"/>
                      <a:gd name="T7" fmla="*/ 0 h 1284"/>
                      <a:gd name="T8" fmla="*/ 0 w 572"/>
                      <a:gd name="T9" fmla="*/ 0 h 1284"/>
                      <a:gd name="T10" fmla="*/ 0 w 572"/>
                      <a:gd name="T11" fmla="*/ 0 h 1284"/>
                      <a:gd name="T12" fmla="*/ 0 w 572"/>
                      <a:gd name="T13" fmla="*/ 0 h 128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72"/>
                      <a:gd name="T22" fmla="*/ 0 h 1284"/>
                      <a:gd name="T23" fmla="*/ 572 w 572"/>
                      <a:gd name="T24" fmla="*/ 1284 h 1284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72" h="1284">
                        <a:moveTo>
                          <a:pt x="324" y="1283"/>
                        </a:moveTo>
                        <a:cubicBezTo>
                          <a:pt x="0" y="1088"/>
                          <a:pt x="43" y="642"/>
                          <a:pt x="0" y="297"/>
                        </a:cubicBezTo>
                        <a:lnTo>
                          <a:pt x="0" y="0"/>
                        </a:lnTo>
                        <a:lnTo>
                          <a:pt x="425" y="247"/>
                        </a:lnTo>
                        <a:cubicBezTo>
                          <a:pt x="517" y="499"/>
                          <a:pt x="571" y="687"/>
                          <a:pt x="571" y="945"/>
                        </a:cubicBezTo>
                        <a:lnTo>
                          <a:pt x="425" y="1283"/>
                        </a:lnTo>
                        <a:lnTo>
                          <a:pt x="324" y="1283"/>
                        </a:lnTo>
                      </a:path>
                    </a:pathLst>
                  </a:custGeom>
                  <a:solidFill>
                    <a:srgbClr val="99D59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6166" name="Freeform 21">
                    <a:extLst>
                      <a:ext uri="{FF2B5EF4-FFF2-40B4-BE49-F238E27FC236}">
                        <a16:creationId xmlns:a16="http://schemas.microsoft.com/office/drawing/2014/main" id="{B0B67474-A0AA-4DC0-95F1-A9D131FB08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21" y="2055"/>
                    <a:ext cx="235" cy="405"/>
                  </a:xfrm>
                  <a:custGeom>
                    <a:avLst/>
                    <a:gdLst>
                      <a:gd name="T0" fmla="*/ 0 w 1035"/>
                      <a:gd name="T1" fmla="*/ 0 h 1786"/>
                      <a:gd name="T2" fmla="*/ 0 w 1035"/>
                      <a:gd name="T3" fmla="*/ 0 h 1786"/>
                      <a:gd name="T4" fmla="*/ 0 w 1035"/>
                      <a:gd name="T5" fmla="*/ 0 h 1786"/>
                      <a:gd name="T6" fmla="*/ 0 w 1035"/>
                      <a:gd name="T7" fmla="*/ 0 h 1786"/>
                      <a:gd name="T8" fmla="*/ 0 w 1035"/>
                      <a:gd name="T9" fmla="*/ 0 h 1786"/>
                      <a:gd name="T10" fmla="*/ 0 w 1035"/>
                      <a:gd name="T11" fmla="*/ 0 h 1786"/>
                      <a:gd name="T12" fmla="*/ 0 w 1035"/>
                      <a:gd name="T13" fmla="*/ 0 h 1786"/>
                      <a:gd name="T14" fmla="*/ 0 w 1035"/>
                      <a:gd name="T15" fmla="*/ 0 h 1786"/>
                      <a:gd name="T16" fmla="*/ 0 w 1035"/>
                      <a:gd name="T17" fmla="*/ 0 h 1786"/>
                      <a:gd name="T18" fmla="*/ 0 w 1035"/>
                      <a:gd name="T19" fmla="*/ 0 h 178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1035"/>
                      <a:gd name="T31" fmla="*/ 0 h 1786"/>
                      <a:gd name="T32" fmla="*/ 1035 w 1035"/>
                      <a:gd name="T33" fmla="*/ 1786 h 178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1035" h="1786">
                        <a:moveTo>
                          <a:pt x="420" y="1734"/>
                        </a:moveTo>
                        <a:lnTo>
                          <a:pt x="140" y="1532"/>
                        </a:lnTo>
                        <a:lnTo>
                          <a:pt x="0" y="1237"/>
                        </a:lnTo>
                        <a:lnTo>
                          <a:pt x="43" y="0"/>
                        </a:lnTo>
                        <a:cubicBezTo>
                          <a:pt x="140" y="0"/>
                          <a:pt x="140" y="0"/>
                          <a:pt x="140" y="0"/>
                        </a:cubicBezTo>
                        <a:lnTo>
                          <a:pt x="420" y="0"/>
                        </a:lnTo>
                        <a:cubicBezTo>
                          <a:pt x="990" y="345"/>
                          <a:pt x="1034" y="897"/>
                          <a:pt x="1034" y="1338"/>
                        </a:cubicBezTo>
                        <a:lnTo>
                          <a:pt x="801" y="1734"/>
                        </a:lnTo>
                        <a:lnTo>
                          <a:pt x="517" y="1785"/>
                        </a:lnTo>
                        <a:lnTo>
                          <a:pt x="420" y="1734"/>
                        </a:lnTo>
                      </a:path>
                    </a:pathLst>
                  </a:custGeom>
                  <a:solidFill>
                    <a:srgbClr val="3D564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6167" name="Freeform 22">
                    <a:extLst>
                      <a:ext uri="{FF2B5EF4-FFF2-40B4-BE49-F238E27FC236}">
                        <a16:creationId xmlns:a16="http://schemas.microsoft.com/office/drawing/2014/main" id="{10225147-06AD-498F-9BAF-CC6742E436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53" y="2087"/>
                    <a:ext cx="150" cy="305"/>
                  </a:xfrm>
                  <a:custGeom>
                    <a:avLst/>
                    <a:gdLst>
                      <a:gd name="T0" fmla="*/ 0 w 663"/>
                      <a:gd name="T1" fmla="*/ 0 h 1346"/>
                      <a:gd name="T2" fmla="*/ 0 w 663"/>
                      <a:gd name="T3" fmla="*/ 0 h 1346"/>
                      <a:gd name="T4" fmla="*/ 0 w 663"/>
                      <a:gd name="T5" fmla="*/ 0 h 1346"/>
                      <a:gd name="T6" fmla="*/ 0 w 663"/>
                      <a:gd name="T7" fmla="*/ 0 h 1346"/>
                      <a:gd name="T8" fmla="*/ 0 w 663"/>
                      <a:gd name="T9" fmla="*/ 0 h 1346"/>
                      <a:gd name="T10" fmla="*/ 0 w 663"/>
                      <a:gd name="T11" fmla="*/ 0 h 1346"/>
                      <a:gd name="T12" fmla="*/ 0 w 663"/>
                      <a:gd name="T13" fmla="*/ 0 h 1346"/>
                      <a:gd name="T14" fmla="*/ 0 w 663"/>
                      <a:gd name="T15" fmla="*/ 0 h 1346"/>
                      <a:gd name="T16" fmla="*/ 0 w 663"/>
                      <a:gd name="T17" fmla="*/ 0 h 13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663"/>
                      <a:gd name="T28" fmla="*/ 0 h 1346"/>
                      <a:gd name="T29" fmla="*/ 663 w 663"/>
                      <a:gd name="T30" fmla="*/ 1346 h 134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663" h="1346">
                        <a:moveTo>
                          <a:pt x="377" y="1292"/>
                        </a:moveTo>
                        <a:lnTo>
                          <a:pt x="145" y="1049"/>
                        </a:lnTo>
                        <a:cubicBezTo>
                          <a:pt x="41" y="796"/>
                          <a:pt x="0" y="603"/>
                          <a:pt x="0" y="350"/>
                        </a:cubicBezTo>
                        <a:cubicBezTo>
                          <a:pt x="41" y="106"/>
                          <a:pt x="184" y="0"/>
                          <a:pt x="281" y="148"/>
                        </a:cubicBezTo>
                        <a:lnTo>
                          <a:pt x="517" y="401"/>
                        </a:lnTo>
                        <a:lnTo>
                          <a:pt x="613" y="796"/>
                        </a:lnTo>
                        <a:lnTo>
                          <a:pt x="662" y="993"/>
                        </a:lnTo>
                        <a:lnTo>
                          <a:pt x="468" y="1345"/>
                        </a:lnTo>
                        <a:lnTo>
                          <a:pt x="377" y="1292"/>
                        </a:lnTo>
                      </a:path>
                    </a:pathLst>
                  </a:custGeom>
                  <a:solidFill>
                    <a:srgbClr val="99D59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6168" name="Freeform 23">
                    <a:extLst>
                      <a:ext uri="{FF2B5EF4-FFF2-40B4-BE49-F238E27FC236}">
                        <a16:creationId xmlns:a16="http://schemas.microsoft.com/office/drawing/2014/main" id="{0868E748-BB2F-4C8B-8063-F7B5DEEA84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83" y="2325"/>
                    <a:ext cx="64" cy="67"/>
                  </a:xfrm>
                  <a:custGeom>
                    <a:avLst/>
                    <a:gdLst>
                      <a:gd name="T0" fmla="*/ 0 w 283"/>
                      <a:gd name="T1" fmla="*/ 0 h 297"/>
                      <a:gd name="T2" fmla="*/ 0 w 283"/>
                      <a:gd name="T3" fmla="*/ 0 h 297"/>
                      <a:gd name="T4" fmla="*/ 0 w 283"/>
                      <a:gd name="T5" fmla="*/ 0 h 297"/>
                      <a:gd name="T6" fmla="*/ 0 w 283"/>
                      <a:gd name="T7" fmla="*/ 0 h 297"/>
                      <a:gd name="T8" fmla="*/ 0 w 283"/>
                      <a:gd name="T9" fmla="*/ 0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83"/>
                      <a:gd name="T16" fmla="*/ 0 h 297"/>
                      <a:gd name="T17" fmla="*/ 283 w 283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83" h="297">
                        <a:moveTo>
                          <a:pt x="0" y="244"/>
                        </a:moveTo>
                        <a:lnTo>
                          <a:pt x="53" y="0"/>
                        </a:lnTo>
                        <a:lnTo>
                          <a:pt x="282" y="93"/>
                        </a:lnTo>
                        <a:lnTo>
                          <a:pt x="101" y="296"/>
                        </a:lnTo>
                        <a:lnTo>
                          <a:pt x="0" y="244"/>
                        </a:lnTo>
                      </a:path>
                    </a:pathLst>
                  </a:custGeom>
                  <a:solidFill>
                    <a:srgbClr val="3D564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6169" name="Freeform 24">
                    <a:extLst>
                      <a:ext uri="{FF2B5EF4-FFF2-40B4-BE49-F238E27FC236}">
                        <a16:creationId xmlns:a16="http://schemas.microsoft.com/office/drawing/2014/main" id="{7F880F87-0E9F-42C5-80E3-0A088D97BC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1" y="2291"/>
                    <a:ext cx="76" cy="67"/>
                  </a:xfrm>
                  <a:custGeom>
                    <a:avLst/>
                    <a:gdLst>
                      <a:gd name="T0" fmla="*/ 0 w 334"/>
                      <a:gd name="T1" fmla="*/ 0 h 297"/>
                      <a:gd name="T2" fmla="*/ 0 w 334"/>
                      <a:gd name="T3" fmla="*/ 0 h 297"/>
                      <a:gd name="T4" fmla="*/ 0 w 334"/>
                      <a:gd name="T5" fmla="*/ 0 h 297"/>
                      <a:gd name="T6" fmla="*/ 0 w 334"/>
                      <a:gd name="T7" fmla="*/ 0 h 297"/>
                      <a:gd name="T8" fmla="*/ 0 w 334"/>
                      <a:gd name="T9" fmla="*/ 0 h 29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34"/>
                      <a:gd name="T16" fmla="*/ 0 h 297"/>
                      <a:gd name="T17" fmla="*/ 334 w 334"/>
                      <a:gd name="T18" fmla="*/ 297 h 29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34" h="297">
                        <a:moveTo>
                          <a:pt x="0" y="296"/>
                        </a:moveTo>
                        <a:lnTo>
                          <a:pt x="145" y="0"/>
                        </a:lnTo>
                        <a:lnTo>
                          <a:pt x="333" y="95"/>
                        </a:lnTo>
                        <a:lnTo>
                          <a:pt x="96" y="296"/>
                        </a:lnTo>
                        <a:lnTo>
                          <a:pt x="0" y="296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6170" name="Freeform 25">
                    <a:extLst>
                      <a:ext uri="{FF2B5EF4-FFF2-40B4-BE49-F238E27FC236}">
                        <a16:creationId xmlns:a16="http://schemas.microsoft.com/office/drawing/2014/main" id="{5DFBB40A-1600-4862-91CD-C966A4031E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76" y="1751"/>
                    <a:ext cx="942" cy="406"/>
                  </a:xfrm>
                  <a:custGeom>
                    <a:avLst/>
                    <a:gdLst>
                      <a:gd name="T0" fmla="*/ 0 w 4153"/>
                      <a:gd name="T1" fmla="*/ 0 h 1792"/>
                      <a:gd name="T2" fmla="*/ 0 w 4153"/>
                      <a:gd name="T3" fmla="*/ 0 h 1792"/>
                      <a:gd name="T4" fmla="*/ 0 w 4153"/>
                      <a:gd name="T5" fmla="*/ 0 h 1792"/>
                      <a:gd name="T6" fmla="*/ 0 w 4153"/>
                      <a:gd name="T7" fmla="*/ 0 h 1792"/>
                      <a:gd name="T8" fmla="*/ 0 w 4153"/>
                      <a:gd name="T9" fmla="*/ 0 h 1792"/>
                      <a:gd name="T10" fmla="*/ 0 w 4153"/>
                      <a:gd name="T11" fmla="*/ 0 h 1792"/>
                      <a:gd name="T12" fmla="*/ 0 w 4153"/>
                      <a:gd name="T13" fmla="*/ 0 h 1792"/>
                      <a:gd name="T14" fmla="*/ 0 w 4153"/>
                      <a:gd name="T15" fmla="*/ 0 h 1792"/>
                      <a:gd name="T16" fmla="*/ 0 w 4153"/>
                      <a:gd name="T17" fmla="*/ 0 h 1792"/>
                      <a:gd name="T18" fmla="*/ 0 w 4153"/>
                      <a:gd name="T19" fmla="*/ 0 h 179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4153"/>
                      <a:gd name="T31" fmla="*/ 0 h 1792"/>
                      <a:gd name="T32" fmla="*/ 4153 w 4153"/>
                      <a:gd name="T33" fmla="*/ 1792 h 1792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4153" h="1792">
                        <a:moveTo>
                          <a:pt x="41" y="1734"/>
                        </a:moveTo>
                        <a:lnTo>
                          <a:pt x="96" y="1389"/>
                        </a:lnTo>
                        <a:lnTo>
                          <a:pt x="0" y="848"/>
                        </a:lnTo>
                        <a:lnTo>
                          <a:pt x="329" y="351"/>
                        </a:lnTo>
                        <a:cubicBezTo>
                          <a:pt x="1132" y="0"/>
                          <a:pt x="1895" y="351"/>
                          <a:pt x="2693" y="152"/>
                        </a:cubicBezTo>
                        <a:lnTo>
                          <a:pt x="4152" y="200"/>
                        </a:lnTo>
                        <a:lnTo>
                          <a:pt x="1084" y="1389"/>
                        </a:lnTo>
                        <a:lnTo>
                          <a:pt x="466" y="1588"/>
                        </a:lnTo>
                        <a:lnTo>
                          <a:pt x="96" y="1791"/>
                        </a:lnTo>
                        <a:lnTo>
                          <a:pt x="41" y="1734"/>
                        </a:lnTo>
                      </a:path>
                    </a:pathLst>
                  </a:custGeom>
                  <a:solidFill>
                    <a:srgbClr val="FFF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6171" name="Freeform 26">
                    <a:extLst>
                      <a:ext uri="{FF2B5EF4-FFF2-40B4-BE49-F238E27FC236}">
                        <a16:creationId xmlns:a16="http://schemas.microsoft.com/office/drawing/2014/main" id="{37EB2A56-837C-4374-B47F-3B93D5AE10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00" y="2066"/>
                    <a:ext cx="53" cy="67"/>
                  </a:xfrm>
                  <a:custGeom>
                    <a:avLst/>
                    <a:gdLst>
                      <a:gd name="T0" fmla="*/ 0 w 234"/>
                      <a:gd name="T1" fmla="*/ 0 h 297"/>
                      <a:gd name="T2" fmla="*/ 0 w 234"/>
                      <a:gd name="T3" fmla="*/ 0 h 297"/>
                      <a:gd name="T4" fmla="*/ 0 w 234"/>
                      <a:gd name="T5" fmla="*/ 0 h 297"/>
                      <a:gd name="T6" fmla="*/ 0 w 234"/>
                      <a:gd name="T7" fmla="*/ 0 h 29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34"/>
                      <a:gd name="T13" fmla="*/ 0 h 297"/>
                      <a:gd name="T14" fmla="*/ 234 w 234"/>
                      <a:gd name="T15" fmla="*/ 297 h 29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34" h="297">
                        <a:moveTo>
                          <a:pt x="48" y="296"/>
                        </a:moveTo>
                        <a:lnTo>
                          <a:pt x="0" y="0"/>
                        </a:lnTo>
                        <a:cubicBezTo>
                          <a:pt x="233" y="93"/>
                          <a:pt x="233" y="199"/>
                          <a:pt x="190" y="296"/>
                        </a:cubicBezTo>
                        <a:lnTo>
                          <a:pt x="48" y="296"/>
                        </a:lnTo>
                      </a:path>
                    </a:pathLst>
                  </a:custGeom>
                  <a:solidFill>
                    <a:srgbClr val="3D564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6172" name="Freeform 27">
                    <a:extLst>
                      <a:ext uri="{FF2B5EF4-FFF2-40B4-BE49-F238E27FC236}">
                        <a16:creationId xmlns:a16="http://schemas.microsoft.com/office/drawing/2014/main" id="{D5684217-C18B-4385-B5A9-73F534EBB9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13" y="2020"/>
                    <a:ext cx="65" cy="67"/>
                  </a:xfrm>
                  <a:custGeom>
                    <a:avLst/>
                    <a:gdLst>
                      <a:gd name="T0" fmla="*/ 0 w 286"/>
                      <a:gd name="T1" fmla="*/ 0 h 297"/>
                      <a:gd name="T2" fmla="*/ 0 w 286"/>
                      <a:gd name="T3" fmla="*/ 0 h 297"/>
                      <a:gd name="T4" fmla="*/ 0 w 286"/>
                      <a:gd name="T5" fmla="*/ 0 h 297"/>
                      <a:gd name="T6" fmla="*/ 0 w 286"/>
                      <a:gd name="T7" fmla="*/ 0 h 29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6"/>
                      <a:gd name="T13" fmla="*/ 0 h 297"/>
                      <a:gd name="T14" fmla="*/ 286 w 286"/>
                      <a:gd name="T15" fmla="*/ 297 h 29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6" h="297">
                        <a:moveTo>
                          <a:pt x="0" y="296"/>
                        </a:moveTo>
                        <a:lnTo>
                          <a:pt x="0" y="0"/>
                        </a:lnTo>
                        <a:cubicBezTo>
                          <a:pt x="285" y="0"/>
                          <a:pt x="242" y="199"/>
                          <a:pt x="140" y="296"/>
                        </a:cubicBezTo>
                        <a:lnTo>
                          <a:pt x="0" y="296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6173" name="Freeform 28">
                    <a:extLst>
                      <a:ext uri="{FF2B5EF4-FFF2-40B4-BE49-F238E27FC236}">
                        <a16:creationId xmlns:a16="http://schemas.microsoft.com/office/drawing/2014/main" id="{112F3AD3-5643-4772-81E0-F8C3EB781C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78" y="1909"/>
                    <a:ext cx="108" cy="78"/>
                  </a:xfrm>
                  <a:custGeom>
                    <a:avLst/>
                    <a:gdLst>
                      <a:gd name="T0" fmla="*/ 0 w 475"/>
                      <a:gd name="T1" fmla="*/ 0 h 342"/>
                      <a:gd name="T2" fmla="*/ 0 w 475"/>
                      <a:gd name="T3" fmla="*/ 0 h 342"/>
                      <a:gd name="T4" fmla="*/ 0 w 475"/>
                      <a:gd name="T5" fmla="*/ 0 h 342"/>
                      <a:gd name="T6" fmla="*/ 0 w 475"/>
                      <a:gd name="T7" fmla="*/ 0 h 342"/>
                      <a:gd name="T8" fmla="*/ 0 w 475"/>
                      <a:gd name="T9" fmla="*/ 0 h 342"/>
                      <a:gd name="T10" fmla="*/ 0 w 475"/>
                      <a:gd name="T11" fmla="*/ 0 h 342"/>
                      <a:gd name="T12" fmla="*/ 0 w 475"/>
                      <a:gd name="T13" fmla="*/ 0 h 342"/>
                      <a:gd name="T14" fmla="*/ 0 w 475"/>
                      <a:gd name="T15" fmla="*/ 0 h 34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475"/>
                      <a:gd name="T25" fmla="*/ 0 h 342"/>
                      <a:gd name="T26" fmla="*/ 475 w 475"/>
                      <a:gd name="T27" fmla="*/ 342 h 342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475" h="342">
                        <a:moveTo>
                          <a:pt x="0" y="341"/>
                        </a:moveTo>
                        <a:lnTo>
                          <a:pt x="0" y="95"/>
                        </a:lnTo>
                        <a:lnTo>
                          <a:pt x="193" y="0"/>
                        </a:lnTo>
                        <a:cubicBezTo>
                          <a:pt x="241" y="0"/>
                          <a:pt x="241" y="0"/>
                          <a:pt x="241" y="0"/>
                        </a:cubicBezTo>
                        <a:lnTo>
                          <a:pt x="474" y="45"/>
                        </a:lnTo>
                        <a:lnTo>
                          <a:pt x="284" y="341"/>
                        </a:lnTo>
                        <a:lnTo>
                          <a:pt x="101" y="341"/>
                        </a:lnTo>
                        <a:lnTo>
                          <a:pt x="0" y="341"/>
                        </a:ln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6174" name="Freeform 29">
                    <a:extLst>
                      <a:ext uri="{FF2B5EF4-FFF2-40B4-BE49-F238E27FC236}">
                        <a16:creationId xmlns:a16="http://schemas.microsoft.com/office/drawing/2014/main" id="{CD6FCF5C-88C9-4158-A9DC-B1C3549699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0" y="2731"/>
                    <a:ext cx="195" cy="249"/>
                  </a:xfrm>
                  <a:custGeom>
                    <a:avLst/>
                    <a:gdLst>
                      <a:gd name="T0" fmla="*/ 0 w 858"/>
                      <a:gd name="T1" fmla="*/ 0 h 1096"/>
                      <a:gd name="T2" fmla="*/ 0 w 858"/>
                      <a:gd name="T3" fmla="*/ 0 h 1096"/>
                      <a:gd name="T4" fmla="*/ 0 w 858"/>
                      <a:gd name="T5" fmla="*/ 0 h 1096"/>
                      <a:gd name="T6" fmla="*/ 0 w 858"/>
                      <a:gd name="T7" fmla="*/ 0 h 1096"/>
                      <a:gd name="T8" fmla="*/ 0 w 858"/>
                      <a:gd name="T9" fmla="*/ 0 h 1096"/>
                      <a:gd name="T10" fmla="*/ 0 w 858"/>
                      <a:gd name="T11" fmla="*/ 0 h 1096"/>
                      <a:gd name="T12" fmla="*/ 0 w 858"/>
                      <a:gd name="T13" fmla="*/ 0 h 1096"/>
                      <a:gd name="T14" fmla="*/ 0 w 858"/>
                      <a:gd name="T15" fmla="*/ 0 h 1096"/>
                      <a:gd name="T16" fmla="*/ 0 w 858"/>
                      <a:gd name="T17" fmla="*/ 0 h 1096"/>
                      <a:gd name="T18" fmla="*/ 0 w 858"/>
                      <a:gd name="T19" fmla="*/ 0 h 1096"/>
                      <a:gd name="T20" fmla="*/ 0 w 858"/>
                      <a:gd name="T21" fmla="*/ 0 h 1096"/>
                      <a:gd name="T22" fmla="*/ 0 w 858"/>
                      <a:gd name="T23" fmla="*/ 0 h 1096"/>
                      <a:gd name="T24" fmla="*/ 0 w 858"/>
                      <a:gd name="T25" fmla="*/ 0 h 1096"/>
                      <a:gd name="T26" fmla="*/ 0 w 858"/>
                      <a:gd name="T27" fmla="*/ 0 h 1096"/>
                      <a:gd name="T28" fmla="*/ 0 w 858"/>
                      <a:gd name="T29" fmla="*/ 0 h 1096"/>
                      <a:gd name="T30" fmla="*/ 0 w 858"/>
                      <a:gd name="T31" fmla="*/ 0 h 1096"/>
                      <a:gd name="T32" fmla="*/ 0 w 858"/>
                      <a:gd name="T33" fmla="*/ 0 h 1096"/>
                      <a:gd name="T34" fmla="*/ 0 w 858"/>
                      <a:gd name="T35" fmla="*/ 0 h 1096"/>
                      <a:gd name="T36" fmla="*/ 0 w 858"/>
                      <a:gd name="T37" fmla="*/ 0 h 1096"/>
                      <a:gd name="T38" fmla="*/ 0 w 858"/>
                      <a:gd name="T39" fmla="*/ 0 h 1096"/>
                      <a:gd name="T40" fmla="*/ 0 w 858"/>
                      <a:gd name="T41" fmla="*/ 0 h 109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858"/>
                      <a:gd name="T64" fmla="*/ 0 h 1096"/>
                      <a:gd name="T65" fmla="*/ 858 w 858"/>
                      <a:gd name="T66" fmla="*/ 1096 h 109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858" h="1096">
                        <a:moveTo>
                          <a:pt x="195" y="620"/>
                        </a:moveTo>
                        <a:lnTo>
                          <a:pt x="0" y="225"/>
                        </a:lnTo>
                        <a:lnTo>
                          <a:pt x="363" y="0"/>
                        </a:lnTo>
                        <a:lnTo>
                          <a:pt x="514" y="202"/>
                        </a:lnTo>
                        <a:lnTo>
                          <a:pt x="415" y="269"/>
                        </a:lnTo>
                        <a:lnTo>
                          <a:pt x="294" y="213"/>
                        </a:lnTo>
                        <a:lnTo>
                          <a:pt x="168" y="342"/>
                        </a:lnTo>
                        <a:lnTo>
                          <a:pt x="294" y="553"/>
                        </a:lnTo>
                        <a:lnTo>
                          <a:pt x="506" y="387"/>
                        </a:lnTo>
                        <a:lnTo>
                          <a:pt x="666" y="427"/>
                        </a:lnTo>
                        <a:lnTo>
                          <a:pt x="857" y="741"/>
                        </a:lnTo>
                        <a:cubicBezTo>
                          <a:pt x="857" y="741"/>
                          <a:pt x="714" y="956"/>
                          <a:pt x="669" y="973"/>
                        </a:cubicBezTo>
                        <a:cubicBezTo>
                          <a:pt x="632" y="993"/>
                          <a:pt x="445" y="1095"/>
                          <a:pt x="429" y="1046"/>
                        </a:cubicBezTo>
                        <a:cubicBezTo>
                          <a:pt x="409" y="1001"/>
                          <a:pt x="340" y="873"/>
                          <a:pt x="340" y="873"/>
                        </a:cubicBezTo>
                        <a:lnTo>
                          <a:pt x="425" y="839"/>
                        </a:lnTo>
                        <a:cubicBezTo>
                          <a:pt x="425" y="839"/>
                          <a:pt x="538" y="873"/>
                          <a:pt x="581" y="852"/>
                        </a:cubicBezTo>
                        <a:cubicBezTo>
                          <a:pt x="624" y="839"/>
                          <a:pt x="659" y="743"/>
                          <a:pt x="664" y="687"/>
                        </a:cubicBezTo>
                        <a:cubicBezTo>
                          <a:pt x="669" y="633"/>
                          <a:pt x="578" y="516"/>
                          <a:pt x="578" y="513"/>
                        </a:cubicBezTo>
                        <a:cubicBezTo>
                          <a:pt x="578" y="516"/>
                          <a:pt x="402" y="639"/>
                          <a:pt x="402" y="639"/>
                        </a:cubicBezTo>
                        <a:lnTo>
                          <a:pt x="289" y="737"/>
                        </a:lnTo>
                        <a:lnTo>
                          <a:pt x="195" y="620"/>
                        </a:lnTo>
                      </a:path>
                    </a:pathLst>
                  </a:custGeom>
                  <a:solidFill>
                    <a:srgbClr val="5C69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6175" name="Freeform 30">
                    <a:extLst>
                      <a:ext uri="{FF2B5EF4-FFF2-40B4-BE49-F238E27FC236}">
                        <a16:creationId xmlns:a16="http://schemas.microsoft.com/office/drawing/2014/main" id="{2A4C1D91-072C-46FD-B1F8-491C1AB5EE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13" y="2695"/>
                    <a:ext cx="106" cy="192"/>
                  </a:xfrm>
                  <a:custGeom>
                    <a:avLst/>
                    <a:gdLst>
                      <a:gd name="T0" fmla="*/ 0 w 468"/>
                      <a:gd name="T1" fmla="*/ 0 h 847"/>
                      <a:gd name="T2" fmla="*/ 0 w 468"/>
                      <a:gd name="T3" fmla="*/ 0 h 847"/>
                      <a:gd name="T4" fmla="*/ 0 w 468"/>
                      <a:gd name="T5" fmla="*/ 0 h 847"/>
                      <a:gd name="T6" fmla="*/ 0 w 468"/>
                      <a:gd name="T7" fmla="*/ 0 h 847"/>
                      <a:gd name="T8" fmla="*/ 0 w 468"/>
                      <a:gd name="T9" fmla="*/ 0 h 847"/>
                      <a:gd name="T10" fmla="*/ 0 w 468"/>
                      <a:gd name="T11" fmla="*/ 0 h 847"/>
                      <a:gd name="T12" fmla="*/ 0 w 468"/>
                      <a:gd name="T13" fmla="*/ 0 h 847"/>
                      <a:gd name="T14" fmla="*/ 0 w 468"/>
                      <a:gd name="T15" fmla="*/ 0 h 847"/>
                      <a:gd name="T16" fmla="*/ 0 w 468"/>
                      <a:gd name="T17" fmla="*/ 0 h 847"/>
                      <a:gd name="T18" fmla="*/ 0 w 468"/>
                      <a:gd name="T19" fmla="*/ 0 h 847"/>
                      <a:gd name="T20" fmla="*/ 0 w 468"/>
                      <a:gd name="T21" fmla="*/ 0 h 847"/>
                      <a:gd name="T22" fmla="*/ 0 w 468"/>
                      <a:gd name="T23" fmla="*/ 0 h 847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468"/>
                      <a:gd name="T37" fmla="*/ 0 h 847"/>
                      <a:gd name="T38" fmla="*/ 468 w 468"/>
                      <a:gd name="T39" fmla="*/ 847 h 847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468" h="847">
                        <a:moveTo>
                          <a:pt x="0" y="149"/>
                        </a:moveTo>
                        <a:lnTo>
                          <a:pt x="193" y="0"/>
                        </a:lnTo>
                        <a:lnTo>
                          <a:pt x="303" y="0"/>
                        </a:lnTo>
                        <a:lnTo>
                          <a:pt x="310" y="696"/>
                        </a:lnTo>
                        <a:cubicBezTo>
                          <a:pt x="310" y="696"/>
                          <a:pt x="467" y="724"/>
                          <a:pt x="467" y="721"/>
                        </a:cubicBezTo>
                        <a:cubicBezTo>
                          <a:pt x="467" y="724"/>
                          <a:pt x="467" y="846"/>
                          <a:pt x="467" y="846"/>
                        </a:cubicBezTo>
                        <a:lnTo>
                          <a:pt x="91" y="846"/>
                        </a:lnTo>
                        <a:lnTo>
                          <a:pt x="91" y="707"/>
                        </a:lnTo>
                        <a:lnTo>
                          <a:pt x="211" y="681"/>
                        </a:lnTo>
                        <a:cubicBezTo>
                          <a:pt x="211" y="681"/>
                          <a:pt x="163" y="191"/>
                          <a:pt x="163" y="188"/>
                        </a:cubicBezTo>
                        <a:cubicBezTo>
                          <a:pt x="163" y="191"/>
                          <a:pt x="75" y="216"/>
                          <a:pt x="75" y="216"/>
                        </a:cubicBezTo>
                        <a:lnTo>
                          <a:pt x="0" y="149"/>
                        </a:lnTo>
                      </a:path>
                    </a:pathLst>
                  </a:custGeom>
                  <a:solidFill>
                    <a:srgbClr val="5C69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6176" name="Freeform 31">
                    <a:extLst>
                      <a:ext uri="{FF2B5EF4-FFF2-40B4-BE49-F238E27FC236}">
                        <a16:creationId xmlns:a16="http://schemas.microsoft.com/office/drawing/2014/main" id="{8F350DAC-2A7D-409A-A1C4-6BC23CCEEC1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05" y="3062"/>
                    <a:ext cx="106" cy="167"/>
                  </a:xfrm>
                  <a:custGeom>
                    <a:avLst/>
                    <a:gdLst>
                      <a:gd name="T0" fmla="*/ 0 w 468"/>
                      <a:gd name="T1" fmla="*/ 0 h 737"/>
                      <a:gd name="T2" fmla="*/ 0 w 468"/>
                      <a:gd name="T3" fmla="*/ 0 h 737"/>
                      <a:gd name="T4" fmla="*/ 0 w 468"/>
                      <a:gd name="T5" fmla="*/ 0 h 737"/>
                      <a:gd name="T6" fmla="*/ 0 w 468"/>
                      <a:gd name="T7" fmla="*/ 0 h 737"/>
                      <a:gd name="T8" fmla="*/ 0 w 468"/>
                      <a:gd name="T9" fmla="*/ 0 h 737"/>
                      <a:gd name="T10" fmla="*/ 0 w 468"/>
                      <a:gd name="T11" fmla="*/ 0 h 737"/>
                      <a:gd name="T12" fmla="*/ 0 w 468"/>
                      <a:gd name="T13" fmla="*/ 0 h 737"/>
                      <a:gd name="T14" fmla="*/ 0 w 468"/>
                      <a:gd name="T15" fmla="*/ 0 h 737"/>
                      <a:gd name="T16" fmla="*/ 0 w 468"/>
                      <a:gd name="T17" fmla="*/ 0 h 73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468"/>
                      <a:gd name="T28" fmla="*/ 0 h 737"/>
                      <a:gd name="T29" fmla="*/ 468 w 468"/>
                      <a:gd name="T30" fmla="*/ 737 h 73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468" h="737">
                        <a:moveTo>
                          <a:pt x="140" y="696"/>
                        </a:moveTo>
                        <a:lnTo>
                          <a:pt x="14" y="496"/>
                        </a:lnTo>
                        <a:cubicBezTo>
                          <a:pt x="0" y="347"/>
                          <a:pt x="64" y="266"/>
                          <a:pt x="88" y="132"/>
                        </a:cubicBezTo>
                        <a:lnTo>
                          <a:pt x="230" y="0"/>
                        </a:lnTo>
                        <a:lnTo>
                          <a:pt x="436" y="208"/>
                        </a:lnTo>
                        <a:cubicBezTo>
                          <a:pt x="467" y="362"/>
                          <a:pt x="456" y="483"/>
                          <a:pt x="412" y="617"/>
                        </a:cubicBezTo>
                        <a:lnTo>
                          <a:pt x="294" y="736"/>
                        </a:lnTo>
                        <a:lnTo>
                          <a:pt x="168" y="730"/>
                        </a:lnTo>
                        <a:lnTo>
                          <a:pt x="140" y="696"/>
                        </a:lnTo>
                      </a:path>
                    </a:pathLst>
                  </a:custGeom>
                  <a:solidFill>
                    <a:srgbClr val="5C69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6177" name="Freeform 32">
                    <a:extLst>
                      <a:ext uri="{FF2B5EF4-FFF2-40B4-BE49-F238E27FC236}">
                        <a16:creationId xmlns:a16="http://schemas.microsoft.com/office/drawing/2014/main" id="{C6BC7219-098D-43AD-B006-6B39A58544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27" y="3084"/>
                    <a:ext cx="62" cy="126"/>
                  </a:xfrm>
                  <a:custGeom>
                    <a:avLst/>
                    <a:gdLst>
                      <a:gd name="T0" fmla="*/ 0 w 273"/>
                      <a:gd name="T1" fmla="*/ 0 h 555"/>
                      <a:gd name="T2" fmla="*/ 0 w 273"/>
                      <a:gd name="T3" fmla="*/ 0 h 555"/>
                      <a:gd name="T4" fmla="*/ 0 w 273"/>
                      <a:gd name="T5" fmla="*/ 0 h 555"/>
                      <a:gd name="T6" fmla="*/ 0 w 273"/>
                      <a:gd name="T7" fmla="*/ 0 h 555"/>
                      <a:gd name="T8" fmla="*/ 0 w 273"/>
                      <a:gd name="T9" fmla="*/ 0 h 555"/>
                      <a:gd name="T10" fmla="*/ 0 w 273"/>
                      <a:gd name="T11" fmla="*/ 0 h 555"/>
                      <a:gd name="T12" fmla="*/ 0 w 273"/>
                      <a:gd name="T13" fmla="*/ 0 h 55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73"/>
                      <a:gd name="T22" fmla="*/ 0 h 555"/>
                      <a:gd name="T23" fmla="*/ 273 w 273"/>
                      <a:gd name="T24" fmla="*/ 555 h 555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73" h="555">
                        <a:moveTo>
                          <a:pt x="105" y="536"/>
                        </a:moveTo>
                        <a:cubicBezTo>
                          <a:pt x="0" y="412"/>
                          <a:pt x="67" y="249"/>
                          <a:pt x="92" y="112"/>
                        </a:cubicBezTo>
                        <a:lnTo>
                          <a:pt x="126" y="0"/>
                        </a:lnTo>
                        <a:lnTo>
                          <a:pt x="262" y="160"/>
                        </a:lnTo>
                        <a:cubicBezTo>
                          <a:pt x="272" y="269"/>
                          <a:pt x="269" y="347"/>
                          <a:pt x="239" y="446"/>
                        </a:cubicBezTo>
                        <a:lnTo>
                          <a:pt x="145" y="554"/>
                        </a:lnTo>
                        <a:lnTo>
                          <a:pt x="105" y="536"/>
                        </a:lnTo>
                      </a:path>
                    </a:pathLst>
                  </a:custGeom>
                  <a:solidFill>
                    <a:srgbClr val="E6E6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6178" name="Freeform 33">
                    <a:extLst>
                      <a:ext uri="{FF2B5EF4-FFF2-40B4-BE49-F238E27FC236}">
                        <a16:creationId xmlns:a16="http://schemas.microsoft.com/office/drawing/2014/main" id="{992D0DE4-0D2B-4009-98E8-58EAA6F1FE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21" y="3066"/>
                    <a:ext cx="84" cy="152"/>
                  </a:xfrm>
                  <a:custGeom>
                    <a:avLst/>
                    <a:gdLst>
                      <a:gd name="T0" fmla="*/ 0 w 371"/>
                      <a:gd name="T1" fmla="*/ 0 h 672"/>
                      <a:gd name="T2" fmla="*/ 0 w 371"/>
                      <a:gd name="T3" fmla="*/ 0 h 672"/>
                      <a:gd name="T4" fmla="*/ 0 w 371"/>
                      <a:gd name="T5" fmla="*/ 0 h 672"/>
                      <a:gd name="T6" fmla="*/ 0 w 371"/>
                      <a:gd name="T7" fmla="*/ 0 h 672"/>
                      <a:gd name="T8" fmla="*/ 0 w 371"/>
                      <a:gd name="T9" fmla="*/ 0 h 672"/>
                      <a:gd name="T10" fmla="*/ 0 w 371"/>
                      <a:gd name="T11" fmla="*/ 0 h 672"/>
                      <a:gd name="T12" fmla="*/ 0 w 371"/>
                      <a:gd name="T13" fmla="*/ 0 h 672"/>
                      <a:gd name="T14" fmla="*/ 0 w 371"/>
                      <a:gd name="T15" fmla="*/ 0 h 672"/>
                      <a:gd name="T16" fmla="*/ 0 w 371"/>
                      <a:gd name="T17" fmla="*/ 0 h 672"/>
                      <a:gd name="T18" fmla="*/ 0 w 371"/>
                      <a:gd name="T19" fmla="*/ 0 h 672"/>
                      <a:gd name="T20" fmla="*/ 0 w 371"/>
                      <a:gd name="T21" fmla="*/ 0 h 672"/>
                      <a:gd name="T22" fmla="*/ 0 w 371"/>
                      <a:gd name="T23" fmla="*/ 0 h 67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371"/>
                      <a:gd name="T37" fmla="*/ 0 h 672"/>
                      <a:gd name="T38" fmla="*/ 371 w 371"/>
                      <a:gd name="T39" fmla="*/ 672 h 672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371" h="672">
                        <a:moveTo>
                          <a:pt x="0" y="121"/>
                        </a:moveTo>
                        <a:lnTo>
                          <a:pt x="152" y="0"/>
                        </a:lnTo>
                        <a:lnTo>
                          <a:pt x="238" y="0"/>
                        </a:lnTo>
                        <a:lnTo>
                          <a:pt x="246" y="553"/>
                        </a:lnTo>
                        <a:lnTo>
                          <a:pt x="370" y="572"/>
                        </a:lnTo>
                        <a:lnTo>
                          <a:pt x="370" y="671"/>
                        </a:lnTo>
                        <a:lnTo>
                          <a:pt x="72" y="671"/>
                        </a:lnTo>
                        <a:lnTo>
                          <a:pt x="72" y="564"/>
                        </a:lnTo>
                        <a:lnTo>
                          <a:pt x="166" y="542"/>
                        </a:lnTo>
                        <a:lnTo>
                          <a:pt x="131" y="152"/>
                        </a:lnTo>
                        <a:lnTo>
                          <a:pt x="59" y="174"/>
                        </a:lnTo>
                        <a:lnTo>
                          <a:pt x="0" y="121"/>
                        </a:lnTo>
                      </a:path>
                    </a:pathLst>
                  </a:custGeom>
                  <a:solidFill>
                    <a:srgbClr val="5C697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</p:grpSp>
          </p:grpSp>
        </p:grpSp>
      </p:grpSp>
    </p:spTree>
  </p:cSld>
  <p:clrMapOvr>
    <a:masterClrMapping/>
  </p:clrMapOvr>
  <p:transition>
    <p:pull dir="d"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05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05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D66FE7E4-6542-4066-ACEC-B987ED4AC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539750"/>
            <a:ext cx="9231312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60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lIns="108000" tIns="63000" rIns="108000" bIns="63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600">
                <a:solidFill>
                  <a:srgbClr val="FFFF66"/>
                </a:solidFill>
              </a:rPr>
              <a:t>Lidé spolu obchodovali ještě před </a:t>
            </a:r>
          </a:p>
          <a:p>
            <a:pPr eaLnBrk="1">
              <a:lnSpc>
                <a:spcPct val="118000"/>
              </a:lnSpc>
            </a:pPr>
            <a:r>
              <a:rPr lang="pl-PL" altLang="cs-CZ" sz="2600">
                <a:solidFill>
                  <a:srgbClr val="FFFF66"/>
                </a:solidFill>
              </a:rPr>
              <a:t>vznikem peněz – výměnou jednoho zboží za druhé.</a:t>
            </a:r>
          </a:p>
        </p:txBody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B6E6C978-BD32-493C-977F-46687AF5C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600450"/>
            <a:ext cx="8280400" cy="149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600">
                <a:solidFill>
                  <a:srgbClr val="FFFF66"/>
                </a:solidFill>
              </a:rPr>
              <a:t>Později se stalo prostředkem směny zboží, které lidé považovali za cenné (korálky, drahé kovy, sůl, mušle...), ale i otroci.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E5B1DE3B-97E8-4FDD-AAD6-8122593A9F0C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635000"/>
            <a:ext cx="531812" cy="623888"/>
            <a:chOff x="113" y="400"/>
            <a:chExt cx="335" cy="393"/>
          </a:xfrm>
        </p:grpSpPr>
        <p:grpSp>
          <p:nvGrpSpPr>
            <p:cNvPr id="7214" name="Group 4">
              <a:extLst>
                <a:ext uri="{FF2B5EF4-FFF2-40B4-BE49-F238E27FC236}">
                  <a16:creationId xmlns:a16="http://schemas.microsoft.com/office/drawing/2014/main" id="{2BDE59DE-41F4-4FDE-BF3E-412B451C22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" y="400"/>
              <a:ext cx="335" cy="393"/>
              <a:chOff x="113" y="400"/>
              <a:chExt cx="335" cy="393"/>
            </a:xfrm>
          </p:grpSpPr>
          <p:grpSp>
            <p:nvGrpSpPr>
              <p:cNvPr id="7215" name="Group 5">
                <a:extLst>
                  <a:ext uri="{FF2B5EF4-FFF2-40B4-BE49-F238E27FC236}">
                    <a16:creationId xmlns:a16="http://schemas.microsoft.com/office/drawing/2014/main" id="{732A67F7-CC12-437A-9B7C-E7D2D678FF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3" y="400"/>
                <a:ext cx="335" cy="393"/>
                <a:chOff x="113" y="400"/>
                <a:chExt cx="335" cy="393"/>
              </a:xfrm>
            </p:grpSpPr>
            <p:grpSp>
              <p:nvGrpSpPr>
                <p:cNvPr id="7216" name="Group 6">
                  <a:extLst>
                    <a:ext uri="{FF2B5EF4-FFF2-40B4-BE49-F238E27FC236}">
                      <a16:creationId xmlns:a16="http://schemas.microsoft.com/office/drawing/2014/main" id="{96BFFA0C-D1EE-4413-9E56-DD716057AB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4" y="403"/>
                  <a:ext cx="322" cy="385"/>
                  <a:chOff x="124" y="403"/>
                  <a:chExt cx="322" cy="385"/>
                </a:xfrm>
              </p:grpSpPr>
              <p:sp>
                <p:nvSpPr>
                  <p:cNvPr id="7222" name="Freeform 7">
                    <a:extLst>
                      <a:ext uri="{FF2B5EF4-FFF2-40B4-BE49-F238E27FC236}">
                        <a16:creationId xmlns:a16="http://schemas.microsoft.com/office/drawing/2014/main" id="{CEC4B7A7-8A31-4A9E-8D98-075594F910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4" y="473"/>
                    <a:ext cx="333" cy="316"/>
                  </a:xfrm>
                  <a:custGeom>
                    <a:avLst/>
                    <a:gdLst>
                      <a:gd name="T0" fmla="*/ 0 w 1469"/>
                      <a:gd name="T1" fmla="*/ 0 h 1393"/>
                      <a:gd name="T2" fmla="*/ 0 w 1469"/>
                      <a:gd name="T3" fmla="*/ 0 h 1393"/>
                      <a:gd name="T4" fmla="*/ 0 w 1469"/>
                      <a:gd name="T5" fmla="*/ 0 h 1393"/>
                      <a:gd name="T6" fmla="*/ 0 w 1469"/>
                      <a:gd name="T7" fmla="*/ 0 h 1393"/>
                      <a:gd name="T8" fmla="*/ 0 w 1469"/>
                      <a:gd name="T9" fmla="*/ 0 h 13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69"/>
                      <a:gd name="T16" fmla="*/ 0 h 1393"/>
                      <a:gd name="T17" fmla="*/ 1469 w 1469"/>
                      <a:gd name="T18" fmla="*/ 1393 h 13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69" h="1393">
                        <a:moveTo>
                          <a:pt x="1468" y="731"/>
                        </a:moveTo>
                        <a:cubicBezTo>
                          <a:pt x="1468" y="1111"/>
                          <a:pt x="1164" y="1392"/>
                          <a:pt x="767" y="1392"/>
                        </a:cubicBezTo>
                        <a:cubicBezTo>
                          <a:pt x="371" y="1392"/>
                          <a:pt x="0" y="1080"/>
                          <a:pt x="49" y="704"/>
                        </a:cubicBezTo>
                        <a:cubicBezTo>
                          <a:pt x="95" y="356"/>
                          <a:pt x="368" y="0"/>
                          <a:pt x="764" y="3"/>
                        </a:cubicBezTo>
                        <a:cubicBezTo>
                          <a:pt x="1164" y="6"/>
                          <a:pt x="1462" y="348"/>
                          <a:pt x="1468" y="731"/>
                        </a:cubicBezTo>
                      </a:path>
                    </a:pathLst>
                  </a:custGeom>
                  <a:solidFill>
                    <a:srgbClr val="C17D1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7223" name="Freeform 8">
                    <a:extLst>
                      <a:ext uri="{FF2B5EF4-FFF2-40B4-BE49-F238E27FC236}">
                        <a16:creationId xmlns:a16="http://schemas.microsoft.com/office/drawing/2014/main" id="{CE9B8693-5AB4-42FD-BB64-CC41BD0B85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3" y="418"/>
                    <a:ext cx="171" cy="61"/>
                  </a:xfrm>
                  <a:custGeom>
                    <a:avLst/>
                    <a:gdLst>
                      <a:gd name="T0" fmla="*/ 0 w 752"/>
                      <a:gd name="T1" fmla="*/ 0 h 269"/>
                      <a:gd name="T2" fmla="*/ 0 w 752"/>
                      <a:gd name="T3" fmla="*/ 0 h 269"/>
                      <a:gd name="T4" fmla="*/ 0 w 752"/>
                      <a:gd name="T5" fmla="*/ 0 h 269"/>
                      <a:gd name="T6" fmla="*/ 0 w 752"/>
                      <a:gd name="T7" fmla="*/ 0 h 269"/>
                      <a:gd name="T8" fmla="*/ 0 w 752"/>
                      <a:gd name="T9" fmla="*/ 0 h 269"/>
                      <a:gd name="T10" fmla="*/ 0 w 752"/>
                      <a:gd name="T11" fmla="*/ 0 h 269"/>
                      <a:gd name="T12" fmla="*/ 0 w 752"/>
                      <a:gd name="T13" fmla="*/ 0 h 269"/>
                      <a:gd name="T14" fmla="*/ 0 w 752"/>
                      <a:gd name="T15" fmla="*/ 0 h 269"/>
                      <a:gd name="T16" fmla="*/ 0 w 752"/>
                      <a:gd name="T17" fmla="*/ 0 h 269"/>
                      <a:gd name="T18" fmla="*/ 0 w 752"/>
                      <a:gd name="T19" fmla="*/ 0 h 269"/>
                      <a:gd name="T20" fmla="*/ 0 w 752"/>
                      <a:gd name="T21" fmla="*/ 0 h 26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52"/>
                      <a:gd name="T34" fmla="*/ 0 h 269"/>
                      <a:gd name="T35" fmla="*/ 752 w 752"/>
                      <a:gd name="T36" fmla="*/ 269 h 26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52" h="269">
                        <a:moveTo>
                          <a:pt x="205" y="222"/>
                        </a:moveTo>
                        <a:cubicBezTo>
                          <a:pt x="171" y="171"/>
                          <a:pt x="0" y="0"/>
                          <a:pt x="0" y="0"/>
                        </a:cubicBezTo>
                        <a:lnTo>
                          <a:pt x="313" y="23"/>
                        </a:lnTo>
                        <a:lnTo>
                          <a:pt x="244" y="102"/>
                        </a:lnTo>
                        <a:lnTo>
                          <a:pt x="301" y="131"/>
                        </a:lnTo>
                        <a:lnTo>
                          <a:pt x="512" y="63"/>
                        </a:lnTo>
                        <a:lnTo>
                          <a:pt x="608" y="85"/>
                        </a:lnTo>
                        <a:lnTo>
                          <a:pt x="751" y="40"/>
                        </a:lnTo>
                        <a:lnTo>
                          <a:pt x="597" y="222"/>
                        </a:lnTo>
                        <a:lnTo>
                          <a:pt x="500" y="268"/>
                        </a:lnTo>
                        <a:lnTo>
                          <a:pt x="205" y="222"/>
                        </a:lnTo>
                      </a:path>
                    </a:pathLst>
                  </a:custGeom>
                  <a:solidFill>
                    <a:srgbClr val="C17D11"/>
                  </a:solidFill>
                  <a:ln w="828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7224" name="Freeform 9">
                    <a:extLst>
                      <a:ext uri="{FF2B5EF4-FFF2-40B4-BE49-F238E27FC236}">
                        <a16:creationId xmlns:a16="http://schemas.microsoft.com/office/drawing/2014/main" id="{24E26DEF-ACB6-408F-8818-31602A40B4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7" y="403"/>
                    <a:ext cx="164" cy="46"/>
                  </a:xfrm>
                  <a:custGeom>
                    <a:avLst/>
                    <a:gdLst>
                      <a:gd name="T0" fmla="*/ 0 w 724"/>
                      <a:gd name="T1" fmla="*/ 0 h 201"/>
                      <a:gd name="T2" fmla="*/ 0 w 724"/>
                      <a:gd name="T3" fmla="*/ 0 h 201"/>
                      <a:gd name="T4" fmla="*/ 0 w 724"/>
                      <a:gd name="T5" fmla="*/ 0 h 201"/>
                      <a:gd name="T6" fmla="*/ 0 w 724"/>
                      <a:gd name="T7" fmla="*/ 0 h 201"/>
                      <a:gd name="T8" fmla="*/ 0 w 724"/>
                      <a:gd name="T9" fmla="*/ 0 h 201"/>
                      <a:gd name="T10" fmla="*/ 0 w 724"/>
                      <a:gd name="T11" fmla="*/ 0 h 201"/>
                      <a:gd name="T12" fmla="*/ 0 w 724"/>
                      <a:gd name="T13" fmla="*/ 0 h 201"/>
                      <a:gd name="T14" fmla="*/ 0 w 724"/>
                      <a:gd name="T15" fmla="*/ 0 h 201"/>
                      <a:gd name="T16" fmla="*/ 0 w 724"/>
                      <a:gd name="T17" fmla="*/ 0 h 201"/>
                      <a:gd name="T18" fmla="*/ 0 w 724"/>
                      <a:gd name="T19" fmla="*/ 0 h 201"/>
                      <a:gd name="T20" fmla="*/ 0 w 724"/>
                      <a:gd name="T21" fmla="*/ 0 h 201"/>
                      <a:gd name="T22" fmla="*/ 0 w 724"/>
                      <a:gd name="T23" fmla="*/ 0 h 201"/>
                      <a:gd name="T24" fmla="*/ 0 w 724"/>
                      <a:gd name="T25" fmla="*/ 0 h 201"/>
                      <a:gd name="T26" fmla="*/ 0 w 724"/>
                      <a:gd name="T27" fmla="*/ 0 h 201"/>
                      <a:gd name="T28" fmla="*/ 0 w 724"/>
                      <a:gd name="T29" fmla="*/ 0 h 201"/>
                      <a:gd name="T30" fmla="*/ 0 w 724"/>
                      <a:gd name="T31" fmla="*/ 0 h 201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24"/>
                      <a:gd name="T49" fmla="*/ 0 h 201"/>
                      <a:gd name="T50" fmla="*/ 724 w 724"/>
                      <a:gd name="T51" fmla="*/ 201 h 201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24" h="201">
                        <a:moveTo>
                          <a:pt x="0" y="63"/>
                        </a:moveTo>
                        <a:lnTo>
                          <a:pt x="199" y="0"/>
                        </a:lnTo>
                        <a:lnTo>
                          <a:pt x="239" y="51"/>
                        </a:lnTo>
                        <a:lnTo>
                          <a:pt x="477" y="13"/>
                        </a:lnTo>
                        <a:lnTo>
                          <a:pt x="426" y="74"/>
                        </a:lnTo>
                        <a:lnTo>
                          <a:pt x="443" y="94"/>
                        </a:lnTo>
                        <a:lnTo>
                          <a:pt x="614" y="23"/>
                        </a:lnTo>
                        <a:lnTo>
                          <a:pt x="699" y="28"/>
                        </a:lnTo>
                        <a:lnTo>
                          <a:pt x="723" y="74"/>
                        </a:lnTo>
                        <a:lnTo>
                          <a:pt x="676" y="125"/>
                        </a:lnTo>
                        <a:lnTo>
                          <a:pt x="546" y="153"/>
                        </a:lnTo>
                        <a:lnTo>
                          <a:pt x="460" y="125"/>
                        </a:lnTo>
                        <a:lnTo>
                          <a:pt x="233" y="200"/>
                        </a:lnTo>
                        <a:lnTo>
                          <a:pt x="182" y="171"/>
                        </a:lnTo>
                        <a:lnTo>
                          <a:pt x="261" y="85"/>
                        </a:lnTo>
                        <a:lnTo>
                          <a:pt x="0" y="63"/>
                        </a:lnTo>
                      </a:path>
                    </a:pathLst>
                  </a:custGeom>
                  <a:solidFill>
                    <a:srgbClr val="8F590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7225" name="Freeform 10">
                    <a:extLst>
                      <a:ext uri="{FF2B5EF4-FFF2-40B4-BE49-F238E27FC236}">
                        <a16:creationId xmlns:a16="http://schemas.microsoft.com/office/drawing/2014/main" id="{D89B9A2F-01DF-40F1-89C4-3748E881F3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5" y="458"/>
                    <a:ext cx="169" cy="32"/>
                  </a:xfrm>
                  <a:custGeom>
                    <a:avLst/>
                    <a:gdLst>
                      <a:gd name="T0" fmla="*/ 0 w 746"/>
                      <a:gd name="T1" fmla="*/ 0 h 141"/>
                      <a:gd name="T2" fmla="*/ 0 w 746"/>
                      <a:gd name="T3" fmla="*/ 0 h 141"/>
                      <a:gd name="T4" fmla="*/ 0 w 746"/>
                      <a:gd name="T5" fmla="*/ 0 h 141"/>
                      <a:gd name="T6" fmla="*/ 0 w 746"/>
                      <a:gd name="T7" fmla="*/ 0 h 141"/>
                      <a:gd name="T8" fmla="*/ 0 w 746"/>
                      <a:gd name="T9" fmla="*/ 0 h 141"/>
                      <a:gd name="T10" fmla="*/ 0 w 746"/>
                      <a:gd name="T11" fmla="*/ 0 h 141"/>
                      <a:gd name="T12" fmla="*/ 0 w 746"/>
                      <a:gd name="T13" fmla="*/ 0 h 141"/>
                      <a:gd name="T14" fmla="*/ 0 w 746"/>
                      <a:gd name="T15" fmla="*/ 0 h 141"/>
                      <a:gd name="T16" fmla="*/ 0 w 746"/>
                      <a:gd name="T17" fmla="*/ 0 h 14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6"/>
                      <a:gd name="T28" fmla="*/ 0 h 141"/>
                      <a:gd name="T29" fmla="*/ 746 w 746"/>
                      <a:gd name="T30" fmla="*/ 141 h 14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6" h="141">
                        <a:moveTo>
                          <a:pt x="0" y="102"/>
                        </a:moveTo>
                        <a:cubicBezTo>
                          <a:pt x="6" y="94"/>
                          <a:pt x="53" y="53"/>
                          <a:pt x="53" y="53"/>
                        </a:cubicBezTo>
                        <a:lnTo>
                          <a:pt x="368" y="92"/>
                        </a:lnTo>
                        <a:lnTo>
                          <a:pt x="664" y="0"/>
                        </a:lnTo>
                        <a:lnTo>
                          <a:pt x="745" y="15"/>
                        </a:lnTo>
                        <a:lnTo>
                          <a:pt x="729" y="62"/>
                        </a:lnTo>
                        <a:lnTo>
                          <a:pt x="444" y="93"/>
                        </a:lnTo>
                        <a:lnTo>
                          <a:pt x="346" y="140"/>
                        </a:lnTo>
                        <a:lnTo>
                          <a:pt x="0" y="102"/>
                        </a:lnTo>
                      </a:path>
                    </a:pathLst>
                  </a:custGeom>
                  <a:solidFill>
                    <a:srgbClr val="EDD400"/>
                  </a:solidFill>
                  <a:ln w="504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</p:grpSp>
            <p:sp>
              <p:nvSpPr>
                <p:cNvPr id="7217" name="Freeform 11">
                  <a:extLst>
                    <a:ext uri="{FF2B5EF4-FFF2-40B4-BE49-F238E27FC236}">
                      <a16:creationId xmlns:a16="http://schemas.microsoft.com/office/drawing/2014/main" id="{97E171F0-11E2-445D-81BA-3366BF60FB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1" y="531"/>
                  <a:ext cx="126" cy="152"/>
                </a:xfrm>
                <a:custGeom>
                  <a:avLst/>
                  <a:gdLst>
                    <a:gd name="T0" fmla="*/ 0 w 555"/>
                    <a:gd name="T1" fmla="*/ 0 h 672"/>
                    <a:gd name="T2" fmla="*/ 0 w 555"/>
                    <a:gd name="T3" fmla="*/ 0 h 672"/>
                    <a:gd name="T4" fmla="*/ 0 w 555"/>
                    <a:gd name="T5" fmla="*/ 0 h 672"/>
                    <a:gd name="T6" fmla="*/ 0 w 555"/>
                    <a:gd name="T7" fmla="*/ 0 h 672"/>
                    <a:gd name="T8" fmla="*/ 0 w 555"/>
                    <a:gd name="T9" fmla="*/ 0 h 672"/>
                    <a:gd name="T10" fmla="*/ 0 w 555"/>
                    <a:gd name="T11" fmla="*/ 0 h 672"/>
                    <a:gd name="T12" fmla="*/ 0 w 555"/>
                    <a:gd name="T13" fmla="*/ 0 h 672"/>
                    <a:gd name="T14" fmla="*/ 0 w 555"/>
                    <a:gd name="T15" fmla="*/ 0 h 672"/>
                    <a:gd name="T16" fmla="*/ 0 w 555"/>
                    <a:gd name="T17" fmla="*/ 0 h 672"/>
                    <a:gd name="T18" fmla="*/ 0 w 555"/>
                    <a:gd name="T19" fmla="*/ 0 h 672"/>
                    <a:gd name="T20" fmla="*/ 0 w 555"/>
                    <a:gd name="T21" fmla="*/ 0 h 672"/>
                    <a:gd name="T22" fmla="*/ 0 w 555"/>
                    <a:gd name="T23" fmla="*/ 0 h 672"/>
                    <a:gd name="T24" fmla="*/ 0 w 555"/>
                    <a:gd name="T25" fmla="*/ 0 h 672"/>
                    <a:gd name="T26" fmla="*/ 0 w 555"/>
                    <a:gd name="T27" fmla="*/ 0 h 672"/>
                    <a:gd name="T28" fmla="*/ 0 w 555"/>
                    <a:gd name="T29" fmla="*/ 0 h 672"/>
                    <a:gd name="T30" fmla="*/ 0 w 555"/>
                    <a:gd name="T31" fmla="*/ 0 h 672"/>
                    <a:gd name="T32" fmla="*/ 0 w 555"/>
                    <a:gd name="T33" fmla="*/ 0 h 672"/>
                    <a:gd name="T34" fmla="*/ 0 w 555"/>
                    <a:gd name="T35" fmla="*/ 0 h 672"/>
                    <a:gd name="T36" fmla="*/ 0 w 555"/>
                    <a:gd name="T37" fmla="*/ 0 h 672"/>
                    <a:gd name="T38" fmla="*/ 0 w 555"/>
                    <a:gd name="T39" fmla="*/ 0 h 672"/>
                    <a:gd name="T40" fmla="*/ 0 w 555"/>
                    <a:gd name="T41" fmla="*/ 0 h 672"/>
                    <a:gd name="T42" fmla="*/ 0 w 555"/>
                    <a:gd name="T43" fmla="*/ 0 h 672"/>
                    <a:gd name="T44" fmla="*/ 0 w 555"/>
                    <a:gd name="T45" fmla="*/ 0 h 672"/>
                    <a:gd name="T46" fmla="*/ 0 w 555"/>
                    <a:gd name="T47" fmla="*/ 0 h 672"/>
                    <a:gd name="T48" fmla="*/ 0 w 555"/>
                    <a:gd name="T49" fmla="*/ 0 h 672"/>
                    <a:gd name="T50" fmla="*/ 0 w 555"/>
                    <a:gd name="T51" fmla="*/ 0 h 672"/>
                    <a:gd name="T52" fmla="*/ 0 w 555"/>
                    <a:gd name="T53" fmla="*/ 0 h 672"/>
                    <a:gd name="T54" fmla="*/ 0 w 555"/>
                    <a:gd name="T55" fmla="*/ 0 h 672"/>
                    <a:gd name="T56" fmla="*/ 0 w 555"/>
                    <a:gd name="T57" fmla="*/ 0 h 672"/>
                    <a:gd name="T58" fmla="*/ 0 w 555"/>
                    <a:gd name="T59" fmla="*/ 0 h 672"/>
                    <a:gd name="T60" fmla="*/ 0 w 555"/>
                    <a:gd name="T61" fmla="*/ 0 h 672"/>
                    <a:gd name="T62" fmla="*/ 0 w 555"/>
                    <a:gd name="T63" fmla="*/ 0 h 672"/>
                    <a:gd name="T64" fmla="*/ 0 w 555"/>
                    <a:gd name="T65" fmla="*/ 0 h 672"/>
                    <a:gd name="T66" fmla="*/ 0 w 555"/>
                    <a:gd name="T67" fmla="*/ 0 h 672"/>
                    <a:gd name="T68" fmla="*/ 0 w 555"/>
                    <a:gd name="T69" fmla="*/ 0 h 672"/>
                    <a:gd name="T70" fmla="*/ 0 w 555"/>
                    <a:gd name="T71" fmla="*/ 0 h 672"/>
                    <a:gd name="T72" fmla="*/ 0 w 555"/>
                    <a:gd name="T73" fmla="*/ 0 h 672"/>
                    <a:gd name="T74" fmla="*/ 0 w 555"/>
                    <a:gd name="T75" fmla="*/ 0 h 672"/>
                    <a:gd name="T76" fmla="*/ 0 w 555"/>
                    <a:gd name="T77" fmla="*/ 0 h 672"/>
                    <a:gd name="T78" fmla="*/ 0 w 555"/>
                    <a:gd name="T79" fmla="*/ 0 h 672"/>
                    <a:gd name="T80" fmla="*/ 0 w 555"/>
                    <a:gd name="T81" fmla="*/ 0 h 672"/>
                    <a:gd name="T82" fmla="*/ 0 w 555"/>
                    <a:gd name="T83" fmla="*/ 0 h 672"/>
                    <a:gd name="T84" fmla="*/ 0 w 555"/>
                    <a:gd name="T85" fmla="*/ 0 h 672"/>
                    <a:gd name="T86" fmla="*/ 0 w 555"/>
                    <a:gd name="T87" fmla="*/ 0 h 672"/>
                    <a:gd name="T88" fmla="*/ 0 w 555"/>
                    <a:gd name="T89" fmla="*/ 0 h 672"/>
                    <a:gd name="T90" fmla="*/ 0 w 555"/>
                    <a:gd name="T91" fmla="*/ 0 h 672"/>
                    <a:gd name="T92" fmla="*/ 0 w 555"/>
                    <a:gd name="T93" fmla="*/ 0 h 672"/>
                    <a:gd name="T94" fmla="*/ 0 w 555"/>
                    <a:gd name="T95" fmla="*/ 0 h 672"/>
                    <a:gd name="T96" fmla="*/ 0 w 555"/>
                    <a:gd name="T97" fmla="*/ 0 h 672"/>
                    <a:gd name="T98" fmla="*/ 0 w 555"/>
                    <a:gd name="T99" fmla="*/ 0 h 672"/>
                    <a:gd name="T100" fmla="*/ 0 w 555"/>
                    <a:gd name="T101" fmla="*/ 0 h 672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555"/>
                    <a:gd name="T154" fmla="*/ 0 h 672"/>
                    <a:gd name="T155" fmla="*/ 555 w 555"/>
                    <a:gd name="T156" fmla="*/ 672 h 672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555" h="672">
                      <a:moveTo>
                        <a:pt x="232" y="0"/>
                      </a:moveTo>
                      <a:cubicBezTo>
                        <a:pt x="243" y="32"/>
                        <a:pt x="254" y="64"/>
                        <a:pt x="272" y="89"/>
                      </a:cubicBezTo>
                      <a:cubicBezTo>
                        <a:pt x="351" y="78"/>
                        <a:pt x="388" y="82"/>
                        <a:pt x="461" y="100"/>
                      </a:cubicBezTo>
                      <a:cubicBezTo>
                        <a:pt x="460" y="121"/>
                        <a:pt x="485" y="116"/>
                        <a:pt x="489" y="132"/>
                      </a:cubicBezTo>
                      <a:cubicBezTo>
                        <a:pt x="496" y="159"/>
                        <a:pt x="475" y="158"/>
                        <a:pt x="468" y="171"/>
                      </a:cubicBezTo>
                      <a:cubicBezTo>
                        <a:pt x="388" y="185"/>
                        <a:pt x="373" y="102"/>
                        <a:pt x="286" y="139"/>
                      </a:cubicBezTo>
                      <a:cubicBezTo>
                        <a:pt x="303" y="175"/>
                        <a:pt x="310" y="222"/>
                        <a:pt x="332" y="253"/>
                      </a:cubicBezTo>
                      <a:cubicBezTo>
                        <a:pt x="389" y="246"/>
                        <a:pt x="456" y="258"/>
                        <a:pt x="496" y="282"/>
                      </a:cubicBezTo>
                      <a:cubicBezTo>
                        <a:pt x="525" y="299"/>
                        <a:pt x="554" y="317"/>
                        <a:pt x="546" y="364"/>
                      </a:cubicBezTo>
                      <a:cubicBezTo>
                        <a:pt x="544" y="379"/>
                        <a:pt x="540" y="406"/>
                        <a:pt x="532" y="424"/>
                      </a:cubicBezTo>
                      <a:cubicBezTo>
                        <a:pt x="530" y="429"/>
                        <a:pt x="522" y="429"/>
                        <a:pt x="518" y="435"/>
                      </a:cubicBezTo>
                      <a:cubicBezTo>
                        <a:pt x="510" y="445"/>
                        <a:pt x="507" y="462"/>
                        <a:pt x="503" y="467"/>
                      </a:cubicBezTo>
                      <a:cubicBezTo>
                        <a:pt x="490" y="483"/>
                        <a:pt x="471" y="482"/>
                        <a:pt x="461" y="506"/>
                      </a:cubicBezTo>
                      <a:cubicBezTo>
                        <a:pt x="440" y="503"/>
                        <a:pt x="441" y="520"/>
                        <a:pt x="429" y="524"/>
                      </a:cubicBezTo>
                      <a:cubicBezTo>
                        <a:pt x="433" y="543"/>
                        <a:pt x="438" y="574"/>
                        <a:pt x="453" y="592"/>
                      </a:cubicBezTo>
                      <a:cubicBezTo>
                        <a:pt x="446" y="619"/>
                        <a:pt x="471" y="641"/>
                        <a:pt x="439" y="649"/>
                      </a:cubicBezTo>
                      <a:cubicBezTo>
                        <a:pt x="413" y="627"/>
                        <a:pt x="416" y="575"/>
                        <a:pt x="400" y="542"/>
                      </a:cubicBezTo>
                      <a:cubicBezTo>
                        <a:pt x="360" y="546"/>
                        <a:pt x="328" y="559"/>
                        <a:pt x="297" y="563"/>
                      </a:cubicBezTo>
                      <a:cubicBezTo>
                        <a:pt x="294" y="606"/>
                        <a:pt x="333" y="633"/>
                        <a:pt x="314" y="671"/>
                      </a:cubicBezTo>
                      <a:cubicBezTo>
                        <a:pt x="261" y="671"/>
                        <a:pt x="290" y="587"/>
                        <a:pt x="257" y="563"/>
                      </a:cubicBezTo>
                      <a:cubicBezTo>
                        <a:pt x="180" y="568"/>
                        <a:pt x="119" y="563"/>
                        <a:pt x="76" y="528"/>
                      </a:cubicBezTo>
                      <a:cubicBezTo>
                        <a:pt x="63" y="503"/>
                        <a:pt x="68" y="473"/>
                        <a:pt x="93" y="467"/>
                      </a:cubicBezTo>
                      <a:cubicBezTo>
                        <a:pt x="139" y="457"/>
                        <a:pt x="202" y="552"/>
                        <a:pt x="250" y="517"/>
                      </a:cubicBezTo>
                      <a:cubicBezTo>
                        <a:pt x="235" y="476"/>
                        <a:pt x="233" y="422"/>
                        <a:pt x="211" y="389"/>
                      </a:cubicBezTo>
                      <a:cubicBezTo>
                        <a:pt x="105" y="409"/>
                        <a:pt x="0" y="346"/>
                        <a:pt x="36" y="225"/>
                      </a:cubicBezTo>
                      <a:cubicBezTo>
                        <a:pt x="57" y="211"/>
                        <a:pt x="67" y="186"/>
                        <a:pt x="86" y="171"/>
                      </a:cubicBezTo>
                      <a:cubicBezTo>
                        <a:pt x="98" y="162"/>
                        <a:pt x="115" y="164"/>
                        <a:pt x="122" y="150"/>
                      </a:cubicBezTo>
                      <a:cubicBezTo>
                        <a:pt x="123" y="101"/>
                        <a:pt x="70" y="76"/>
                        <a:pt x="90" y="32"/>
                      </a:cubicBezTo>
                      <a:cubicBezTo>
                        <a:pt x="134" y="41"/>
                        <a:pt x="121" y="106"/>
                        <a:pt x="147" y="132"/>
                      </a:cubicBezTo>
                      <a:cubicBezTo>
                        <a:pt x="185" y="128"/>
                        <a:pt x="207" y="108"/>
                        <a:pt x="240" y="100"/>
                      </a:cubicBezTo>
                      <a:cubicBezTo>
                        <a:pt x="235" y="63"/>
                        <a:pt x="196" y="39"/>
                        <a:pt x="215" y="0"/>
                      </a:cubicBezTo>
                      <a:cubicBezTo>
                        <a:pt x="221" y="0"/>
                        <a:pt x="227" y="0"/>
                        <a:pt x="232" y="0"/>
                      </a:cubicBezTo>
                      <a:close/>
                      <a:moveTo>
                        <a:pt x="165" y="182"/>
                      </a:moveTo>
                      <a:cubicBezTo>
                        <a:pt x="175" y="220"/>
                        <a:pt x="189" y="255"/>
                        <a:pt x="211" y="282"/>
                      </a:cubicBezTo>
                      <a:cubicBezTo>
                        <a:pt x="244" y="270"/>
                        <a:pt x="272" y="272"/>
                        <a:pt x="304" y="257"/>
                      </a:cubicBezTo>
                      <a:cubicBezTo>
                        <a:pt x="296" y="216"/>
                        <a:pt x="270" y="193"/>
                        <a:pt x="265" y="150"/>
                      </a:cubicBezTo>
                      <a:cubicBezTo>
                        <a:pt x="219" y="148"/>
                        <a:pt x="195" y="168"/>
                        <a:pt x="165" y="182"/>
                      </a:cubicBezTo>
                      <a:close/>
                      <a:moveTo>
                        <a:pt x="136" y="196"/>
                      </a:moveTo>
                      <a:cubicBezTo>
                        <a:pt x="113" y="221"/>
                        <a:pt x="72" y="230"/>
                        <a:pt x="76" y="282"/>
                      </a:cubicBezTo>
                      <a:cubicBezTo>
                        <a:pt x="105" y="305"/>
                        <a:pt x="144" y="292"/>
                        <a:pt x="179" y="289"/>
                      </a:cubicBezTo>
                      <a:cubicBezTo>
                        <a:pt x="171" y="251"/>
                        <a:pt x="158" y="220"/>
                        <a:pt x="136" y="196"/>
                      </a:cubicBezTo>
                      <a:close/>
                      <a:moveTo>
                        <a:pt x="371" y="374"/>
                      </a:moveTo>
                      <a:cubicBezTo>
                        <a:pt x="393" y="400"/>
                        <a:pt x="398" y="443"/>
                        <a:pt x="414" y="474"/>
                      </a:cubicBezTo>
                      <a:cubicBezTo>
                        <a:pt x="458" y="458"/>
                        <a:pt x="518" y="416"/>
                        <a:pt x="486" y="356"/>
                      </a:cubicBezTo>
                      <a:cubicBezTo>
                        <a:pt x="452" y="350"/>
                        <a:pt x="380" y="335"/>
                        <a:pt x="371" y="374"/>
                      </a:cubicBezTo>
                      <a:close/>
                      <a:moveTo>
                        <a:pt x="240" y="399"/>
                      </a:moveTo>
                      <a:cubicBezTo>
                        <a:pt x="260" y="433"/>
                        <a:pt x="257" y="489"/>
                        <a:pt x="282" y="517"/>
                      </a:cubicBezTo>
                      <a:cubicBezTo>
                        <a:pt x="318" y="510"/>
                        <a:pt x="355" y="508"/>
                        <a:pt x="386" y="488"/>
                      </a:cubicBezTo>
                      <a:cubicBezTo>
                        <a:pt x="378" y="454"/>
                        <a:pt x="369" y="422"/>
                        <a:pt x="354" y="396"/>
                      </a:cubicBezTo>
                      <a:cubicBezTo>
                        <a:pt x="353" y="380"/>
                        <a:pt x="351" y="365"/>
                        <a:pt x="336" y="364"/>
                      </a:cubicBezTo>
                      <a:cubicBezTo>
                        <a:pt x="310" y="373"/>
                        <a:pt x="254" y="368"/>
                        <a:pt x="240" y="39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7218" name="Freeform 12">
                  <a:extLst>
                    <a:ext uri="{FF2B5EF4-FFF2-40B4-BE49-F238E27FC236}">
                      <a16:creationId xmlns:a16="http://schemas.microsoft.com/office/drawing/2014/main" id="{56E18942-292A-4D09-B033-4D83D0B8AB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" y="678"/>
                  <a:ext cx="12" cy="17"/>
                </a:xfrm>
                <a:custGeom>
                  <a:avLst/>
                  <a:gdLst>
                    <a:gd name="T0" fmla="*/ 0 w 51"/>
                    <a:gd name="T1" fmla="*/ 0 h 73"/>
                    <a:gd name="T2" fmla="*/ 0 w 51"/>
                    <a:gd name="T3" fmla="*/ 0 h 73"/>
                    <a:gd name="T4" fmla="*/ 0 w 51"/>
                    <a:gd name="T5" fmla="*/ 0 h 73"/>
                    <a:gd name="T6" fmla="*/ 0 60000 65536"/>
                    <a:gd name="T7" fmla="*/ 0 60000 65536"/>
                    <a:gd name="T8" fmla="*/ 0 60000 65536"/>
                    <a:gd name="T9" fmla="*/ 0 w 51"/>
                    <a:gd name="T10" fmla="*/ 0 h 73"/>
                    <a:gd name="T11" fmla="*/ 51 w 51"/>
                    <a:gd name="T12" fmla="*/ 73 h 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1" h="73">
                      <a:moveTo>
                        <a:pt x="37" y="0"/>
                      </a:moveTo>
                      <a:cubicBezTo>
                        <a:pt x="50" y="21"/>
                        <a:pt x="31" y="72"/>
                        <a:pt x="1" y="61"/>
                      </a:cubicBezTo>
                      <a:cubicBezTo>
                        <a:pt x="0" y="27"/>
                        <a:pt x="7" y="2"/>
                        <a:pt x="37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7219" name="Freeform 13">
                  <a:extLst>
                    <a:ext uri="{FF2B5EF4-FFF2-40B4-BE49-F238E27FC236}">
                      <a16:creationId xmlns:a16="http://schemas.microsoft.com/office/drawing/2014/main" id="{903A1CA9-F4E5-46AB-8675-BC736E78F9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" y="710"/>
                  <a:ext cx="12" cy="12"/>
                </a:xfrm>
                <a:custGeom>
                  <a:avLst/>
                  <a:gdLst>
                    <a:gd name="T0" fmla="*/ 0 w 51"/>
                    <a:gd name="T1" fmla="*/ 0 h 51"/>
                    <a:gd name="T2" fmla="*/ 0 w 51"/>
                    <a:gd name="T3" fmla="*/ 0 h 51"/>
                    <a:gd name="T4" fmla="*/ 0 w 51"/>
                    <a:gd name="T5" fmla="*/ 0 h 51"/>
                    <a:gd name="T6" fmla="*/ 0 w 51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1"/>
                    <a:gd name="T13" fmla="*/ 0 h 51"/>
                    <a:gd name="T14" fmla="*/ 51 w 51"/>
                    <a:gd name="T15" fmla="*/ 51 h 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1" h="51">
                      <a:moveTo>
                        <a:pt x="39" y="0"/>
                      </a:moveTo>
                      <a:cubicBezTo>
                        <a:pt x="37" y="11"/>
                        <a:pt x="48" y="9"/>
                        <a:pt x="50" y="18"/>
                      </a:cubicBezTo>
                      <a:cubicBezTo>
                        <a:pt x="42" y="33"/>
                        <a:pt x="36" y="50"/>
                        <a:pt x="10" y="46"/>
                      </a:cubicBezTo>
                      <a:cubicBezTo>
                        <a:pt x="0" y="20"/>
                        <a:pt x="17" y="5"/>
                        <a:pt x="39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7220" name="Freeform 14">
                  <a:extLst>
                    <a:ext uri="{FF2B5EF4-FFF2-40B4-BE49-F238E27FC236}">
                      <a16:creationId xmlns:a16="http://schemas.microsoft.com/office/drawing/2014/main" id="{459D35FE-CF25-4E10-9B6E-AA56F070CF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9" y="710"/>
                  <a:ext cx="13" cy="14"/>
                </a:xfrm>
                <a:custGeom>
                  <a:avLst/>
                  <a:gdLst>
                    <a:gd name="T0" fmla="*/ 0 w 58"/>
                    <a:gd name="T1" fmla="*/ 0 h 63"/>
                    <a:gd name="T2" fmla="*/ 0 w 58"/>
                    <a:gd name="T3" fmla="*/ 0 h 63"/>
                    <a:gd name="T4" fmla="*/ 0 w 58"/>
                    <a:gd name="T5" fmla="*/ 0 h 63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63"/>
                    <a:gd name="T11" fmla="*/ 58 w 58"/>
                    <a:gd name="T12" fmla="*/ 63 h 6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63">
                      <a:moveTo>
                        <a:pt x="43" y="4"/>
                      </a:moveTo>
                      <a:cubicBezTo>
                        <a:pt x="57" y="22"/>
                        <a:pt x="46" y="52"/>
                        <a:pt x="29" y="62"/>
                      </a:cubicBezTo>
                      <a:cubicBezTo>
                        <a:pt x="0" y="54"/>
                        <a:pt x="17" y="0"/>
                        <a:pt x="43" y="4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7221" name="Freeform 15">
                  <a:extLst>
                    <a:ext uri="{FF2B5EF4-FFF2-40B4-BE49-F238E27FC236}">
                      <a16:creationId xmlns:a16="http://schemas.microsoft.com/office/drawing/2014/main" id="{25A3CF37-24C4-410E-9295-7FE39CB047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" y="398"/>
                  <a:ext cx="341" cy="398"/>
                </a:xfrm>
                <a:custGeom>
                  <a:avLst/>
                  <a:gdLst>
                    <a:gd name="T0" fmla="*/ 0 w 1504"/>
                    <a:gd name="T1" fmla="*/ 0 h 1754"/>
                    <a:gd name="T2" fmla="*/ 0 w 1504"/>
                    <a:gd name="T3" fmla="*/ 0 h 1754"/>
                    <a:gd name="T4" fmla="*/ 0 w 1504"/>
                    <a:gd name="T5" fmla="*/ 0 h 1754"/>
                    <a:gd name="T6" fmla="*/ 0 w 1504"/>
                    <a:gd name="T7" fmla="*/ 0 h 1754"/>
                    <a:gd name="T8" fmla="*/ 0 w 1504"/>
                    <a:gd name="T9" fmla="*/ 0 h 1754"/>
                    <a:gd name="T10" fmla="*/ 0 w 1504"/>
                    <a:gd name="T11" fmla="*/ 0 h 1754"/>
                    <a:gd name="T12" fmla="*/ 0 w 1504"/>
                    <a:gd name="T13" fmla="*/ 0 h 1754"/>
                    <a:gd name="T14" fmla="*/ 0 w 1504"/>
                    <a:gd name="T15" fmla="*/ 0 h 1754"/>
                    <a:gd name="T16" fmla="*/ 0 w 1504"/>
                    <a:gd name="T17" fmla="*/ 0 h 1754"/>
                    <a:gd name="T18" fmla="*/ 0 w 1504"/>
                    <a:gd name="T19" fmla="*/ 0 h 1754"/>
                    <a:gd name="T20" fmla="*/ 0 w 1504"/>
                    <a:gd name="T21" fmla="*/ 0 h 1754"/>
                    <a:gd name="T22" fmla="*/ 0 w 1504"/>
                    <a:gd name="T23" fmla="*/ 0 h 1754"/>
                    <a:gd name="T24" fmla="*/ 0 w 1504"/>
                    <a:gd name="T25" fmla="*/ 0 h 1754"/>
                    <a:gd name="T26" fmla="*/ 0 w 1504"/>
                    <a:gd name="T27" fmla="*/ 0 h 1754"/>
                    <a:gd name="T28" fmla="*/ 0 w 1504"/>
                    <a:gd name="T29" fmla="*/ 0 h 1754"/>
                    <a:gd name="T30" fmla="*/ 0 w 1504"/>
                    <a:gd name="T31" fmla="*/ 0 h 1754"/>
                    <a:gd name="T32" fmla="*/ 0 w 1504"/>
                    <a:gd name="T33" fmla="*/ 0 h 1754"/>
                    <a:gd name="T34" fmla="*/ 0 w 1504"/>
                    <a:gd name="T35" fmla="*/ 0 h 1754"/>
                    <a:gd name="T36" fmla="*/ 0 w 1504"/>
                    <a:gd name="T37" fmla="*/ 0 h 1754"/>
                    <a:gd name="T38" fmla="*/ 0 w 1504"/>
                    <a:gd name="T39" fmla="*/ 0 h 1754"/>
                    <a:gd name="T40" fmla="*/ 0 w 1504"/>
                    <a:gd name="T41" fmla="*/ 0 h 1754"/>
                    <a:gd name="T42" fmla="*/ 0 w 1504"/>
                    <a:gd name="T43" fmla="*/ 0 h 1754"/>
                    <a:gd name="T44" fmla="*/ 0 w 1504"/>
                    <a:gd name="T45" fmla="*/ 0 h 1754"/>
                    <a:gd name="T46" fmla="*/ 0 w 1504"/>
                    <a:gd name="T47" fmla="*/ 0 h 1754"/>
                    <a:gd name="T48" fmla="*/ 0 w 1504"/>
                    <a:gd name="T49" fmla="*/ 0 h 1754"/>
                    <a:gd name="T50" fmla="*/ 0 w 1504"/>
                    <a:gd name="T51" fmla="*/ 0 h 1754"/>
                    <a:gd name="T52" fmla="*/ 0 w 1504"/>
                    <a:gd name="T53" fmla="*/ 0 h 1754"/>
                    <a:gd name="T54" fmla="*/ 0 w 1504"/>
                    <a:gd name="T55" fmla="*/ 0 h 1754"/>
                    <a:gd name="T56" fmla="*/ 0 w 1504"/>
                    <a:gd name="T57" fmla="*/ 0 h 1754"/>
                    <a:gd name="T58" fmla="*/ 0 w 1504"/>
                    <a:gd name="T59" fmla="*/ 0 h 1754"/>
                    <a:gd name="T60" fmla="*/ 0 w 1504"/>
                    <a:gd name="T61" fmla="*/ 0 h 1754"/>
                    <a:gd name="T62" fmla="*/ 0 w 1504"/>
                    <a:gd name="T63" fmla="*/ 0 h 1754"/>
                    <a:gd name="T64" fmla="*/ 0 w 1504"/>
                    <a:gd name="T65" fmla="*/ 0 h 1754"/>
                    <a:gd name="T66" fmla="*/ 0 w 1504"/>
                    <a:gd name="T67" fmla="*/ 0 h 1754"/>
                    <a:gd name="T68" fmla="*/ 0 w 1504"/>
                    <a:gd name="T69" fmla="*/ 0 h 1754"/>
                    <a:gd name="T70" fmla="*/ 0 w 1504"/>
                    <a:gd name="T71" fmla="*/ 0 h 1754"/>
                    <a:gd name="T72" fmla="*/ 0 w 1504"/>
                    <a:gd name="T73" fmla="*/ 0 h 1754"/>
                    <a:gd name="T74" fmla="*/ 0 w 1504"/>
                    <a:gd name="T75" fmla="*/ 0 h 1754"/>
                    <a:gd name="T76" fmla="*/ 0 w 1504"/>
                    <a:gd name="T77" fmla="*/ 0 h 1754"/>
                    <a:gd name="T78" fmla="*/ 0 w 1504"/>
                    <a:gd name="T79" fmla="*/ 0 h 1754"/>
                    <a:gd name="T80" fmla="*/ 0 w 1504"/>
                    <a:gd name="T81" fmla="*/ 0 h 1754"/>
                    <a:gd name="T82" fmla="*/ 0 w 1504"/>
                    <a:gd name="T83" fmla="*/ 0 h 1754"/>
                    <a:gd name="T84" fmla="*/ 0 w 1504"/>
                    <a:gd name="T85" fmla="*/ 0 h 1754"/>
                    <a:gd name="T86" fmla="*/ 0 w 1504"/>
                    <a:gd name="T87" fmla="*/ 0 h 1754"/>
                    <a:gd name="T88" fmla="*/ 0 w 1504"/>
                    <a:gd name="T89" fmla="*/ 0 h 1754"/>
                    <a:gd name="T90" fmla="*/ 0 w 1504"/>
                    <a:gd name="T91" fmla="*/ 0 h 1754"/>
                    <a:gd name="T92" fmla="*/ 0 w 1504"/>
                    <a:gd name="T93" fmla="*/ 0 h 1754"/>
                    <a:gd name="T94" fmla="*/ 0 w 1504"/>
                    <a:gd name="T95" fmla="*/ 0 h 1754"/>
                    <a:gd name="T96" fmla="*/ 0 w 1504"/>
                    <a:gd name="T97" fmla="*/ 0 h 175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504"/>
                    <a:gd name="T148" fmla="*/ 0 h 1754"/>
                    <a:gd name="T149" fmla="*/ 1504 w 1504"/>
                    <a:gd name="T150" fmla="*/ 1754 h 175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504" h="1754">
                      <a:moveTo>
                        <a:pt x="1019" y="48"/>
                      </a:moveTo>
                      <a:cubicBezTo>
                        <a:pt x="1002" y="67"/>
                        <a:pt x="979" y="79"/>
                        <a:pt x="955" y="87"/>
                      </a:cubicBezTo>
                      <a:cubicBezTo>
                        <a:pt x="966" y="101"/>
                        <a:pt x="985" y="88"/>
                        <a:pt x="998" y="84"/>
                      </a:cubicBezTo>
                      <a:cubicBezTo>
                        <a:pt x="1045" y="67"/>
                        <a:pt x="1088" y="37"/>
                        <a:pt x="1140" y="35"/>
                      </a:cubicBezTo>
                      <a:cubicBezTo>
                        <a:pt x="1163" y="33"/>
                        <a:pt x="1186" y="33"/>
                        <a:pt x="1209" y="34"/>
                      </a:cubicBezTo>
                      <a:cubicBezTo>
                        <a:pt x="1243" y="44"/>
                        <a:pt x="1262" y="89"/>
                        <a:pt x="1242" y="119"/>
                      </a:cubicBezTo>
                      <a:cubicBezTo>
                        <a:pt x="1229" y="129"/>
                        <a:pt x="1216" y="140"/>
                        <a:pt x="1208" y="155"/>
                      </a:cubicBezTo>
                      <a:cubicBezTo>
                        <a:pt x="1196" y="161"/>
                        <a:pt x="1185" y="170"/>
                        <a:pt x="1180" y="184"/>
                      </a:cubicBezTo>
                      <a:cubicBezTo>
                        <a:pt x="1167" y="189"/>
                        <a:pt x="1155" y="196"/>
                        <a:pt x="1148" y="209"/>
                      </a:cubicBezTo>
                      <a:cubicBezTo>
                        <a:pt x="1124" y="240"/>
                        <a:pt x="1090" y="263"/>
                        <a:pt x="1068" y="296"/>
                      </a:cubicBezTo>
                      <a:cubicBezTo>
                        <a:pt x="1068" y="308"/>
                        <a:pt x="1088" y="297"/>
                        <a:pt x="1094" y="293"/>
                      </a:cubicBezTo>
                      <a:cubicBezTo>
                        <a:pt x="1108" y="283"/>
                        <a:pt x="1125" y="276"/>
                        <a:pt x="1142" y="277"/>
                      </a:cubicBezTo>
                      <a:cubicBezTo>
                        <a:pt x="1158" y="273"/>
                        <a:pt x="1170" y="262"/>
                        <a:pt x="1186" y="260"/>
                      </a:cubicBezTo>
                      <a:cubicBezTo>
                        <a:pt x="1226" y="251"/>
                        <a:pt x="1268" y="245"/>
                        <a:pt x="1309" y="248"/>
                      </a:cubicBezTo>
                      <a:cubicBezTo>
                        <a:pt x="1329" y="250"/>
                        <a:pt x="1354" y="253"/>
                        <a:pt x="1365" y="272"/>
                      </a:cubicBezTo>
                      <a:cubicBezTo>
                        <a:pt x="1374" y="285"/>
                        <a:pt x="1367" y="303"/>
                        <a:pt x="1354" y="310"/>
                      </a:cubicBezTo>
                      <a:cubicBezTo>
                        <a:pt x="1342" y="318"/>
                        <a:pt x="1326" y="320"/>
                        <a:pt x="1317" y="332"/>
                      </a:cubicBezTo>
                      <a:cubicBezTo>
                        <a:pt x="1309" y="339"/>
                        <a:pt x="1299" y="346"/>
                        <a:pt x="1288" y="344"/>
                      </a:cubicBezTo>
                      <a:cubicBezTo>
                        <a:pt x="1272" y="345"/>
                        <a:pt x="1259" y="357"/>
                        <a:pt x="1242" y="357"/>
                      </a:cubicBezTo>
                      <a:cubicBezTo>
                        <a:pt x="1182" y="365"/>
                        <a:pt x="1121" y="350"/>
                        <a:pt x="1061" y="363"/>
                      </a:cubicBezTo>
                      <a:cubicBezTo>
                        <a:pt x="1053" y="365"/>
                        <a:pt x="1033" y="350"/>
                        <a:pt x="1037" y="364"/>
                      </a:cubicBezTo>
                      <a:cubicBezTo>
                        <a:pt x="1046" y="373"/>
                        <a:pt x="1062" y="374"/>
                        <a:pt x="1070" y="385"/>
                      </a:cubicBezTo>
                      <a:cubicBezTo>
                        <a:pt x="1081" y="396"/>
                        <a:pt x="1095" y="400"/>
                        <a:pt x="1109" y="404"/>
                      </a:cubicBezTo>
                      <a:cubicBezTo>
                        <a:pt x="1124" y="413"/>
                        <a:pt x="1137" y="425"/>
                        <a:pt x="1152" y="434"/>
                      </a:cubicBezTo>
                      <a:cubicBezTo>
                        <a:pt x="1208" y="475"/>
                        <a:pt x="1262" y="520"/>
                        <a:pt x="1304" y="575"/>
                      </a:cubicBezTo>
                      <a:cubicBezTo>
                        <a:pt x="1413" y="680"/>
                        <a:pt x="1448" y="757"/>
                        <a:pt x="1454" y="864"/>
                      </a:cubicBezTo>
                      <a:cubicBezTo>
                        <a:pt x="1461" y="875"/>
                        <a:pt x="1467" y="888"/>
                        <a:pt x="1465" y="901"/>
                      </a:cubicBezTo>
                      <a:cubicBezTo>
                        <a:pt x="1468" y="916"/>
                        <a:pt x="1480" y="927"/>
                        <a:pt x="1481" y="942"/>
                      </a:cubicBezTo>
                      <a:cubicBezTo>
                        <a:pt x="1488" y="982"/>
                        <a:pt x="1481" y="1022"/>
                        <a:pt x="1487" y="1062"/>
                      </a:cubicBezTo>
                      <a:cubicBezTo>
                        <a:pt x="1493" y="1109"/>
                        <a:pt x="1494" y="1157"/>
                        <a:pt x="1484" y="1204"/>
                      </a:cubicBezTo>
                      <a:cubicBezTo>
                        <a:pt x="1480" y="1226"/>
                        <a:pt x="1479" y="1249"/>
                        <a:pt x="1470" y="1270"/>
                      </a:cubicBezTo>
                      <a:cubicBezTo>
                        <a:pt x="1464" y="1284"/>
                        <a:pt x="1452" y="1296"/>
                        <a:pt x="1451" y="1312"/>
                      </a:cubicBezTo>
                      <a:cubicBezTo>
                        <a:pt x="1448" y="1332"/>
                        <a:pt x="1448" y="1353"/>
                        <a:pt x="1437" y="1370"/>
                      </a:cubicBezTo>
                      <a:cubicBezTo>
                        <a:pt x="1420" y="1404"/>
                        <a:pt x="1391" y="1430"/>
                        <a:pt x="1379" y="1466"/>
                      </a:cubicBezTo>
                      <a:cubicBezTo>
                        <a:pt x="1355" y="1477"/>
                        <a:pt x="1340" y="1500"/>
                        <a:pt x="1318" y="1515"/>
                      </a:cubicBezTo>
                      <a:cubicBezTo>
                        <a:pt x="1218" y="1600"/>
                        <a:pt x="1104" y="1673"/>
                        <a:pt x="977" y="1712"/>
                      </a:cubicBezTo>
                      <a:cubicBezTo>
                        <a:pt x="851" y="1753"/>
                        <a:pt x="714" y="1753"/>
                        <a:pt x="587" y="1720"/>
                      </a:cubicBezTo>
                      <a:cubicBezTo>
                        <a:pt x="463" y="1691"/>
                        <a:pt x="347" y="1636"/>
                        <a:pt x="238" y="1572"/>
                      </a:cubicBezTo>
                      <a:cubicBezTo>
                        <a:pt x="212" y="1559"/>
                        <a:pt x="202" y="1527"/>
                        <a:pt x="174" y="1516"/>
                      </a:cubicBezTo>
                      <a:cubicBezTo>
                        <a:pt x="137" y="1464"/>
                        <a:pt x="87" y="1420"/>
                        <a:pt x="62" y="1359"/>
                      </a:cubicBezTo>
                      <a:cubicBezTo>
                        <a:pt x="53" y="1345"/>
                        <a:pt x="57" y="1324"/>
                        <a:pt x="41" y="1314"/>
                      </a:cubicBezTo>
                      <a:cubicBezTo>
                        <a:pt x="11" y="1187"/>
                        <a:pt x="0" y="1121"/>
                        <a:pt x="18" y="1014"/>
                      </a:cubicBezTo>
                      <a:cubicBezTo>
                        <a:pt x="16" y="996"/>
                        <a:pt x="18" y="979"/>
                        <a:pt x="27" y="964"/>
                      </a:cubicBezTo>
                      <a:cubicBezTo>
                        <a:pt x="35" y="942"/>
                        <a:pt x="41" y="919"/>
                        <a:pt x="43" y="896"/>
                      </a:cubicBezTo>
                      <a:cubicBezTo>
                        <a:pt x="58" y="883"/>
                        <a:pt x="66" y="863"/>
                        <a:pt x="68" y="843"/>
                      </a:cubicBezTo>
                      <a:cubicBezTo>
                        <a:pt x="83" y="834"/>
                        <a:pt x="86" y="815"/>
                        <a:pt x="92" y="800"/>
                      </a:cubicBezTo>
                      <a:cubicBezTo>
                        <a:pt x="93" y="789"/>
                        <a:pt x="89" y="768"/>
                        <a:pt x="105" y="768"/>
                      </a:cubicBezTo>
                      <a:cubicBezTo>
                        <a:pt x="121" y="771"/>
                        <a:pt x="128" y="749"/>
                        <a:pt x="134" y="737"/>
                      </a:cubicBezTo>
                      <a:cubicBezTo>
                        <a:pt x="142" y="726"/>
                        <a:pt x="156" y="721"/>
                        <a:pt x="159" y="706"/>
                      </a:cubicBezTo>
                      <a:cubicBezTo>
                        <a:pt x="164" y="692"/>
                        <a:pt x="177" y="685"/>
                        <a:pt x="187" y="676"/>
                      </a:cubicBezTo>
                      <a:cubicBezTo>
                        <a:pt x="200" y="662"/>
                        <a:pt x="205" y="642"/>
                        <a:pt x="218" y="628"/>
                      </a:cubicBezTo>
                      <a:cubicBezTo>
                        <a:pt x="233" y="609"/>
                        <a:pt x="251" y="592"/>
                        <a:pt x="263" y="571"/>
                      </a:cubicBezTo>
                      <a:cubicBezTo>
                        <a:pt x="270" y="561"/>
                        <a:pt x="283" y="560"/>
                        <a:pt x="290" y="550"/>
                      </a:cubicBezTo>
                      <a:cubicBezTo>
                        <a:pt x="299" y="540"/>
                        <a:pt x="307" y="530"/>
                        <a:pt x="319" y="524"/>
                      </a:cubicBezTo>
                      <a:cubicBezTo>
                        <a:pt x="331" y="515"/>
                        <a:pt x="332" y="497"/>
                        <a:pt x="345" y="488"/>
                      </a:cubicBezTo>
                      <a:cubicBezTo>
                        <a:pt x="371" y="469"/>
                        <a:pt x="396" y="449"/>
                        <a:pt x="423" y="431"/>
                      </a:cubicBezTo>
                      <a:cubicBezTo>
                        <a:pt x="473" y="396"/>
                        <a:pt x="529" y="357"/>
                        <a:pt x="591" y="350"/>
                      </a:cubicBezTo>
                      <a:cubicBezTo>
                        <a:pt x="658" y="343"/>
                        <a:pt x="728" y="340"/>
                        <a:pt x="795" y="346"/>
                      </a:cubicBezTo>
                      <a:cubicBezTo>
                        <a:pt x="838" y="351"/>
                        <a:pt x="879" y="362"/>
                        <a:pt x="923" y="360"/>
                      </a:cubicBezTo>
                      <a:cubicBezTo>
                        <a:pt x="938" y="357"/>
                        <a:pt x="1013" y="324"/>
                        <a:pt x="1029" y="325"/>
                      </a:cubicBezTo>
                      <a:cubicBezTo>
                        <a:pt x="1048" y="323"/>
                        <a:pt x="1030" y="380"/>
                        <a:pt x="1041" y="362"/>
                      </a:cubicBezTo>
                      <a:cubicBezTo>
                        <a:pt x="1015" y="358"/>
                        <a:pt x="952" y="378"/>
                        <a:pt x="928" y="381"/>
                      </a:cubicBezTo>
                      <a:cubicBezTo>
                        <a:pt x="913" y="373"/>
                        <a:pt x="897" y="397"/>
                        <a:pt x="882" y="394"/>
                      </a:cubicBezTo>
                      <a:cubicBezTo>
                        <a:pt x="788" y="399"/>
                        <a:pt x="681" y="330"/>
                        <a:pt x="600" y="367"/>
                      </a:cubicBezTo>
                      <a:cubicBezTo>
                        <a:pt x="582" y="355"/>
                        <a:pt x="602" y="296"/>
                        <a:pt x="589" y="279"/>
                      </a:cubicBezTo>
                      <a:cubicBezTo>
                        <a:pt x="576" y="263"/>
                        <a:pt x="564" y="246"/>
                        <a:pt x="547" y="233"/>
                      </a:cubicBezTo>
                      <a:cubicBezTo>
                        <a:pt x="531" y="232"/>
                        <a:pt x="528" y="213"/>
                        <a:pt x="520" y="202"/>
                      </a:cubicBezTo>
                      <a:cubicBezTo>
                        <a:pt x="499" y="169"/>
                        <a:pt x="465" y="147"/>
                        <a:pt x="442" y="115"/>
                      </a:cubicBezTo>
                      <a:cubicBezTo>
                        <a:pt x="439" y="100"/>
                        <a:pt x="444" y="84"/>
                        <a:pt x="453" y="72"/>
                      </a:cubicBezTo>
                      <a:cubicBezTo>
                        <a:pt x="471" y="69"/>
                        <a:pt x="490" y="66"/>
                        <a:pt x="508" y="61"/>
                      </a:cubicBezTo>
                      <a:cubicBezTo>
                        <a:pt x="580" y="44"/>
                        <a:pt x="651" y="20"/>
                        <a:pt x="726" y="16"/>
                      </a:cubicBezTo>
                      <a:cubicBezTo>
                        <a:pt x="741" y="21"/>
                        <a:pt x="741" y="45"/>
                        <a:pt x="759" y="47"/>
                      </a:cubicBezTo>
                      <a:cubicBezTo>
                        <a:pt x="777" y="47"/>
                        <a:pt x="793" y="40"/>
                        <a:pt x="811" y="36"/>
                      </a:cubicBezTo>
                      <a:cubicBezTo>
                        <a:pt x="861" y="21"/>
                        <a:pt x="913" y="0"/>
                        <a:pt x="967" y="8"/>
                      </a:cubicBezTo>
                      <a:cubicBezTo>
                        <a:pt x="990" y="11"/>
                        <a:pt x="1012" y="25"/>
                        <a:pt x="1019" y="48"/>
                      </a:cubicBezTo>
                      <a:close/>
                      <a:moveTo>
                        <a:pt x="748" y="83"/>
                      </a:moveTo>
                      <a:cubicBezTo>
                        <a:pt x="736" y="72"/>
                        <a:pt x="722" y="65"/>
                        <a:pt x="709" y="55"/>
                      </a:cubicBezTo>
                      <a:cubicBezTo>
                        <a:pt x="651" y="59"/>
                        <a:pt x="596" y="83"/>
                        <a:pt x="538" y="87"/>
                      </a:cubicBezTo>
                      <a:cubicBezTo>
                        <a:pt x="533" y="100"/>
                        <a:pt x="506" y="92"/>
                        <a:pt x="508" y="108"/>
                      </a:cubicBezTo>
                      <a:cubicBezTo>
                        <a:pt x="590" y="115"/>
                        <a:pt x="671" y="86"/>
                        <a:pt x="754" y="94"/>
                      </a:cubicBezTo>
                      <a:cubicBezTo>
                        <a:pt x="774" y="97"/>
                        <a:pt x="793" y="103"/>
                        <a:pt x="809" y="115"/>
                      </a:cubicBezTo>
                      <a:cubicBezTo>
                        <a:pt x="813" y="136"/>
                        <a:pt x="809" y="159"/>
                        <a:pt x="823" y="176"/>
                      </a:cubicBezTo>
                      <a:cubicBezTo>
                        <a:pt x="838" y="180"/>
                        <a:pt x="850" y="164"/>
                        <a:pt x="864" y="163"/>
                      </a:cubicBezTo>
                      <a:cubicBezTo>
                        <a:pt x="880" y="157"/>
                        <a:pt x="895" y="144"/>
                        <a:pt x="895" y="126"/>
                      </a:cubicBezTo>
                      <a:cubicBezTo>
                        <a:pt x="899" y="99"/>
                        <a:pt x="924" y="82"/>
                        <a:pt x="946" y="70"/>
                      </a:cubicBezTo>
                      <a:cubicBezTo>
                        <a:pt x="951" y="65"/>
                        <a:pt x="969" y="58"/>
                        <a:pt x="965" y="51"/>
                      </a:cubicBezTo>
                      <a:cubicBezTo>
                        <a:pt x="892" y="54"/>
                        <a:pt x="821" y="77"/>
                        <a:pt x="748" y="83"/>
                      </a:cubicBezTo>
                      <a:close/>
                      <a:moveTo>
                        <a:pt x="1165" y="66"/>
                      </a:moveTo>
                      <a:cubicBezTo>
                        <a:pt x="1141" y="67"/>
                        <a:pt x="1116" y="68"/>
                        <a:pt x="1092" y="73"/>
                      </a:cubicBezTo>
                      <a:cubicBezTo>
                        <a:pt x="1079" y="87"/>
                        <a:pt x="1059" y="86"/>
                        <a:pt x="1042" y="86"/>
                      </a:cubicBezTo>
                      <a:cubicBezTo>
                        <a:pt x="1026" y="90"/>
                        <a:pt x="1014" y="103"/>
                        <a:pt x="998" y="105"/>
                      </a:cubicBezTo>
                      <a:cubicBezTo>
                        <a:pt x="982" y="109"/>
                        <a:pt x="966" y="113"/>
                        <a:pt x="951" y="119"/>
                      </a:cubicBezTo>
                      <a:cubicBezTo>
                        <a:pt x="938" y="118"/>
                        <a:pt x="911" y="115"/>
                        <a:pt x="915" y="136"/>
                      </a:cubicBezTo>
                      <a:cubicBezTo>
                        <a:pt x="924" y="147"/>
                        <a:pt x="938" y="136"/>
                        <a:pt x="949" y="133"/>
                      </a:cubicBezTo>
                      <a:cubicBezTo>
                        <a:pt x="960" y="129"/>
                        <a:pt x="973" y="123"/>
                        <a:pt x="985" y="127"/>
                      </a:cubicBezTo>
                      <a:cubicBezTo>
                        <a:pt x="999" y="135"/>
                        <a:pt x="1003" y="156"/>
                        <a:pt x="1020" y="159"/>
                      </a:cubicBezTo>
                      <a:cubicBezTo>
                        <a:pt x="1050" y="163"/>
                        <a:pt x="1076" y="145"/>
                        <a:pt x="1105" y="146"/>
                      </a:cubicBezTo>
                      <a:cubicBezTo>
                        <a:pt x="1119" y="146"/>
                        <a:pt x="1132" y="143"/>
                        <a:pt x="1143" y="134"/>
                      </a:cubicBezTo>
                      <a:cubicBezTo>
                        <a:pt x="1157" y="125"/>
                        <a:pt x="1173" y="122"/>
                        <a:pt x="1189" y="119"/>
                      </a:cubicBezTo>
                      <a:cubicBezTo>
                        <a:pt x="1203" y="114"/>
                        <a:pt x="1217" y="105"/>
                        <a:pt x="1222" y="91"/>
                      </a:cubicBezTo>
                      <a:cubicBezTo>
                        <a:pt x="1223" y="74"/>
                        <a:pt x="1204" y="65"/>
                        <a:pt x="1189" y="66"/>
                      </a:cubicBezTo>
                      <a:cubicBezTo>
                        <a:pt x="1181" y="65"/>
                        <a:pt x="1173" y="65"/>
                        <a:pt x="1165" y="66"/>
                      </a:cubicBezTo>
                      <a:close/>
                      <a:moveTo>
                        <a:pt x="620" y="137"/>
                      </a:moveTo>
                      <a:cubicBezTo>
                        <a:pt x="590" y="139"/>
                        <a:pt x="558" y="125"/>
                        <a:pt x="529" y="139"/>
                      </a:cubicBezTo>
                      <a:cubicBezTo>
                        <a:pt x="519" y="151"/>
                        <a:pt x="543" y="158"/>
                        <a:pt x="548" y="168"/>
                      </a:cubicBezTo>
                      <a:cubicBezTo>
                        <a:pt x="562" y="182"/>
                        <a:pt x="576" y="196"/>
                        <a:pt x="595" y="205"/>
                      </a:cubicBezTo>
                      <a:cubicBezTo>
                        <a:pt x="593" y="222"/>
                        <a:pt x="615" y="226"/>
                        <a:pt x="624" y="237"/>
                      </a:cubicBezTo>
                      <a:cubicBezTo>
                        <a:pt x="651" y="264"/>
                        <a:pt x="670" y="300"/>
                        <a:pt x="705" y="316"/>
                      </a:cubicBezTo>
                      <a:cubicBezTo>
                        <a:pt x="720" y="322"/>
                        <a:pt x="736" y="324"/>
                        <a:pt x="752" y="322"/>
                      </a:cubicBezTo>
                      <a:cubicBezTo>
                        <a:pt x="716" y="294"/>
                        <a:pt x="695" y="253"/>
                        <a:pt x="663" y="222"/>
                      </a:cubicBezTo>
                      <a:cubicBezTo>
                        <a:pt x="659" y="203"/>
                        <a:pt x="643" y="186"/>
                        <a:pt x="649" y="166"/>
                      </a:cubicBezTo>
                      <a:cubicBezTo>
                        <a:pt x="655" y="150"/>
                        <a:pt x="674" y="145"/>
                        <a:pt x="681" y="130"/>
                      </a:cubicBezTo>
                      <a:cubicBezTo>
                        <a:pt x="660" y="130"/>
                        <a:pt x="640" y="136"/>
                        <a:pt x="620" y="137"/>
                      </a:cubicBezTo>
                      <a:close/>
                      <a:moveTo>
                        <a:pt x="691" y="187"/>
                      </a:moveTo>
                      <a:cubicBezTo>
                        <a:pt x="722" y="200"/>
                        <a:pt x="757" y="194"/>
                        <a:pt x="789" y="187"/>
                      </a:cubicBezTo>
                      <a:cubicBezTo>
                        <a:pt x="803" y="182"/>
                        <a:pt x="787" y="167"/>
                        <a:pt x="791" y="156"/>
                      </a:cubicBezTo>
                      <a:cubicBezTo>
                        <a:pt x="788" y="138"/>
                        <a:pt x="765" y="149"/>
                        <a:pt x="753" y="149"/>
                      </a:cubicBezTo>
                      <a:cubicBezTo>
                        <a:pt x="729" y="155"/>
                        <a:pt x="708" y="169"/>
                        <a:pt x="691" y="187"/>
                      </a:cubicBezTo>
                      <a:close/>
                      <a:moveTo>
                        <a:pt x="930" y="176"/>
                      </a:moveTo>
                      <a:cubicBezTo>
                        <a:pt x="927" y="189"/>
                        <a:pt x="912" y="189"/>
                        <a:pt x="901" y="190"/>
                      </a:cubicBezTo>
                      <a:cubicBezTo>
                        <a:pt x="888" y="192"/>
                        <a:pt x="880" y="204"/>
                        <a:pt x="869" y="209"/>
                      </a:cubicBezTo>
                      <a:cubicBezTo>
                        <a:pt x="830" y="230"/>
                        <a:pt x="786" y="236"/>
                        <a:pt x="743" y="241"/>
                      </a:cubicBezTo>
                      <a:cubicBezTo>
                        <a:pt x="736" y="243"/>
                        <a:pt x="716" y="241"/>
                        <a:pt x="729" y="250"/>
                      </a:cubicBezTo>
                      <a:cubicBezTo>
                        <a:pt x="748" y="270"/>
                        <a:pt x="775" y="286"/>
                        <a:pt x="784" y="314"/>
                      </a:cubicBezTo>
                      <a:cubicBezTo>
                        <a:pt x="783" y="328"/>
                        <a:pt x="792" y="343"/>
                        <a:pt x="807" y="338"/>
                      </a:cubicBezTo>
                      <a:cubicBezTo>
                        <a:pt x="873" y="342"/>
                        <a:pt x="942" y="346"/>
                        <a:pt x="1005" y="323"/>
                      </a:cubicBezTo>
                      <a:cubicBezTo>
                        <a:pt x="1018" y="315"/>
                        <a:pt x="1026" y="301"/>
                        <a:pt x="1038" y="291"/>
                      </a:cubicBezTo>
                      <a:cubicBezTo>
                        <a:pt x="1073" y="254"/>
                        <a:pt x="1109" y="217"/>
                        <a:pt x="1144" y="180"/>
                      </a:cubicBezTo>
                      <a:cubicBezTo>
                        <a:pt x="1089" y="190"/>
                        <a:pt x="1031" y="199"/>
                        <a:pt x="976" y="183"/>
                      </a:cubicBezTo>
                      <a:cubicBezTo>
                        <a:pt x="949" y="201"/>
                        <a:pt x="947" y="237"/>
                        <a:pt x="931" y="263"/>
                      </a:cubicBezTo>
                      <a:cubicBezTo>
                        <a:pt x="920" y="273"/>
                        <a:pt x="915" y="287"/>
                        <a:pt x="910" y="300"/>
                      </a:cubicBezTo>
                      <a:cubicBezTo>
                        <a:pt x="897" y="312"/>
                        <a:pt x="880" y="300"/>
                        <a:pt x="890" y="285"/>
                      </a:cubicBezTo>
                      <a:cubicBezTo>
                        <a:pt x="896" y="266"/>
                        <a:pt x="910" y="251"/>
                        <a:pt x="920" y="233"/>
                      </a:cubicBezTo>
                      <a:cubicBezTo>
                        <a:pt x="922" y="217"/>
                        <a:pt x="932" y="206"/>
                        <a:pt x="941" y="194"/>
                      </a:cubicBezTo>
                      <a:cubicBezTo>
                        <a:pt x="944" y="186"/>
                        <a:pt x="951" y="171"/>
                        <a:pt x="936" y="176"/>
                      </a:cubicBezTo>
                      <a:cubicBezTo>
                        <a:pt x="934" y="176"/>
                        <a:pt x="932" y="176"/>
                        <a:pt x="930" y="176"/>
                      </a:cubicBezTo>
                      <a:close/>
                      <a:moveTo>
                        <a:pt x="1112" y="319"/>
                      </a:moveTo>
                      <a:cubicBezTo>
                        <a:pt x="1148" y="331"/>
                        <a:pt x="1186" y="317"/>
                        <a:pt x="1222" y="311"/>
                      </a:cubicBezTo>
                      <a:cubicBezTo>
                        <a:pt x="1243" y="306"/>
                        <a:pt x="1263" y="301"/>
                        <a:pt x="1284" y="296"/>
                      </a:cubicBezTo>
                      <a:cubicBezTo>
                        <a:pt x="1291" y="295"/>
                        <a:pt x="1312" y="285"/>
                        <a:pt x="1301" y="279"/>
                      </a:cubicBezTo>
                      <a:cubicBezTo>
                        <a:pt x="1242" y="280"/>
                        <a:pt x="1181" y="283"/>
                        <a:pt x="1127" y="309"/>
                      </a:cubicBezTo>
                      <a:cubicBezTo>
                        <a:pt x="1122" y="312"/>
                        <a:pt x="1117" y="315"/>
                        <a:pt x="1112" y="319"/>
                      </a:cubicBezTo>
                      <a:close/>
                      <a:moveTo>
                        <a:pt x="1215" y="533"/>
                      </a:moveTo>
                      <a:cubicBezTo>
                        <a:pt x="1217" y="521"/>
                        <a:pt x="1205" y="515"/>
                        <a:pt x="1197" y="512"/>
                      </a:cubicBezTo>
                      <a:cubicBezTo>
                        <a:pt x="1190" y="498"/>
                        <a:pt x="1176" y="489"/>
                        <a:pt x="1162" y="485"/>
                      </a:cubicBezTo>
                      <a:cubicBezTo>
                        <a:pt x="1147" y="475"/>
                        <a:pt x="1141" y="454"/>
                        <a:pt x="1122" y="450"/>
                      </a:cubicBezTo>
                      <a:cubicBezTo>
                        <a:pt x="1108" y="444"/>
                        <a:pt x="1095" y="435"/>
                        <a:pt x="1082" y="428"/>
                      </a:cubicBezTo>
                      <a:cubicBezTo>
                        <a:pt x="1067" y="423"/>
                        <a:pt x="1056" y="410"/>
                        <a:pt x="1046" y="398"/>
                      </a:cubicBezTo>
                      <a:cubicBezTo>
                        <a:pt x="1037" y="384"/>
                        <a:pt x="1017" y="378"/>
                        <a:pt x="1004" y="391"/>
                      </a:cubicBezTo>
                      <a:cubicBezTo>
                        <a:pt x="994" y="401"/>
                        <a:pt x="981" y="406"/>
                        <a:pt x="967" y="408"/>
                      </a:cubicBezTo>
                      <a:cubicBezTo>
                        <a:pt x="926" y="416"/>
                        <a:pt x="885" y="411"/>
                        <a:pt x="844" y="408"/>
                      </a:cubicBezTo>
                      <a:cubicBezTo>
                        <a:pt x="809" y="405"/>
                        <a:pt x="774" y="404"/>
                        <a:pt x="739" y="400"/>
                      </a:cubicBezTo>
                      <a:cubicBezTo>
                        <a:pt x="694" y="394"/>
                        <a:pt x="650" y="382"/>
                        <a:pt x="609" y="361"/>
                      </a:cubicBezTo>
                      <a:cubicBezTo>
                        <a:pt x="597" y="371"/>
                        <a:pt x="585" y="381"/>
                        <a:pt x="570" y="386"/>
                      </a:cubicBezTo>
                      <a:cubicBezTo>
                        <a:pt x="547" y="416"/>
                        <a:pt x="512" y="436"/>
                        <a:pt x="492" y="468"/>
                      </a:cubicBezTo>
                      <a:cubicBezTo>
                        <a:pt x="475" y="470"/>
                        <a:pt x="465" y="487"/>
                        <a:pt x="450" y="492"/>
                      </a:cubicBezTo>
                      <a:cubicBezTo>
                        <a:pt x="411" y="531"/>
                        <a:pt x="377" y="575"/>
                        <a:pt x="335" y="611"/>
                      </a:cubicBezTo>
                      <a:cubicBezTo>
                        <a:pt x="331" y="632"/>
                        <a:pt x="309" y="640"/>
                        <a:pt x="299" y="657"/>
                      </a:cubicBezTo>
                      <a:cubicBezTo>
                        <a:pt x="276" y="689"/>
                        <a:pt x="256" y="723"/>
                        <a:pt x="231" y="754"/>
                      </a:cubicBezTo>
                      <a:cubicBezTo>
                        <a:pt x="209" y="782"/>
                        <a:pt x="185" y="809"/>
                        <a:pt x="166" y="840"/>
                      </a:cubicBezTo>
                      <a:cubicBezTo>
                        <a:pt x="167" y="852"/>
                        <a:pt x="181" y="861"/>
                        <a:pt x="170" y="873"/>
                      </a:cubicBezTo>
                      <a:cubicBezTo>
                        <a:pt x="161" y="891"/>
                        <a:pt x="148" y="906"/>
                        <a:pt x="135" y="921"/>
                      </a:cubicBezTo>
                      <a:cubicBezTo>
                        <a:pt x="133" y="952"/>
                        <a:pt x="116" y="943"/>
                        <a:pt x="111" y="1010"/>
                      </a:cubicBezTo>
                      <a:cubicBezTo>
                        <a:pt x="100" y="1118"/>
                        <a:pt x="76" y="1181"/>
                        <a:pt x="137" y="1328"/>
                      </a:cubicBezTo>
                      <a:cubicBezTo>
                        <a:pt x="148" y="1339"/>
                        <a:pt x="154" y="1353"/>
                        <a:pt x="160" y="1367"/>
                      </a:cubicBezTo>
                      <a:cubicBezTo>
                        <a:pt x="166" y="1382"/>
                        <a:pt x="180" y="1390"/>
                        <a:pt x="192" y="1398"/>
                      </a:cubicBezTo>
                      <a:cubicBezTo>
                        <a:pt x="196" y="1411"/>
                        <a:pt x="202" y="1424"/>
                        <a:pt x="218" y="1422"/>
                      </a:cubicBezTo>
                      <a:cubicBezTo>
                        <a:pt x="233" y="1428"/>
                        <a:pt x="231" y="1448"/>
                        <a:pt x="237" y="1461"/>
                      </a:cubicBezTo>
                      <a:cubicBezTo>
                        <a:pt x="245" y="1476"/>
                        <a:pt x="263" y="1480"/>
                        <a:pt x="275" y="1489"/>
                      </a:cubicBezTo>
                      <a:cubicBezTo>
                        <a:pt x="297" y="1501"/>
                        <a:pt x="316" y="1517"/>
                        <a:pt x="338" y="1530"/>
                      </a:cubicBezTo>
                      <a:cubicBezTo>
                        <a:pt x="355" y="1539"/>
                        <a:pt x="376" y="1544"/>
                        <a:pt x="390" y="1559"/>
                      </a:cubicBezTo>
                      <a:cubicBezTo>
                        <a:pt x="409" y="1576"/>
                        <a:pt x="435" y="1577"/>
                        <a:pt x="456" y="1590"/>
                      </a:cubicBezTo>
                      <a:cubicBezTo>
                        <a:pt x="466" y="1605"/>
                        <a:pt x="485" y="1597"/>
                        <a:pt x="499" y="1603"/>
                      </a:cubicBezTo>
                      <a:cubicBezTo>
                        <a:pt x="517" y="1621"/>
                        <a:pt x="542" y="1625"/>
                        <a:pt x="565" y="1632"/>
                      </a:cubicBezTo>
                      <a:cubicBezTo>
                        <a:pt x="603" y="1642"/>
                        <a:pt x="642" y="1646"/>
                        <a:pt x="681" y="1648"/>
                      </a:cubicBezTo>
                      <a:cubicBezTo>
                        <a:pt x="701" y="1666"/>
                        <a:pt x="731" y="1663"/>
                        <a:pt x="756" y="1662"/>
                      </a:cubicBezTo>
                      <a:cubicBezTo>
                        <a:pt x="771" y="1657"/>
                        <a:pt x="783" y="1670"/>
                        <a:pt x="796" y="1670"/>
                      </a:cubicBezTo>
                      <a:cubicBezTo>
                        <a:pt x="818" y="1671"/>
                        <a:pt x="839" y="1670"/>
                        <a:pt x="861" y="1666"/>
                      </a:cubicBezTo>
                      <a:cubicBezTo>
                        <a:pt x="881" y="1663"/>
                        <a:pt x="902" y="1661"/>
                        <a:pt x="923" y="1663"/>
                      </a:cubicBezTo>
                      <a:cubicBezTo>
                        <a:pt x="947" y="1662"/>
                        <a:pt x="967" y="1643"/>
                        <a:pt x="992" y="1648"/>
                      </a:cubicBezTo>
                      <a:cubicBezTo>
                        <a:pt x="1042" y="1648"/>
                        <a:pt x="1084" y="1615"/>
                        <a:pt x="1133" y="1609"/>
                      </a:cubicBezTo>
                      <a:cubicBezTo>
                        <a:pt x="1147" y="1592"/>
                        <a:pt x="1169" y="1584"/>
                        <a:pt x="1190" y="1580"/>
                      </a:cubicBezTo>
                      <a:cubicBezTo>
                        <a:pt x="1207" y="1562"/>
                        <a:pt x="1232" y="1553"/>
                        <a:pt x="1253" y="1542"/>
                      </a:cubicBezTo>
                      <a:cubicBezTo>
                        <a:pt x="1262" y="1527"/>
                        <a:pt x="1273" y="1514"/>
                        <a:pt x="1287" y="1504"/>
                      </a:cubicBezTo>
                      <a:cubicBezTo>
                        <a:pt x="1305" y="1489"/>
                        <a:pt x="1325" y="1474"/>
                        <a:pt x="1338" y="1453"/>
                      </a:cubicBezTo>
                      <a:cubicBezTo>
                        <a:pt x="1339" y="1441"/>
                        <a:pt x="1355" y="1437"/>
                        <a:pt x="1355" y="1424"/>
                      </a:cubicBezTo>
                      <a:cubicBezTo>
                        <a:pt x="1361" y="1409"/>
                        <a:pt x="1368" y="1393"/>
                        <a:pt x="1381" y="1384"/>
                      </a:cubicBezTo>
                      <a:cubicBezTo>
                        <a:pt x="1392" y="1372"/>
                        <a:pt x="1389" y="1355"/>
                        <a:pt x="1399" y="1343"/>
                      </a:cubicBezTo>
                      <a:cubicBezTo>
                        <a:pt x="1409" y="1334"/>
                        <a:pt x="1411" y="1323"/>
                        <a:pt x="1413" y="1310"/>
                      </a:cubicBezTo>
                      <a:cubicBezTo>
                        <a:pt x="1422" y="1302"/>
                        <a:pt x="1426" y="1292"/>
                        <a:pt x="1429" y="1279"/>
                      </a:cubicBezTo>
                      <a:cubicBezTo>
                        <a:pt x="1432" y="1261"/>
                        <a:pt x="1439" y="1245"/>
                        <a:pt x="1445" y="1228"/>
                      </a:cubicBezTo>
                      <a:cubicBezTo>
                        <a:pt x="1454" y="1204"/>
                        <a:pt x="1456" y="1178"/>
                        <a:pt x="1460" y="1153"/>
                      </a:cubicBezTo>
                      <a:cubicBezTo>
                        <a:pt x="1468" y="1094"/>
                        <a:pt x="1459" y="1036"/>
                        <a:pt x="1453" y="978"/>
                      </a:cubicBezTo>
                      <a:cubicBezTo>
                        <a:pt x="1452" y="954"/>
                        <a:pt x="1448" y="931"/>
                        <a:pt x="1441" y="909"/>
                      </a:cubicBezTo>
                      <a:cubicBezTo>
                        <a:pt x="1358" y="750"/>
                        <a:pt x="1503" y="872"/>
                        <a:pt x="1309" y="625"/>
                      </a:cubicBezTo>
                      <a:cubicBezTo>
                        <a:pt x="1299" y="615"/>
                        <a:pt x="1287" y="604"/>
                        <a:pt x="1283" y="590"/>
                      </a:cubicBezTo>
                      <a:cubicBezTo>
                        <a:pt x="1263" y="568"/>
                        <a:pt x="1236" y="553"/>
                        <a:pt x="1215" y="53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</p:grpSp>
        </p:grpSp>
      </p:grpSp>
      <p:grpSp>
        <p:nvGrpSpPr>
          <p:cNvPr id="6" name="Group 16">
            <a:extLst>
              <a:ext uri="{FF2B5EF4-FFF2-40B4-BE49-F238E27FC236}">
                <a16:creationId xmlns:a16="http://schemas.microsoft.com/office/drawing/2014/main" id="{D7A33AA8-47A1-4452-88C7-840B29B705EE}"/>
              </a:ext>
            </a:extLst>
          </p:cNvPr>
          <p:cNvGrpSpPr>
            <a:grpSpLocks/>
          </p:cNvGrpSpPr>
          <p:nvPr/>
        </p:nvGrpSpPr>
        <p:grpSpPr bwMode="auto">
          <a:xfrm>
            <a:off x="185738" y="2160588"/>
            <a:ext cx="531812" cy="623887"/>
            <a:chOff x="117" y="1361"/>
            <a:chExt cx="335" cy="393"/>
          </a:xfrm>
        </p:grpSpPr>
        <p:grpSp>
          <p:nvGrpSpPr>
            <p:cNvPr id="7202" name="Group 17">
              <a:extLst>
                <a:ext uri="{FF2B5EF4-FFF2-40B4-BE49-F238E27FC236}">
                  <a16:creationId xmlns:a16="http://schemas.microsoft.com/office/drawing/2014/main" id="{822090CA-F34A-453B-820C-4F3A64C738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" y="1361"/>
              <a:ext cx="335" cy="393"/>
              <a:chOff x="117" y="1361"/>
              <a:chExt cx="335" cy="393"/>
            </a:xfrm>
          </p:grpSpPr>
          <p:grpSp>
            <p:nvGrpSpPr>
              <p:cNvPr id="7203" name="Group 18">
                <a:extLst>
                  <a:ext uri="{FF2B5EF4-FFF2-40B4-BE49-F238E27FC236}">
                    <a16:creationId xmlns:a16="http://schemas.microsoft.com/office/drawing/2014/main" id="{AAB34F1E-CC78-49B4-A54D-A030D64127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7" y="1361"/>
                <a:ext cx="335" cy="393"/>
                <a:chOff x="117" y="1361"/>
                <a:chExt cx="335" cy="393"/>
              </a:xfrm>
            </p:grpSpPr>
            <p:grpSp>
              <p:nvGrpSpPr>
                <p:cNvPr id="7204" name="Group 19">
                  <a:extLst>
                    <a:ext uri="{FF2B5EF4-FFF2-40B4-BE49-F238E27FC236}">
                      <a16:creationId xmlns:a16="http://schemas.microsoft.com/office/drawing/2014/main" id="{93AD2D87-ADA2-48E7-802E-A7F5B56A8C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9" y="1363"/>
                  <a:ext cx="322" cy="385"/>
                  <a:chOff x="129" y="1363"/>
                  <a:chExt cx="322" cy="385"/>
                </a:xfrm>
              </p:grpSpPr>
              <p:sp>
                <p:nvSpPr>
                  <p:cNvPr id="7210" name="Freeform 20">
                    <a:extLst>
                      <a:ext uri="{FF2B5EF4-FFF2-40B4-BE49-F238E27FC236}">
                        <a16:creationId xmlns:a16="http://schemas.microsoft.com/office/drawing/2014/main" id="{4ECEB0CB-FA37-41F2-B440-BF4F3D142D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8" y="1434"/>
                    <a:ext cx="333" cy="316"/>
                  </a:xfrm>
                  <a:custGeom>
                    <a:avLst/>
                    <a:gdLst>
                      <a:gd name="T0" fmla="*/ 0 w 1469"/>
                      <a:gd name="T1" fmla="*/ 0 h 1393"/>
                      <a:gd name="T2" fmla="*/ 0 w 1469"/>
                      <a:gd name="T3" fmla="*/ 0 h 1393"/>
                      <a:gd name="T4" fmla="*/ 0 w 1469"/>
                      <a:gd name="T5" fmla="*/ 0 h 1393"/>
                      <a:gd name="T6" fmla="*/ 0 w 1469"/>
                      <a:gd name="T7" fmla="*/ 0 h 1393"/>
                      <a:gd name="T8" fmla="*/ 0 w 1469"/>
                      <a:gd name="T9" fmla="*/ 0 h 13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69"/>
                      <a:gd name="T16" fmla="*/ 0 h 1393"/>
                      <a:gd name="T17" fmla="*/ 1469 w 1469"/>
                      <a:gd name="T18" fmla="*/ 1393 h 13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69" h="1393">
                        <a:moveTo>
                          <a:pt x="1468" y="731"/>
                        </a:moveTo>
                        <a:cubicBezTo>
                          <a:pt x="1468" y="1111"/>
                          <a:pt x="1164" y="1392"/>
                          <a:pt x="767" y="1392"/>
                        </a:cubicBezTo>
                        <a:cubicBezTo>
                          <a:pt x="371" y="1392"/>
                          <a:pt x="0" y="1080"/>
                          <a:pt x="49" y="704"/>
                        </a:cubicBezTo>
                        <a:cubicBezTo>
                          <a:pt x="95" y="356"/>
                          <a:pt x="368" y="0"/>
                          <a:pt x="764" y="3"/>
                        </a:cubicBezTo>
                        <a:cubicBezTo>
                          <a:pt x="1164" y="6"/>
                          <a:pt x="1462" y="348"/>
                          <a:pt x="1468" y="731"/>
                        </a:cubicBezTo>
                      </a:path>
                    </a:pathLst>
                  </a:custGeom>
                  <a:solidFill>
                    <a:srgbClr val="C17D1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7211" name="Freeform 21">
                    <a:extLst>
                      <a:ext uri="{FF2B5EF4-FFF2-40B4-BE49-F238E27FC236}">
                        <a16:creationId xmlns:a16="http://schemas.microsoft.com/office/drawing/2014/main" id="{1BB41BAD-992B-492B-AAE1-95965C8B81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7" y="1379"/>
                    <a:ext cx="171" cy="61"/>
                  </a:xfrm>
                  <a:custGeom>
                    <a:avLst/>
                    <a:gdLst>
                      <a:gd name="T0" fmla="*/ 0 w 752"/>
                      <a:gd name="T1" fmla="*/ 0 h 269"/>
                      <a:gd name="T2" fmla="*/ 0 w 752"/>
                      <a:gd name="T3" fmla="*/ 0 h 269"/>
                      <a:gd name="T4" fmla="*/ 0 w 752"/>
                      <a:gd name="T5" fmla="*/ 0 h 269"/>
                      <a:gd name="T6" fmla="*/ 0 w 752"/>
                      <a:gd name="T7" fmla="*/ 0 h 269"/>
                      <a:gd name="T8" fmla="*/ 0 w 752"/>
                      <a:gd name="T9" fmla="*/ 0 h 269"/>
                      <a:gd name="T10" fmla="*/ 0 w 752"/>
                      <a:gd name="T11" fmla="*/ 0 h 269"/>
                      <a:gd name="T12" fmla="*/ 0 w 752"/>
                      <a:gd name="T13" fmla="*/ 0 h 269"/>
                      <a:gd name="T14" fmla="*/ 0 w 752"/>
                      <a:gd name="T15" fmla="*/ 0 h 269"/>
                      <a:gd name="T16" fmla="*/ 0 w 752"/>
                      <a:gd name="T17" fmla="*/ 0 h 269"/>
                      <a:gd name="T18" fmla="*/ 0 w 752"/>
                      <a:gd name="T19" fmla="*/ 0 h 269"/>
                      <a:gd name="T20" fmla="*/ 0 w 752"/>
                      <a:gd name="T21" fmla="*/ 0 h 26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52"/>
                      <a:gd name="T34" fmla="*/ 0 h 269"/>
                      <a:gd name="T35" fmla="*/ 752 w 752"/>
                      <a:gd name="T36" fmla="*/ 269 h 26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52" h="269">
                        <a:moveTo>
                          <a:pt x="205" y="222"/>
                        </a:moveTo>
                        <a:cubicBezTo>
                          <a:pt x="171" y="171"/>
                          <a:pt x="0" y="0"/>
                          <a:pt x="0" y="0"/>
                        </a:cubicBezTo>
                        <a:lnTo>
                          <a:pt x="313" y="23"/>
                        </a:lnTo>
                        <a:lnTo>
                          <a:pt x="244" y="102"/>
                        </a:lnTo>
                        <a:lnTo>
                          <a:pt x="301" y="131"/>
                        </a:lnTo>
                        <a:lnTo>
                          <a:pt x="512" y="63"/>
                        </a:lnTo>
                        <a:lnTo>
                          <a:pt x="608" y="85"/>
                        </a:lnTo>
                        <a:lnTo>
                          <a:pt x="751" y="40"/>
                        </a:lnTo>
                        <a:lnTo>
                          <a:pt x="597" y="222"/>
                        </a:lnTo>
                        <a:lnTo>
                          <a:pt x="500" y="268"/>
                        </a:lnTo>
                        <a:lnTo>
                          <a:pt x="205" y="222"/>
                        </a:lnTo>
                      </a:path>
                    </a:pathLst>
                  </a:custGeom>
                  <a:solidFill>
                    <a:srgbClr val="C17D11"/>
                  </a:solidFill>
                  <a:ln w="828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7212" name="Freeform 22">
                    <a:extLst>
                      <a:ext uri="{FF2B5EF4-FFF2-40B4-BE49-F238E27FC236}">
                        <a16:creationId xmlns:a16="http://schemas.microsoft.com/office/drawing/2014/main" id="{DEC50964-F02B-478F-9835-722D2720E3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1" y="1363"/>
                    <a:ext cx="164" cy="46"/>
                  </a:xfrm>
                  <a:custGeom>
                    <a:avLst/>
                    <a:gdLst>
                      <a:gd name="T0" fmla="*/ 0 w 724"/>
                      <a:gd name="T1" fmla="*/ 0 h 201"/>
                      <a:gd name="T2" fmla="*/ 0 w 724"/>
                      <a:gd name="T3" fmla="*/ 0 h 201"/>
                      <a:gd name="T4" fmla="*/ 0 w 724"/>
                      <a:gd name="T5" fmla="*/ 0 h 201"/>
                      <a:gd name="T6" fmla="*/ 0 w 724"/>
                      <a:gd name="T7" fmla="*/ 0 h 201"/>
                      <a:gd name="T8" fmla="*/ 0 w 724"/>
                      <a:gd name="T9" fmla="*/ 0 h 201"/>
                      <a:gd name="T10" fmla="*/ 0 w 724"/>
                      <a:gd name="T11" fmla="*/ 0 h 201"/>
                      <a:gd name="T12" fmla="*/ 0 w 724"/>
                      <a:gd name="T13" fmla="*/ 0 h 201"/>
                      <a:gd name="T14" fmla="*/ 0 w 724"/>
                      <a:gd name="T15" fmla="*/ 0 h 201"/>
                      <a:gd name="T16" fmla="*/ 0 w 724"/>
                      <a:gd name="T17" fmla="*/ 0 h 201"/>
                      <a:gd name="T18" fmla="*/ 0 w 724"/>
                      <a:gd name="T19" fmla="*/ 0 h 201"/>
                      <a:gd name="T20" fmla="*/ 0 w 724"/>
                      <a:gd name="T21" fmla="*/ 0 h 201"/>
                      <a:gd name="T22" fmla="*/ 0 w 724"/>
                      <a:gd name="T23" fmla="*/ 0 h 201"/>
                      <a:gd name="T24" fmla="*/ 0 w 724"/>
                      <a:gd name="T25" fmla="*/ 0 h 201"/>
                      <a:gd name="T26" fmla="*/ 0 w 724"/>
                      <a:gd name="T27" fmla="*/ 0 h 201"/>
                      <a:gd name="T28" fmla="*/ 0 w 724"/>
                      <a:gd name="T29" fmla="*/ 0 h 201"/>
                      <a:gd name="T30" fmla="*/ 0 w 724"/>
                      <a:gd name="T31" fmla="*/ 0 h 201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24"/>
                      <a:gd name="T49" fmla="*/ 0 h 201"/>
                      <a:gd name="T50" fmla="*/ 724 w 724"/>
                      <a:gd name="T51" fmla="*/ 201 h 201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24" h="201">
                        <a:moveTo>
                          <a:pt x="0" y="63"/>
                        </a:moveTo>
                        <a:lnTo>
                          <a:pt x="199" y="0"/>
                        </a:lnTo>
                        <a:lnTo>
                          <a:pt x="239" y="51"/>
                        </a:lnTo>
                        <a:lnTo>
                          <a:pt x="477" y="13"/>
                        </a:lnTo>
                        <a:lnTo>
                          <a:pt x="426" y="74"/>
                        </a:lnTo>
                        <a:lnTo>
                          <a:pt x="443" y="94"/>
                        </a:lnTo>
                        <a:lnTo>
                          <a:pt x="614" y="23"/>
                        </a:lnTo>
                        <a:lnTo>
                          <a:pt x="699" y="28"/>
                        </a:lnTo>
                        <a:lnTo>
                          <a:pt x="723" y="74"/>
                        </a:lnTo>
                        <a:lnTo>
                          <a:pt x="676" y="125"/>
                        </a:lnTo>
                        <a:lnTo>
                          <a:pt x="546" y="153"/>
                        </a:lnTo>
                        <a:lnTo>
                          <a:pt x="460" y="125"/>
                        </a:lnTo>
                        <a:lnTo>
                          <a:pt x="233" y="200"/>
                        </a:lnTo>
                        <a:lnTo>
                          <a:pt x="182" y="171"/>
                        </a:lnTo>
                        <a:lnTo>
                          <a:pt x="261" y="85"/>
                        </a:lnTo>
                        <a:lnTo>
                          <a:pt x="0" y="63"/>
                        </a:lnTo>
                      </a:path>
                    </a:pathLst>
                  </a:custGeom>
                  <a:solidFill>
                    <a:srgbClr val="8F590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7213" name="Freeform 23">
                    <a:extLst>
                      <a:ext uri="{FF2B5EF4-FFF2-40B4-BE49-F238E27FC236}">
                        <a16:creationId xmlns:a16="http://schemas.microsoft.com/office/drawing/2014/main" id="{019CE060-9439-44F4-8417-094BB88BA9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9" y="1418"/>
                    <a:ext cx="169" cy="32"/>
                  </a:xfrm>
                  <a:custGeom>
                    <a:avLst/>
                    <a:gdLst>
                      <a:gd name="T0" fmla="*/ 0 w 746"/>
                      <a:gd name="T1" fmla="*/ 0 h 141"/>
                      <a:gd name="T2" fmla="*/ 0 w 746"/>
                      <a:gd name="T3" fmla="*/ 0 h 141"/>
                      <a:gd name="T4" fmla="*/ 0 w 746"/>
                      <a:gd name="T5" fmla="*/ 0 h 141"/>
                      <a:gd name="T6" fmla="*/ 0 w 746"/>
                      <a:gd name="T7" fmla="*/ 0 h 141"/>
                      <a:gd name="T8" fmla="*/ 0 w 746"/>
                      <a:gd name="T9" fmla="*/ 0 h 141"/>
                      <a:gd name="T10" fmla="*/ 0 w 746"/>
                      <a:gd name="T11" fmla="*/ 0 h 141"/>
                      <a:gd name="T12" fmla="*/ 0 w 746"/>
                      <a:gd name="T13" fmla="*/ 0 h 141"/>
                      <a:gd name="T14" fmla="*/ 0 w 746"/>
                      <a:gd name="T15" fmla="*/ 0 h 141"/>
                      <a:gd name="T16" fmla="*/ 0 w 746"/>
                      <a:gd name="T17" fmla="*/ 0 h 14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6"/>
                      <a:gd name="T28" fmla="*/ 0 h 141"/>
                      <a:gd name="T29" fmla="*/ 746 w 746"/>
                      <a:gd name="T30" fmla="*/ 141 h 14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6" h="141">
                        <a:moveTo>
                          <a:pt x="0" y="102"/>
                        </a:moveTo>
                        <a:cubicBezTo>
                          <a:pt x="6" y="94"/>
                          <a:pt x="53" y="53"/>
                          <a:pt x="53" y="53"/>
                        </a:cubicBezTo>
                        <a:lnTo>
                          <a:pt x="368" y="92"/>
                        </a:lnTo>
                        <a:lnTo>
                          <a:pt x="664" y="0"/>
                        </a:lnTo>
                        <a:lnTo>
                          <a:pt x="745" y="15"/>
                        </a:lnTo>
                        <a:lnTo>
                          <a:pt x="729" y="62"/>
                        </a:lnTo>
                        <a:lnTo>
                          <a:pt x="444" y="93"/>
                        </a:lnTo>
                        <a:lnTo>
                          <a:pt x="346" y="140"/>
                        </a:lnTo>
                        <a:lnTo>
                          <a:pt x="0" y="102"/>
                        </a:lnTo>
                      </a:path>
                    </a:pathLst>
                  </a:custGeom>
                  <a:solidFill>
                    <a:srgbClr val="EDD400"/>
                  </a:solidFill>
                  <a:ln w="504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</p:grpSp>
            <p:sp>
              <p:nvSpPr>
                <p:cNvPr id="7205" name="Freeform 24">
                  <a:extLst>
                    <a:ext uri="{FF2B5EF4-FFF2-40B4-BE49-F238E27FC236}">
                      <a16:creationId xmlns:a16="http://schemas.microsoft.com/office/drawing/2014/main" id="{C36D0412-46D6-46A7-ABAC-F3793B557B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" y="1492"/>
                  <a:ext cx="126" cy="152"/>
                </a:xfrm>
                <a:custGeom>
                  <a:avLst/>
                  <a:gdLst>
                    <a:gd name="T0" fmla="*/ 0 w 555"/>
                    <a:gd name="T1" fmla="*/ 0 h 672"/>
                    <a:gd name="T2" fmla="*/ 0 w 555"/>
                    <a:gd name="T3" fmla="*/ 0 h 672"/>
                    <a:gd name="T4" fmla="*/ 0 w 555"/>
                    <a:gd name="T5" fmla="*/ 0 h 672"/>
                    <a:gd name="T6" fmla="*/ 0 w 555"/>
                    <a:gd name="T7" fmla="*/ 0 h 672"/>
                    <a:gd name="T8" fmla="*/ 0 w 555"/>
                    <a:gd name="T9" fmla="*/ 0 h 672"/>
                    <a:gd name="T10" fmla="*/ 0 w 555"/>
                    <a:gd name="T11" fmla="*/ 0 h 672"/>
                    <a:gd name="T12" fmla="*/ 0 w 555"/>
                    <a:gd name="T13" fmla="*/ 0 h 672"/>
                    <a:gd name="T14" fmla="*/ 0 w 555"/>
                    <a:gd name="T15" fmla="*/ 0 h 672"/>
                    <a:gd name="T16" fmla="*/ 0 w 555"/>
                    <a:gd name="T17" fmla="*/ 0 h 672"/>
                    <a:gd name="T18" fmla="*/ 0 w 555"/>
                    <a:gd name="T19" fmla="*/ 0 h 672"/>
                    <a:gd name="T20" fmla="*/ 0 w 555"/>
                    <a:gd name="T21" fmla="*/ 0 h 672"/>
                    <a:gd name="T22" fmla="*/ 0 w 555"/>
                    <a:gd name="T23" fmla="*/ 0 h 672"/>
                    <a:gd name="T24" fmla="*/ 0 w 555"/>
                    <a:gd name="T25" fmla="*/ 0 h 672"/>
                    <a:gd name="T26" fmla="*/ 0 w 555"/>
                    <a:gd name="T27" fmla="*/ 0 h 672"/>
                    <a:gd name="T28" fmla="*/ 0 w 555"/>
                    <a:gd name="T29" fmla="*/ 0 h 672"/>
                    <a:gd name="T30" fmla="*/ 0 w 555"/>
                    <a:gd name="T31" fmla="*/ 0 h 672"/>
                    <a:gd name="T32" fmla="*/ 0 w 555"/>
                    <a:gd name="T33" fmla="*/ 0 h 672"/>
                    <a:gd name="T34" fmla="*/ 0 w 555"/>
                    <a:gd name="T35" fmla="*/ 0 h 672"/>
                    <a:gd name="T36" fmla="*/ 0 w 555"/>
                    <a:gd name="T37" fmla="*/ 0 h 672"/>
                    <a:gd name="T38" fmla="*/ 0 w 555"/>
                    <a:gd name="T39" fmla="*/ 0 h 672"/>
                    <a:gd name="T40" fmla="*/ 0 w 555"/>
                    <a:gd name="T41" fmla="*/ 0 h 672"/>
                    <a:gd name="T42" fmla="*/ 0 w 555"/>
                    <a:gd name="T43" fmla="*/ 0 h 672"/>
                    <a:gd name="T44" fmla="*/ 0 w 555"/>
                    <a:gd name="T45" fmla="*/ 0 h 672"/>
                    <a:gd name="T46" fmla="*/ 0 w 555"/>
                    <a:gd name="T47" fmla="*/ 0 h 672"/>
                    <a:gd name="T48" fmla="*/ 0 w 555"/>
                    <a:gd name="T49" fmla="*/ 0 h 672"/>
                    <a:gd name="T50" fmla="*/ 0 w 555"/>
                    <a:gd name="T51" fmla="*/ 0 h 672"/>
                    <a:gd name="T52" fmla="*/ 0 w 555"/>
                    <a:gd name="T53" fmla="*/ 0 h 672"/>
                    <a:gd name="T54" fmla="*/ 0 w 555"/>
                    <a:gd name="T55" fmla="*/ 0 h 672"/>
                    <a:gd name="T56" fmla="*/ 0 w 555"/>
                    <a:gd name="T57" fmla="*/ 0 h 672"/>
                    <a:gd name="T58" fmla="*/ 0 w 555"/>
                    <a:gd name="T59" fmla="*/ 0 h 672"/>
                    <a:gd name="T60" fmla="*/ 0 w 555"/>
                    <a:gd name="T61" fmla="*/ 0 h 672"/>
                    <a:gd name="T62" fmla="*/ 0 w 555"/>
                    <a:gd name="T63" fmla="*/ 0 h 672"/>
                    <a:gd name="T64" fmla="*/ 0 w 555"/>
                    <a:gd name="T65" fmla="*/ 0 h 672"/>
                    <a:gd name="T66" fmla="*/ 0 w 555"/>
                    <a:gd name="T67" fmla="*/ 0 h 672"/>
                    <a:gd name="T68" fmla="*/ 0 w 555"/>
                    <a:gd name="T69" fmla="*/ 0 h 672"/>
                    <a:gd name="T70" fmla="*/ 0 w 555"/>
                    <a:gd name="T71" fmla="*/ 0 h 672"/>
                    <a:gd name="T72" fmla="*/ 0 w 555"/>
                    <a:gd name="T73" fmla="*/ 0 h 672"/>
                    <a:gd name="T74" fmla="*/ 0 w 555"/>
                    <a:gd name="T75" fmla="*/ 0 h 672"/>
                    <a:gd name="T76" fmla="*/ 0 w 555"/>
                    <a:gd name="T77" fmla="*/ 0 h 672"/>
                    <a:gd name="T78" fmla="*/ 0 w 555"/>
                    <a:gd name="T79" fmla="*/ 0 h 672"/>
                    <a:gd name="T80" fmla="*/ 0 w 555"/>
                    <a:gd name="T81" fmla="*/ 0 h 672"/>
                    <a:gd name="T82" fmla="*/ 0 w 555"/>
                    <a:gd name="T83" fmla="*/ 0 h 672"/>
                    <a:gd name="T84" fmla="*/ 0 w 555"/>
                    <a:gd name="T85" fmla="*/ 0 h 672"/>
                    <a:gd name="T86" fmla="*/ 0 w 555"/>
                    <a:gd name="T87" fmla="*/ 0 h 672"/>
                    <a:gd name="T88" fmla="*/ 0 w 555"/>
                    <a:gd name="T89" fmla="*/ 0 h 672"/>
                    <a:gd name="T90" fmla="*/ 0 w 555"/>
                    <a:gd name="T91" fmla="*/ 0 h 672"/>
                    <a:gd name="T92" fmla="*/ 0 w 555"/>
                    <a:gd name="T93" fmla="*/ 0 h 672"/>
                    <a:gd name="T94" fmla="*/ 0 w 555"/>
                    <a:gd name="T95" fmla="*/ 0 h 672"/>
                    <a:gd name="T96" fmla="*/ 0 w 555"/>
                    <a:gd name="T97" fmla="*/ 0 h 672"/>
                    <a:gd name="T98" fmla="*/ 0 w 555"/>
                    <a:gd name="T99" fmla="*/ 0 h 672"/>
                    <a:gd name="T100" fmla="*/ 0 w 555"/>
                    <a:gd name="T101" fmla="*/ 0 h 672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555"/>
                    <a:gd name="T154" fmla="*/ 0 h 672"/>
                    <a:gd name="T155" fmla="*/ 555 w 555"/>
                    <a:gd name="T156" fmla="*/ 672 h 672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555" h="672">
                      <a:moveTo>
                        <a:pt x="232" y="0"/>
                      </a:moveTo>
                      <a:cubicBezTo>
                        <a:pt x="243" y="32"/>
                        <a:pt x="254" y="64"/>
                        <a:pt x="272" y="89"/>
                      </a:cubicBezTo>
                      <a:cubicBezTo>
                        <a:pt x="351" y="78"/>
                        <a:pt x="388" y="82"/>
                        <a:pt x="461" y="100"/>
                      </a:cubicBezTo>
                      <a:cubicBezTo>
                        <a:pt x="460" y="121"/>
                        <a:pt x="485" y="116"/>
                        <a:pt x="489" y="132"/>
                      </a:cubicBezTo>
                      <a:cubicBezTo>
                        <a:pt x="496" y="159"/>
                        <a:pt x="475" y="158"/>
                        <a:pt x="468" y="171"/>
                      </a:cubicBezTo>
                      <a:cubicBezTo>
                        <a:pt x="388" y="185"/>
                        <a:pt x="373" y="102"/>
                        <a:pt x="286" y="139"/>
                      </a:cubicBezTo>
                      <a:cubicBezTo>
                        <a:pt x="303" y="175"/>
                        <a:pt x="310" y="222"/>
                        <a:pt x="332" y="253"/>
                      </a:cubicBezTo>
                      <a:cubicBezTo>
                        <a:pt x="389" y="246"/>
                        <a:pt x="456" y="258"/>
                        <a:pt x="496" y="282"/>
                      </a:cubicBezTo>
                      <a:cubicBezTo>
                        <a:pt x="525" y="299"/>
                        <a:pt x="554" y="317"/>
                        <a:pt x="546" y="364"/>
                      </a:cubicBezTo>
                      <a:cubicBezTo>
                        <a:pt x="544" y="379"/>
                        <a:pt x="540" y="406"/>
                        <a:pt x="532" y="424"/>
                      </a:cubicBezTo>
                      <a:cubicBezTo>
                        <a:pt x="530" y="429"/>
                        <a:pt x="522" y="429"/>
                        <a:pt x="518" y="435"/>
                      </a:cubicBezTo>
                      <a:cubicBezTo>
                        <a:pt x="510" y="445"/>
                        <a:pt x="507" y="462"/>
                        <a:pt x="503" y="467"/>
                      </a:cubicBezTo>
                      <a:cubicBezTo>
                        <a:pt x="490" y="483"/>
                        <a:pt x="471" y="482"/>
                        <a:pt x="461" y="506"/>
                      </a:cubicBezTo>
                      <a:cubicBezTo>
                        <a:pt x="440" y="503"/>
                        <a:pt x="441" y="520"/>
                        <a:pt x="429" y="524"/>
                      </a:cubicBezTo>
                      <a:cubicBezTo>
                        <a:pt x="433" y="543"/>
                        <a:pt x="438" y="574"/>
                        <a:pt x="453" y="592"/>
                      </a:cubicBezTo>
                      <a:cubicBezTo>
                        <a:pt x="446" y="619"/>
                        <a:pt x="471" y="641"/>
                        <a:pt x="439" y="649"/>
                      </a:cubicBezTo>
                      <a:cubicBezTo>
                        <a:pt x="413" y="627"/>
                        <a:pt x="416" y="575"/>
                        <a:pt x="400" y="542"/>
                      </a:cubicBezTo>
                      <a:cubicBezTo>
                        <a:pt x="360" y="546"/>
                        <a:pt x="328" y="559"/>
                        <a:pt x="297" y="563"/>
                      </a:cubicBezTo>
                      <a:cubicBezTo>
                        <a:pt x="294" y="606"/>
                        <a:pt x="333" y="633"/>
                        <a:pt x="314" y="671"/>
                      </a:cubicBezTo>
                      <a:cubicBezTo>
                        <a:pt x="261" y="671"/>
                        <a:pt x="290" y="587"/>
                        <a:pt x="257" y="563"/>
                      </a:cubicBezTo>
                      <a:cubicBezTo>
                        <a:pt x="180" y="568"/>
                        <a:pt x="119" y="563"/>
                        <a:pt x="76" y="528"/>
                      </a:cubicBezTo>
                      <a:cubicBezTo>
                        <a:pt x="63" y="503"/>
                        <a:pt x="68" y="473"/>
                        <a:pt x="93" y="467"/>
                      </a:cubicBezTo>
                      <a:cubicBezTo>
                        <a:pt x="139" y="457"/>
                        <a:pt x="202" y="552"/>
                        <a:pt x="250" y="517"/>
                      </a:cubicBezTo>
                      <a:cubicBezTo>
                        <a:pt x="235" y="476"/>
                        <a:pt x="233" y="422"/>
                        <a:pt x="211" y="389"/>
                      </a:cubicBezTo>
                      <a:cubicBezTo>
                        <a:pt x="105" y="409"/>
                        <a:pt x="0" y="346"/>
                        <a:pt x="36" y="225"/>
                      </a:cubicBezTo>
                      <a:cubicBezTo>
                        <a:pt x="57" y="211"/>
                        <a:pt x="67" y="186"/>
                        <a:pt x="86" y="171"/>
                      </a:cubicBezTo>
                      <a:cubicBezTo>
                        <a:pt x="98" y="162"/>
                        <a:pt x="115" y="164"/>
                        <a:pt x="122" y="150"/>
                      </a:cubicBezTo>
                      <a:cubicBezTo>
                        <a:pt x="123" y="101"/>
                        <a:pt x="70" y="76"/>
                        <a:pt x="90" y="32"/>
                      </a:cubicBezTo>
                      <a:cubicBezTo>
                        <a:pt x="134" y="41"/>
                        <a:pt x="121" y="106"/>
                        <a:pt x="147" y="132"/>
                      </a:cubicBezTo>
                      <a:cubicBezTo>
                        <a:pt x="185" y="128"/>
                        <a:pt x="207" y="108"/>
                        <a:pt x="240" y="100"/>
                      </a:cubicBezTo>
                      <a:cubicBezTo>
                        <a:pt x="235" y="63"/>
                        <a:pt x="196" y="39"/>
                        <a:pt x="215" y="0"/>
                      </a:cubicBezTo>
                      <a:cubicBezTo>
                        <a:pt x="221" y="0"/>
                        <a:pt x="227" y="0"/>
                        <a:pt x="232" y="0"/>
                      </a:cubicBezTo>
                      <a:close/>
                      <a:moveTo>
                        <a:pt x="165" y="182"/>
                      </a:moveTo>
                      <a:cubicBezTo>
                        <a:pt x="175" y="220"/>
                        <a:pt x="189" y="255"/>
                        <a:pt x="211" y="282"/>
                      </a:cubicBezTo>
                      <a:cubicBezTo>
                        <a:pt x="244" y="270"/>
                        <a:pt x="272" y="272"/>
                        <a:pt x="304" y="257"/>
                      </a:cubicBezTo>
                      <a:cubicBezTo>
                        <a:pt x="296" y="216"/>
                        <a:pt x="270" y="193"/>
                        <a:pt x="265" y="150"/>
                      </a:cubicBezTo>
                      <a:cubicBezTo>
                        <a:pt x="219" y="148"/>
                        <a:pt x="195" y="168"/>
                        <a:pt x="165" y="182"/>
                      </a:cubicBezTo>
                      <a:close/>
                      <a:moveTo>
                        <a:pt x="136" y="196"/>
                      </a:moveTo>
                      <a:cubicBezTo>
                        <a:pt x="113" y="221"/>
                        <a:pt x="72" y="230"/>
                        <a:pt x="76" y="282"/>
                      </a:cubicBezTo>
                      <a:cubicBezTo>
                        <a:pt x="105" y="305"/>
                        <a:pt x="144" y="292"/>
                        <a:pt x="179" y="289"/>
                      </a:cubicBezTo>
                      <a:cubicBezTo>
                        <a:pt x="171" y="251"/>
                        <a:pt x="158" y="220"/>
                        <a:pt x="136" y="196"/>
                      </a:cubicBezTo>
                      <a:close/>
                      <a:moveTo>
                        <a:pt x="371" y="374"/>
                      </a:moveTo>
                      <a:cubicBezTo>
                        <a:pt x="393" y="400"/>
                        <a:pt x="398" y="443"/>
                        <a:pt x="414" y="474"/>
                      </a:cubicBezTo>
                      <a:cubicBezTo>
                        <a:pt x="458" y="458"/>
                        <a:pt x="518" y="416"/>
                        <a:pt x="486" y="356"/>
                      </a:cubicBezTo>
                      <a:cubicBezTo>
                        <a:pt x="452" y="350"/>
                        <a:pt x="380" y="335"/>
                        <a:pt x="371" y="374"/>
                      </a:cubicBezTo>
                      <a:close/>
                      <a:moveTo>
                        <a:pt x="240" y="399"/>
                      </a:moveTo>
                      <a:cubicBezTo>
                        <a:pt x="260" y="433"/>
                        <a:pt x="257" y="489"/>
                        <a:pt x="282" y="517"/>
                      </a:cubicBezTo>
                      <a:cubicBezTo>
                        <a:pt x="318" y="510"/>
                        <a:pt x="355" y="508"/>
                        <a:pt x="386" y="488"/>
                      </a:cubicBezTo>
                      <a:cubicBezTo>
                        <a:pt x="378" y="454"/>
                        <a:pt x="369" y="422"/>
                        <a:pt x="354" y="396"/>
                      </a:cubicBezTo>
                      <a:cubicBezTo>
                        <a:pt x="353" y="380"/>
                        <a:pt x="351" y="365"/>
                        <a:pt x="336" y="364"/>
                      </a:cubicBezTo>
                      <a:cubicBezTo>
                        <a:pt x="310" y="373"/>
                        <a:pt x="254" y="368"/>
                        <a:pt x="240" y="39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7206" name="Freeform 25">
                  <a:extLst>
                    <a:ext uri="{FF2B5EF4-FFF2-40B4-BE49-F238E27FC236}">
                      <a16:creationId xmlns:a16="http://schemas.microsoft.com/office/drawing/2014/main" id="{B383759D-4946-4363-965D-26C8F3BD8C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" y="1638"/>
                  <a:ext cx="12" cy="17"/>
                </a:xfrm>
                <a:custGeom>
                  <a:avLst/>
                  <a:gdLst>
                    <a:gd name="T0" fmla="*/ 0 w 51"/>
                    <a:gd name="T1" fmla="*/ 0 h 73"/>
                    <a:gd name="T2" fmla="*/ 0 w 51"/>
                    <a:gd name="T3" fmla="*/ 0 h 73"/>
                    <a:gd name="T4" fmla="*/ 0 w 51"/>
                    <a:gd name="T5" fmla="*/ 0 h 73"/>
                    <a:gd name="T6" fmla="*/ 0 60000 65536"/>
                    <a:gd name="T7" fmla="*/ 0 60000 65536"/>
                    <a:gd name="T8" fmla="*/ 0 60000 65536"/>
                    <a:gd name="T9" fmla="*/ 0 w 51"/>
                    <a:gd name="T10" fmla="*/ 0 h 73"/>
                    <a:gd name="T11" fmla="*/ 51 w 51"/>
                    <a:gd name="T12" fmla="*/ 73 h 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1" h="73">
                      <a:moveTo>
                        <a:pt x="37" y="0"/>
                      </a:moveTo>
                      <a:cubicBezTo>
                        <a:pt x="50" y="21"/>
                        <a:pt x="31" y="72"/>
                        <a:pt x="1" y="61"/>
                      </a:cubicBezTo>
                      <a:cubicBezTo>
                        <a:pt x="0" y="27"/>
                        <a:pt x="7" y="2"/>
                        <a:pt x="37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7207" name="Freeform 26">
                  <a:extLst>
                    <a:ext uri="{FF2B5EF4-FFF2-40B4-BE49-F238E27FC236}">
                      <a16:creationId xmlns:a16="http://schemas.microsoft.com/office/drawing/2014/main" id="{9A959275-F2CF-4902-8F88-60737DCF85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" y="1671"/>
                  <a:ext cx="12" cy="12"/>
                </a:xfrm>
                <a:custGeom>
                  <a:avLst/>
                  <a:gdLst>
                    <a:gd name="T0" fmla="*/ 0 w 51"/>
                    <a:gd name="T1" fmla="*/ 0 h 51"/>
                    <a:gd name="T2" fmla="*/ 0 w 51"/>
                    <a:gd name="T3" fmla="*/ 0 h 51"/>
                    <a:gd name="T4" fmla="*/ 0 w 51"/>
                    <a:gd name="T5" fmla="*/ 0 h 51"/>
                    <a:gd name="T6" fmla="*/ 0 w 51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1"/>
                    <a:gd name="T13" fmla="*/ 0 h 51"/>
                    <a:gd name="T14" fmla="*/ 51 w 51"/>
                    <a:gd name="T15" fmla="*/ 51 h 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1" h="51">
                      <a:moveTo>
                        <a:pt x="39" y="0"/>
                      </a:moveTo>
                      <a:cubicBezTo>
                        <a:pt x="37" y="11"/>
                        <a:pt x="48" y="9"/>
                        <a:pt x="50" y="18"/>
                      </a:cubicBezTo>
                      <a:cubicBezTo>
                        <a:pt x="42" y="33"/>
                        <a:pt x="36" y="50"/>
                        <a:pt x="10" y="46"/>
                      </a:cubicBezTo>
                      <a:cubicBezTo>
                        <a:pt x="0" y="20"/>
                        <a:pt x="17" y="5"/>
                        <a:pt x="39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7208" name="Freeform 27">
                  <a:extLst>
                    <a:ext uri="{FF2B5EF4-FFF2-40B4-BE49-F238E27FC236}">
                      <a16:creationId xmlns:a16="http://schemas.microsoft.com/office/drawing/2014/main" id="{BED9A22F-167D-4E9A-BB71-B9CE26FBC5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4" y="1671"/>
                  <a:ext cx="13" cy="14"/>
                </a:xfrm>
                <a:custGeom>
                  <a:avLst/>
                  <a:gdLst>
                    <a:gd name="T0" fmla="*/ 0 w 58"/>
                    <a:gd name="T1" fmla="*/ 0 h 63"/>
                    <a:gd name="T2" fmla="*/ 0 w 58"/>
                    <a:gd name="T3" fmla="*/ 0 h 63"/>
                    <a:gd name="T4" fmla="*/ 0 w 58"/>
                    <a:gd name="T5" fmla="*/ 0 h 63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63"/>
                    <a:gd name="T11" fmla="*/ 58 w 58"/>
                    <a:gd name="T12" fmla="*/ 63 h 6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63">
                      <a:moveTo>
                        <a:pt x="43" y="4"/>
                      </a:moveTo>
                      <a:cubicBezTo>
                        <a:pt x="57" y="22"/>
                        <a:pt x="46" y="52"/>
                        <a:pt x="29" y="62"/>
                      </a:cubicBezTo>
                      <a:cubicBezTo>
                        <a:pt x="0" y="54"/>
                        <a:pt x="17" y="0"/>
                        <a:pt x="43" y="4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7209" name="Freeform 28">
                  <a:extLst>
                    <a:ext uri="{FF2B5EF4-FFF2-40B4-BE49-F238E27FC236}">
                      <a16:creationId xmlns:a16="http://schemas.microsoft.com/office/drawing/2014/main" id="{CEB42665-DEC4-4288-922C-DE561F4E32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" y="1359"/>
                  <a:ext cx="341" cy="398"/>
                </a:xfrm>
                <a:custGeom>
                  <a:avLst/>
                  <a:gdLst>
                    <a:gd name="T0" fmla="*/ 0 w 1504"/>
                    <a:gd name="T1" fmla="*/ 0 h 1754"/>
                    <a:gd name="T2" fmla="*/ 0 w 1504"/>
                    <a:gd name="T3" fmla="*/ 0 h 1754"/>
                    <a:gd name="T4" fmla="*/ 0 w 1504"/>
                    <a:gd name="T5" fmla="*/ 0 h 1754"/>
                    <a:gd name="T6" fmla="*/ 0 w 1504"/>
                    <a:gd name="T7" fmla="*/ 0 h 1754"/>
                    <a:gd name="T8" fmla="*/ 0 w 1504"/>
                    <a:gd name="T9" fmla="*/ 0 h 1754"/>
                    <a:gd name="T10" fmla="*/ 0 w 1504"/>
                    <a:gd name="T11" fmla="*/ 0 h 1754"/>
                    <a:gd name="T12" fmla="*/ 0 w 1504"/>
                    <a:gd name="T13" fmla="*/ 0 h 1754"/>
                    <a:gd name="T14" fmla="*/ 0 w 1504"/>
                    <a:gd name="T15" fmla="*/ 0 h 1754"/>
                    <a:gd name="T16" fmla="*/ 0 w 1504"/>
                    <a:gd name="T17" fmla="*/ 0 h 1754"/>
                    <a:gd name="T18" fmla="*/ 0 w 1504"/>
                    <a:gd name="T19" fmla="*/ 0 h 1754"/>
                    <a:gd name="T20" fmla="*/ 0 w 1504"/>
                    <a:gd name="T21" fmla="*/ 0 h 1754"/>
                    <a:gd name="T22" fmla="*/ 0 w 1504"/>
                    <a:gd name="T23" fmla="*/ 0 h 1754"/>
                    <a:gd name="T24" fmla="*/ 0 w 1504"/>
                    <a:gd name="T25" fmla="*/ 0 h 1754"/>
                    <a:gd name="T26" fmla="*/ 0 w 1504"/>
                    <a:gd name="T27" fmla="*/ 0 h 1754"/>
                    <a:gd name="T28" fmla="*/ 0 w 1504"/>
                    <a:gd name="T29" fmla="*/ 0 h 1754"/>
                    <a:gd name="T30" fmla="*/ 0 w 1504"/>
                    <a:gd name="T31" fmla="*/ 0 h 1754"/>
                    <a:gd name="T32" fmla="*/ 0 w 1504"/>
                    <a:gd name="T33" fmla="*/ 0 h 1754"/>
                    <a:gd name="T34" fmla="*/ 0 w 1504"/>
                    <a:gd name="T35" fmla="*/ 0 h 1754"/>
                    <a:gd name="T36" fmla="*/ 0 w 1504"/>
                    <a:gd name="T37" fmla="*/ 0 h 1754"/>
                    <a:gd name="T38" fmla="*/ 0 w 1504"/>
                    <a:gd name="T39" fmla="*/ 0 h 1754"/>
                    <a:gd name="T40" fmla="*/ 0 w 1504"/>
                    <a:gd name="T41" fmla="*/ 0 h 1754"/>
                    <a:gd name="T42" fmla="*/ 0 w 1504"/>
                    <a:gd name="T43" fmla="*/ 0 h 1754"/>
                    <a:gd name="T44" fmla="*/ 0 w 1504"/>
                    <a:gd name="T45" fmla="*/ 0 h 1754"/>
                    <a:gd name="T46" fmla="*/ 0 w 1504"/>
                    <a:gd name="T47" fmla="*/ 0 h 1754"/>
                    <a:gd name="T48" fmla="*/ 0 w 1504"/>
                    <a:gd name="T49" fmla="*/ 0 h 1754"/>
                    <a:gd name="T50" fmla="*/ 0 w 1504"/>
                    <a:gd name="T51" fmla="*/ 0 h 1754"/>
                    <a:gd name="T52" fmla="*/ 0 w 1504"/>
                    <a:gd name="T53" fmla="*/ 0 h 1754"/>
                    <a:gd name="T54" fmla="*/ 0 w 1504"/>
                    <a:gd name="T55" fmla="*/ 0 h 1754"/>
                    <a:gd name="T56" fmla="*/ 0 w 1504"/>
                    <a:gd name="T57" fmla="*/ 0 h 1754"/>
                    <a:gd name="T58" fmla="*/ 0 w 1504"/>
                    <a:gd name="T59" fmla="*/ 0 h 1754"/>
                    <a:gd name="T60" fmla="*/ 0 w 1504"/>
                    <a:gd name="T61" fmla="*/ 0 h 1754"/>
                    <a:gd name="T62" fmla="*/ 0 w 1504"/>
                    <a:gd name="T63" fmla="*/ 0 h 1754"/>
                    <a:gd name="T64" fmla="*/ 0 w 1504"/>
                    <a:gd name="T65" fmla="*/ 0 h 1754"/>
                    <a:gd name="T66" fmla="*/ 0 w 1504"/>
                    <a:gd name="T67" fmla="*/ 0 h 1754"/>
                    <a:gd name="T68" fmla="*/ 0 w 1504"/>
                    <a:gd name="T69" fmla="*/ 0 h 1754"/>
                    <a:gd name="T70" fmla="*/ 0 w 1504"/>
                    <a:gd name="T71" fmla="*/ 0 h 1754"/>
                    <a:gd name="T72" fmla="*/ 0 w 1504"/>
                    <a:gd name="T73" fmla="*/ 0 h 1754"/>
                    <a:gd name="T74" fmla="*/ 0 w 1504"/>
                    <a:gd name="T75" fmla="*/ 0 h 1754"/>
                    <a:gd name="T76" fmla="*/ 0 w 1504"/>
                    <a:gd name="T77" fmla="*/ 0 h 1754"/>
                    <a:gd name="T78" fmla="*/ 0 w 1504"/>
                    <a:gd name="T79" fmla="*/ 0 h 1754"/>
                    <a:gd name="T80" fmla="*/ 0 w 1504"/>
                    <a:gd name="T81" fmla="*/ 0 h 1754"/>
                    <a:gd name="T82" fmla="*/ 0 w 1504"/>
                    <a:gd name="T83" fmla="*/ 0 h 1754"/>
                    <a:gd name="T84" fmla="*/ 0 w 1504"/>
                    <a:gd name="T85" fmla="*/ 0 h 1754"/>
                    <a:gd name="T86" fmla="*/ 0 w 1504"/>
                    <a:gd name="T87" fmla="*/ 0 h 1754"/>
                    <a:gd name="T88" fmla="*/ 0 w 1504"/>
                    <a:gd name="T89" fmla="*/ 0 h 1754"/>
                    <a:gd name="T90" fmla="*/ 0 w 1504"/>
                    <a:gd name="T91" fmla="*/ 0 h 1754"/>
                    <a:gd name="T92" fmla="*/ 0 w 1504"/>
                    <a:gd name="T93" fmla="*/ 0 h 1754"/>
                    <a:gd name="T94" fmla="*/ 0 w 1504"/>
                    <a:gd name="T95" fmla="*/ 0 h 1754"/>
                    <a:gd name="T96" fmla="*/ 0 w 1504"/>
                    <a:gd name="T97" fmla="*/ 0 h 175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504"/>
                    <a:gd name="T148" fmla="*/ 0 h 1754"/>
                    <a:gd name="T149" fmla="*/ 1504 w 1504"/>
                    <a:gd name="T150" fmla="*/ 1754 h 175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504" h="1754">
                      <a:moveTo>
                        <a:pt x="1019" y="48"/>
                      </a:moveTo>
                      <a:cubicBezTo>
                        <a:pt x="1002" y="67"/>
                        <a:pt x="979" y="79"/>
                        <a:pt x="955" y="87"/>
                      </a:cubicBezTo>
                      <a:cubicBezTo>
                        <a:pt x="966" y="101"/>
                        <a:pt x="985" y="88"/>
                        <a:pt x="998" y="84"/>
                      </a:cubicBezTo>
                      <a:cubicBezTo>
                        <a:pt x="1045" y="67"/>
                        <a:pt x="1088" y="37"/>
                        <a:pt x="1140" y="35"/>
                      </a:cubicBezTo>
                      <a:cubicBezTo>
                        <a:pt x="1163" y="33"/>
                        <a:pt x="1186" y="33"/>
                        <a:pt x="1209" y="34"/>
                      </a:cubicBezTo>
                      <a:cubicBezTo>
                        <a:pt x="1243" y="44"/>
                        <a:pt x="1262" y="89"/>
                        <a:pt x="1242" y="119"/>
                      </a:cubicBezTo>
                      <a:cubicBezTo>
                        <a:pt x="1229" y="129"/>
                        <a:pt x="1216" y="140"/>
                        <a:pt x="1208" y="155"/>
                      </a:cubicBezTo>
                      <a:cubicBezTo>
                        <a:pt x="1196" y="161"/>
                        <a:pt x="1185" y="170"/>
                        <a:pt x="1180" y="184"/>
                      </a:cubicBezTo>
                      <a:cubicBezTo>
                        <a:pt x="1167" y="189"/>
                        <a:pt x="1155" y="196"/>
                        <a:pt x="1148" y="209"/>
                      </a:cubicBezTo>
                      <a:cubicBezTo>
                        <a:pt x="1124" y="240"/>
                        <a:pt x="1090" y="263"/>
                        <a:pt x="1068" y="296"/>
                      </a:cubicBezTo>
                      <a:cubicBezTo>
                        <a:pt x="1068" y="308"/>
                        <a:pt x="1088" y="297"/>
                        <a:pt x="1094" y="293"/>
                      </a:cubicBezTo>
                      <a:cubicBezTo>
                        <a:pt x="1108" y="283"/>
                        <a:pt x="1125" y="276"/>
                        <a:pt x="1142" y="277"/>
                      </a:cubicBezTo>
                      <a:cubicBezTo>
                        <a:pt x="1158" y="273"/>
                        <a:pt x="1170" y="262"/>
                        <a:pt x="1186" y="260"/>
                      </a:cubicBezTo>
                      <a:cubicBezTo>
                        <a:pt x="1226" y="251"/>
                        <a:pt x="1268" y="245"/>
                        <a:pt x="1309" y="248"/>
                      </a:cubicBezTo>
                      <a:cubicBezTo>
                        <a:pt x="1329" y="250"/>
                        <a:pt x="1354" y="253"/>
                        <a:pt x="1365" y="272"/>
                      </a:cubicBezTo>
                      <a:cubicBezTo>
                        <a:pt x="1374" y="285"/>
                        <a:pt x="1367" y="303"/>
                        <a:pt x="1354" y="310"/>
                      </a:cubicBezTo>
                      <a:cubicBezTo>
                        <a:pt x="1342" y="318"/>
                        <a:pt x="1326" y="320"/>
                        <a:pt x="1317" y="332"/>
                      </a:cubicBezTo>
                      <a:cubicBezTo>
                        <a:pt x="1309" y="339"/>
                        <a:pt x="1299" y="346"/>
                        <a:pt x="1288" y="344"/>
                      </a:cubicBezTo>
                      <a:cubicBezTo>
                        <a:pt x="1272" y="345"/>
                        <a:pt x="1259" y="357"/>
                        <a:pt x="1242" y="357"/>
                      </a:cubicBezTo>
                      <a:cubicBezTo>
                        <a:pt x="1182" y="365"/>
                        <a:pt x="1121" y="350"/>
                        <a:pt x="1061" y="363"/>
                      </a:cubicBezTo>
                      <a:cubicBezTo>
                        <a:pt x="1053" y="365"/>
                        <a:pt x="1033" y="350"/>
                        <a:pt x="1037" y="364"/>
                      </a:cubicBezTo>
                      <a:cubicBezTo>
                        <a:pt x="1046" y="373"/>
                        <a:pt x="1062" y="374"/>
                        <a:pt x="1070" y="385"/>
                      </a:cubicBezTo>
                      <a:cubicBezTo>
                        <a:pt x="1081" y="396"/>
                        <a:pt x="1095" y="400"/>
                        <a:pt x="1109" y="404"/>
                      </a:cubicBezTo>
                      <a:cubicBezTo>
                        <a:pt x="1124" y="413"/>
                        <a:pt x="1137" y="425"/>
                        <a:pt x="1152" y="434"/>
                      </a:cubicBezTo>
                      <a:cubicBezTo>
                        <a:pt x="1208" y="475"/>
                        <a:pt x="1262" y="520"/>
                        <a:pt x="1304" y="575"/>
                      </a:cubicBezTo>
                      <a:cubicBezTo>
                        <a:pt x="1413" y="680"/>
                        <a:pt x="1448" y="757"/>
                        <a:pt x="1454" y="864"/>
                      </a:cubicBezTo>
                      <a:cubicBezTo>
                        <a:pt x="1461" y="875"/>
                        <a:pt x="1467" y="888"/>
                        <a:pt x="1465" y="901"/>
                      </a:cubicBezTo>
                      <a:cubicBezTo>
                        <a:pt x="1468" y="916"/>
                        <a:pt x="1480" y="927"/>
                        <a:pt x="1481" y="942"/>
                      </a:cubicBezTo>
                      <a:cubicBezTo>
                        <a:pt x="1488" y="982"/>
                        <a:pt x="1481" y="1022"/>
                        <a:pt x="1487" y="1062"/>
                      </a:cubicBezTo>
                      <a:cubicBezTo>
                        <a:pt x="1493" y="1109"/>
                        <a:pt x="1494" y="1157"/>
                        <a:pt x="1484" y="1204"/>
                      </a:cubicBezTo>
                      <a:cubicBezTo>
                        <a:pt x="1480" y="1226"/>
                        <a:pt x="1479" y="1249"/>
                        <a:pt x="1470" y="1270"/>
                      </a:cubicBezTo>
                      <a:cubicBezTo>
                        <a:pt x="1464" y="1284"/>
                        <a:pt x="1452" y="1296"/>
                        <a:pt x="1451" y="1312"/>
                      </a:cubicBezTo>
                      <a:cubicBezTo>
                        <a:pt x="1448" y="1332"/>
                        <a:pt x="1448" y="1353"/>
                        <a:pt x="1437" y="1370"/>
                      </a:cubicBezTo>
                      <a:cubicBezTo>
                        <a:pt x="1420" y="1404"/>
                        <a:pt x="1391" y="1430"/>
                        <a:pt x="1379" y="1466"/>
                      </a:cubicBezTo>
                      <a:cubicBezTo>
                        <a:pt x="1355" y="1477"/>
                        <a:pt x="1340" y="1500"/>
                        <a:pt x="1318" y="1515"/>
                      </a:cubicBezTo>
                      <a:cubicBezTo>
                        <a:pt x="1218" y="1600"/>
                        <a:pt x="1104" y="1673"/>
                        <a:pt x="977" y="1712"/>
                      </a:cubicBezTo>
                      <a:cubicBezTo>
                        <a:pt x="851" y="1753"/>
                        <a:pt x="714" y="1753"/>
                        <a:pt x="587" y="1720"/>
                      </a:cubicBezTo>
                      <a:cubicBezTo>
                        <a:pt x="463" y="1691"/>
                        <a:pt x="347" y="1636"/>
                        <a:pt x="238" y="1572"/>
                      </a:cubicBezTo>
                      <a:cubicBezTo>
                        <a:pt x="212" y="1559"/>
                        <a:pt x="202" y="1527"/>
                        <a:pt x="174" y="1516"/>
                      </a:cubicBezTo>
                      <a:cubicBezTo>
                        <a:pt x="137" y="1464"/>
                        <a:pt x="87" y="1420"/>
                        <a:pt x="62" y="1359"/>
                      </a:cubicBezTo>
                      <a:cubicBezTo>
                        <a:pt x="53" y="1345"/>
                        <a:pt x="57" y="1324"/>
                        <a:pt x="41" y="1314"/>
                      </a:cubicBezTo>
                      <a:cubicBezTo>
                        <a:pt x="11" y="1187"/>
                        <a:pt x="0" y="1121"/>
                        <a:pt x="18" y="1014"/>
                      </a:cubicBezTo>
                      <a:cubicBezTo>
                        <a:pt x="16" y="996"/>
                        <a:pt x="18" y="979"/>
                        <a:pt x="27" y="964"/>
                      </a:cubicBezTo>
                      <a:cubicBezTo>
                        <a:pt x="35" y="942"/>
                        <a:pt x="41" y="919"/>
                        <a:pt x="43" y="896"/>
                      </a:cubicBezTo>
                      <a:cubicBezTo>
                        <a:pt x="58" y="883"/>
                        <a:pt x="66" y="863"/>
                        <a:pt x="68" y="843"/>
                      </a:cubicBezTo>
                      <a:cubicBezTo>
                        <a:pt x="83" y="834"/>
                        <a:pt x="86" y="815"/>
                        <a:pt x="92" y="800"/>
                      </a:cubicBezTo>
                      <a:cubicBezTo>
                        <a:pt x="93" y="789"/>
                        <a:pt x="89" y="768"/>
                        <a:pt x="105" y="768"/>
                      </a:cubicBezTo>
                      <a:cubicBezTo>
                        <a:pt x="121" y="771"/>
                        <a:pt x="128" y="749"/>
                        <a:pt x="134" y="737"/>
                      </a:cubicBezTo>
                      <a:cubicBezTo>
                        <a:pt x="142" y="726"/>
                        <a:pt x="156" y="721"/>
                        <a:pt x="159" y="706"/>
                      </a:cubicBezTo>
                      <a:cubicBezTo>
                        <a:pt x="164" y="692"/>
                        <a:pt x="177" y="685"/>
                        <a:pt x="187" y="676"/>
                      </a:cubicBezTo>
                      <a:cubicBezTo>
                        <a:pt x="200" y="662"/>
                        <a:pt x="205" y="642"/>
                        <a:pt x="218" y="628"/>
                      </a:cubicBezTo>
                      <a:cubicBezTo>
                        <a:pt x="233" y="609"/>
                        <a:pt x="251" y="592"/>
                        <a:pt x="263" y="571"/>
                      </a:cubicBezTo>
                      <a:cubicBezTo>
                        <a:pt x="270" y="561"/>
                        <a:pt x="283" y="560"/>
                        <a:pt x="290" y="550"/>
                      </a:cubicBezTo>
                      <a:cubicBezTo>
                        <a:pt x="299" y="540"/>
                        <a:pt x="307" y="530"/>
                        <a:pt x="319" y="524"/>
                      </a:cubicBezTo>
                      <a:cubicBezTo>
                        <a:pt x="331" y="515"/>
                        <a:pt x="332" y="497"/>
                        <a:pt x="345" y="488"/>
                      </a:cubicBezTo>
                      <a:cubicBezTo>
                        <a:pt x="371" y="469"/>
                        <a:pt x="396" y="449"/>
                        <a:pt x="423" y="431"/>
                      </a:cubicBezTo>
                      <a:cubicBezTo>
                        <a:pt x="473" y="396"/>
                        <a:pt x="529" y="357"/>
                        <a:pt x="591" y="350"/>
                      </a:cubicBezTo>
                      <a:cubicBezTo>
                        <a:pt x="658" y="343"/>
                        <a:pt x="728" y="340"/>
                        <a:pt x="795" y="346"/>
                      </a:cubicBezTo>
                      <a:cubicBezTo>
                        <a:pt x="838" y="351"/>
                        <a:pt x="879" y="362"/>
                        <a:pt x="923" y="360"/>
                      </a:cubicBezTo>
                      <a:cubicBezTo>
                        <a:pt x="938" y="357"/>
                        <a:pt x="1013" y="324"/>
                        <a:pt x="1029" y="325"/>
                      </a:cubicBezTo>
                      <a:cubicBezTo>
                        <a:pt x="1048" y="323"/>
                        <a:pt x="1030" y="380"/>
                        <a:pt x="1041" y="362"/>
                      </a:cubicBezTo>
                      <a:cubicBezTo>
                        <a:pt x="1015" y="358"/>
                        <a:pt x="952" y="378"/>
                        <a:pt x="928" y="381"/>
                      </a:cubicBezTo>
                      <a:cubicBezTo>
                        <a:pt x="913" y="373"/>
                        <a:pt x="897" y="397"/>
                        <a:pt x="882" y="394"/>
                      </a:cubicBezTo>
                      <a:cubicBezTo>
                        <a:pt x="788" y="399"/>
                        <a:pt x="681" y="330"/>
                        <a:pt x="600" y="367"/>
                      </a:cubicBezTo>
                      <a:cubicBezTo>
                        <a:pt x="582" y="355"/>
                        <a:pt x="602" y="296"/>
                        <a:pt x="589" y="279"/>
                      </a:cubicBezTo>
                      <a:cubicBezTo>
                        <a:pt x="576" y="263"/>
                        <a:pt x="564" y="246"/>
                        <a:pt x="547" y="233"/>
                      </a:cubicBezTo>
                      <a:cubicBezTo>
                        <a:pt x="531" y="232"/>
                        <a:pt x="528" y="213"/>
                        <a:pt x="520" y="202"/>
                      </a:cubicBezTo>
                      <a:cubicBezTo>
                        <a:pt x="499" y="169"/>
                        <a:pt x="465" y="147"/>
                        <a:pt x="442" y="115"/>
                      </a:cubicBezTo>
                      <a:cubicBezTo>
                        <a:pt x="439" y="100"/>
                        <a:pt x="444" y="84"/>
                        <a:pt x="453" y="72"/>
                      </a:cubicBezTo>
                      <a:cubicBezTo>
                        <a:pt x="471" y="69"/>
                        <a:pt x="490" y="66"/>
                        <a:pt x="508" y="61"/>
                      </a:cubicBezTo>
                      <a:cubicBezTo>
                        <a:pt x="580" y="44"/>
                        <a:pt x="651" y="20"/>
                        <a:pt x="726" y="16"/>
                      </a:cubicBezTo>
                      <a:cubicBezTo>
                        <a:pt x="741" y="21"/>
                        <a:pt x="741" y="45"/>
                        <a:pt x="759" y="47"/>
                      </a:cubicBezTo>
                      <a:cubicBezTo>
                        <a:pt x="777" y="47"/>
                        <a:pt x="793" y="40"/>
                        <a:pt x="811" y="36"/>
                      </a:cubicBezTo>
                      <a:cubicBezTo>
                        <a:pt x="861" y="21"/>
                        <a:pt x="913" y="0"/>
                        <a:pt x="967" y="8"/>
                      </a:cubicBezTo>
                      <a:cubicBezTo>
                        <a:pt x="990" y="11"/>
                        <a:pt x="1012" y="25"/>
                        <a:pt x="1019" y="48"/>
                      </a:cubicBezTo>
                      <a:close/>
                      <a:moveTo>
                        <a:pt x="748" y="83"/>
                      </a:moveTo>
                      <a:cubicBezTo>
                        <a:pt x="736" y="72"/>
                        <a:pt x="722" y="65"/>
                        <a:pt x="709" y="55"/>
                      </a:cubicBezTo>
                      <a:cubicBezTo>
                        <a:pt x="651" y="59"/>
                        <a:pt x="596" y="83"/>
                        <a:pt x="538" y="87"/>
                      </a:cubicBezTo>
                      <a:cubicBezTo>
                        <a:pt x="533" y="100"/>
                        <a:pt x="506" y="92"/>
                        <a:pt x="508" y="108"/>
                      </a:cubicBezTo>
                      <a:cubicBezTo>
                        <a:pt x="590" y="115"/>
                        <a:pt x="671" y="86"/>
                        <a:pt x="754" y="94"/>
                      </a:cubicBezTo>
                      <a:cubicBezTo>
                        <a:pt x="774" y="97"/>
                        <a:pt x="793" y="103"/>
                        <a:pt x="809" y="115"/>
                      </a:cubicBezTo>
                      <a:cubicBezTo>
                        <a:pt x="813" y="136"/>
                        <a:pt x="809" y="159"/>
                        <a:pt x="823" y="176"/>
                      </a:cubicBezTo>
                      <a:cubicBezTo>
                        <a:pt x="838" y="180"/>
                        <a:pt x="850" y="164"/>
                        <a:pt x="864" y="163"/>
                      </a:cubicBezTo>
                      <a:cubicBezTo>
                        <a:pt x="880" y="157"/>
                        <a:pt x="895" y="144"/>
                        <a:pt x="895" y="126"/>
                      </a:cubicBezTo>
                      <a:cubicBezTo>
                        <a:pt x="899" y="99"/>
                        <a:pt x="924" y="82"/>
                        <a:pt x="946" y="70"/>
                      </a:cubicBezTo>
                      <a:cubicBezTo>
                        <a:pt x="951" y="65"/>
                        <a:pt x="969" y="58"/>
                        <a:pt x="965" y="51"/>
                      </a:cubicBezTo>
                      <a:cubicBezTo>
                        <a:pt x="892" y="54"/>
                        <a:pt x="821" y="77"/>
                        <a:pt x="748" y="83"/>
                      </a:cubicBezTo>
                      <a:close/>
                      <a:moveTo>
                        <a:pt x="1165" y="66"/>
                      </a:moveTo>
                      <a:cubicBezTo>
                        <a:pt x="1141" y="67"/>
                        <a:pt x="1116" y="68"/>
                        <a:pt x="1092" y="73"/>
                      </a:cubicBezTo>
                      <a:cubicBezTo>
                        <a:pt x="1079" y="87"/>
                        <a:pt x="1059" y="86"/>
                        <a:pt x="1042" y="86"/>
                      </a:cubicBezTo>
                      <a:cubicBezTo>
                        <a:pt x="1026" y="90"/>
                        <a:pt x="1014" y="103"/>
                        <a:pt x="998" y="105"/>
                      </a:cubicBezTo>
                      <a:cubicBezTo>
                        <a:pt x="982" y="109"/>
                        <a:pt x="966" y="113"/>
                        <a:pt x="951" y="119"/>
                      </a:cubicBezTo>
                      <a:cubicBezTo>
                        <a:pt x="938" y="118"/>
                        <a:pt x="911" y="115"/>
                        <a:pt x="915" y="136"/>
                      </a:cubicBezTo>
                      <a:cubicBezTo>
                        <a:pt x="924" y="147"/>
                        <a:pt x="938" y="136"/>
                        <a:pt x="949" y="133"/>
                      </a:cubicBezTo>
                      <a:cubicBezTo>
                        <a:pt x="960" y="129"/>
                        <a:pt x="973" y="123"/>
                        <a:pt x="985" y="127"/>
                      </a:cubicBezTo>
                      <a:cubicBezTo>
                        <a:pt x="999" y="135"/>
                        <a:pt x="1003" y="156"/>
                        <a:pt x="1020" y="159"/>
                      </a:cubicBezTo>
                      <a:cubicBezTo>
                        <a:pt x="1050" y="163"/>
                        <a:pt x="1076" y="145"/>
                        <a:pt x="1105" y="146"/>
                      </a:cubicBezTo>
                      <a:cubicBezTo>
                        <a:pt x="1119" y="146"/>
                        <a:pt x="1132" y="143"/>
                        <a:pt x="1143" y="134"/>
                      </a:cubicBezTo>
                      <a:cubicBezTo>
                        <a:pt x="1157" y="125"/>
                        <a:pt x="1173" y="122"/>
                        <a:pt x="1189" y="119"/>
                      </a:cubicBezTo>
                      <a:cubicBezTo>
                        <a:pt x="1203" y="114"/>
                        <a:pt x="1217" y="105"/>
                        <a:pt x="1222" y="91"/>
                      </a:cubicBezTo>
                      <a:cubicBezTo>
                        <a:pt x="1223" y="74"/>
                        <a:pt x="1204" y="65"/>
                        <a:pt x="1189" y="66"/>
                      </a:cubicBezTo>
                      <a:cubicBezTo>
                        <a:pt x="1181" y="65"/>
                        <a:pt x="1173" y="65"/>
                        <a:pt x="1165" y="66"/>
                      </a:cubicBezTo>
                      <a:close/>
                      <a:moveTo>
                        <a:pt x="620" y="137"/>
                      </a:moveTo>
                      <a:cubicBezTo>
                        <a:pt x="590" y="139"/>
                        <a:pt x="558" y="125"/>
                        <a:pt x="529" y="139"/>
                      </a:cubicBezTo>
                      <a:cubicBezTo>
                        <a:pt x="519" y="151"/>
                        <a:pt x="543" y="158"/>
                        <a:pt x="548" y="168"/>
                      </a:cubicBezTo>
                      <a:cubicBezTo>
                        <a:pt x="562" y="182"/>
                        <a:pt x="576" y="196"/>
                        <a:pt x="595" y="205"/>
                      </a:cubicBezTo>
                      <a:cubicBezTo>
                        <a:pt x="593" y="222"/>
                        <a:pt x="615" y="226"/>
                        <a:pt x="624" y="237"/>
                      </a:cubicBezTo>
                      <a:cubicBezTo>
                        <a:pt x="651" y="264"/>
                        <a:pt x="670" y="300"/>
                        <a:pt x="705" y="316"/>
                      </a:cubicBezTo>
                      <a:cubicBezTo>
                        <a:pt x="720" y="322"/>
                        <a:pt x="736" y="324"/>
                        <a:pt x="752" y="322"/>
                      </a:cubicBezTo>
                      <a:cubicBezTo>
                        <a:pt x="716" y="294"/>
                        <a:pt x="695" y="253"/>
                        <a:pt x="663" y="222"/>
                      </a:cubicBezTo>
                      <a:cubicBezTo>
                        <a:pt x="659" y="203"/>
                        <a:pt x="643" y="186"/>
                        <a:pt x="649" y="166"/>
                      </a:cubicBezTo>
                      <a:cubicBezTo>
                        <a:pt x="655" y="150"/>
                        <a:pt x="674" y="145"/>
                        <a:pt x="681" y="130"/>
                      </a:cubicBezTo>
                      <a:cubicBezTo>
                        <a:pt x="660" y="130"/>
                        <a:pt x="640" y="136"/>
                        <a:pt x="620" y="137"/>
                      </a:cubicBezTo>
                      <a:close/>
                      <a:moveTo>
                        <a:pt x="691" y="187"/>
                      </a:moveTo>
                      <a:cubicBezTo>
                        <a:pt x="722" y="200"/>
                        <a:pt x="757" y="194"/>
                        <a:pt x="789" y="187"/>
                      </a:cubicBezTo>
                      <a:cubicBezTo>
                        <a:pt x="803" y="182"/>
                        <a:pt x="787" y="167"/>
                        <a:pt x="791" y="156"/>
                      </a:cubicBezTo>
                      <a:cubicBezTo>
                        <a:pt x="788" y="138"/>
                        <a:pt x="765" y="149"/>
                        <a:pt x="753" y="149"/>
                      </a:cubicBezTo>
                      <a:cubicBezTo>
                        <a:pt x="729" y="155"/>
                        <a:pt x="708" y="169"/>
                        <a:pt x="691" y="187"/>
                      </a:cubicBezTo>
                      <a:close/>
                      <a:moveTo>
                        <a:pt x="930" y="176"/>
                      </a:moveTo>
                      <a:cubicBezTo>
                        <a:pt x="927" y="189"/>
                        <a:pt x="912" y="189"/>
                        <a:pt x="901" y="190"/>
                      </a:cubicBezTo>
                      <a:cubicBezTo>
                        <a:pt x="888" y="192"/>
                        <a:pt x="880" y="204"/>
                        <a:pt x="869" y="209"/>
                      </a:cubicBezTo>
                      <a:cubicBezTo>
                        <a:pt x="830" y="230"/>
                        <a:pt x="786" y="236"/>
                        <a:pt x="743" y="241"/>
                      </a:cubicBezTo>
                      <a:cubicBezTo>
                        <a:pt x="736" y="243"/>
                        <a:pt x="716" y="241"/>
                        <a:pt x="729" y="250"/>
                      </a:cubicBezTo>
                      <a:cubicBezTo>
                        <a:pt x="748" y="270"/>
                        <a:pt x="775" y="286"/>
                        <a:pt x="784" y="314"/>
                      </a:cubicBezTo>
                      <a:cubicBezTo>
                        <a:pt x="783" y="328"/>
                        <a:pt x="792" y="343"/>
                        <a:pt x="807" y="338"/>
                      </a:cubicBezTo>
                      <a:cubicBezTo>
                        <a:pt x="873" y="342"/>
                        <a:pt x="942" y="346"/>
                        <a:pt x="1005" y="323"/>
                      </a:cubicBezTo>
                      <a:cubicBezTo>
                        <a:pt x="1018" y="315"/>
                        <a:pt x="1026" y="301"/>
                        <a:pt x="1038" y="291"/>
                      </a:cubicBezTo>
                      <a:cubicBezTo>
                        <a:pt x="1073" y="254"/>
                        <a:pt x="1109" y="217"/>
                        <a:pt x="1144" y="180"/>
                      </a:cubicBezTo>
                      <a:cubicBezTo>
                        <a:pt x="1089" y="190"/>
                        <a:pt x="1031" y="199"/>
                        <a:pt x="976" y="183"/>
                      </a:cubicBezTo>
                      <a:cubicBezTo>
                        <a:pt x="949" y="201"/>
                        <a:pt x="947" y="237"/>
                        <a:pt x="931" y="263"/>
                      </a:cubicBezTo>
                      <a:cubicBezTo>
                        <a:pt x="920" y="273"/>
                        <a:pt x="915" y="287"/>
                        <a:pt x="910" y="300"/>
                      </a:cubicBezTo>
                      <a:cubicBezTo>
                        <a:pt x="897" y="312"/>
                        <a:pt x="880" y="300"/>
                        <a:pt x="890" y="285"/>
                      </a:cubicBezTo>
                      <a:cubicBezTo>
                        <a:pt x="896" y="266"/>
                        <a:pt x="910" y="251"/>
                        <a:pt x="920" y="233"/>
                      </a:cubicBezTo>
                      <a:cubicBezTo>
                        <a:pt x="922" y="217"/>
                        <a:pt x="932" y="206"/>
                        <a:pt x="941" y="194"/>
                      </a:cubicBezTo>
                      <a:cubicBezTo>
                        <a:pt x="944" y="186"/>
                        <a:pt x="951" y="171"/>
                        <a:pt x="936" y="176"/>
                      </a:cubicBezTo>
                      <a:cubicBezTo>
                        <a:pt x="934" y="176"/>
                        <a:pt x="932" y="176"/>
                        <a:pt x="930" y="176"/>
                      </a:cubicBezTo>
                      <a:close/>
                      <a:moveTo>
                        <a:pt x="1112" y="319"/>
                      </a:moveTo>
                      <a:cubicBezTo>
                        <a:pt x="1148" y="331"/>
                        <a:pt x="1186" y="317"/>
                        <a:pt x="1222" y="311"/>
                      </a:cubicBezTo>
                      <a:cubicBezTo>
                        <a:pt x="1243" y="306"/>
                        <a:pt x="1263" y="301"/>
                        <a:pt x="1284" y="296"/>
                      </a:cubicBezTo>
                      <a:cubicBezTo>
                        <a:pt x="1291" y="295"/>
                        <a:pt x="1312" y="285"/>
                        <a:pt x="1301" y="279"/>
                      </a:cubicBezTo>
                      <a:cubicBezTo>
                        <a:pt x="1242" y="280"/>
                        <a:pt x="1181" y="283"/>
                        <a:pt x="1127" y="309"/>
                      </a:cubicBezTo>
                      <a:cubicBezTo>
                        <a:pt x="1122" y="312"/>
                        <a:pt x="1117" y="315"/>
                        <a:pt x="1112" y="319"/>
                      </a:cubicBezTo>
                      <a:close/>
                      <a:moveTo>
                        <a:pt x="1215" y="533"/>
                      </a:moveTo>
                      <a:cubicBezTo>
                        <a:pt x="1217" y="521"/>
                        <a:pt x="1205" y="515"/>
                        <a:pt x="1197" y="512"/>
                      </a:cubicBezTo>
                      <a:cubicBezTo>
                        <a:pt x="1190" y="498"/>
                        <a:pt x="1176" y="489"/>
                        <a:pt x="1162" y="485"/>
                      </a:cubicBezTo>
                      <a:cubicBezTo>
                        <a:pt x="1147" y="475"/>
                        <a:pt x="1141" y="454"/>
                        <a:pt x="1122" y="450"/>
                      </a:cubicBezTo>
                      <a:cubicBezTo>
                        <a:pt x="1108" y="444"/>
                        <a:pt x="1095" y="435"/>
                        <a:pt x="1082" y="428"/>
                      </a:cubicBezTo>
                      <a:cubicBezTo>
                        <a:pt x="1067" y="423"/>
                        <a:pt x="1056" y="410"/>
                        <a:pt x="1046" y="398"/>
                      </a:cubicBezTo>
                      <a:cubicBezTo>
                        <a:pt x="1037" y="384"/>
                        <a:pt x="1017" y="378"/>
                        <a:pt x="1004" y="391"/>
                      </a:cubicBezTo>
                      <a:cubicBezTo>
                        <a:pt x="994" y="401"/>
                        <a:pt x="981" y="406"/>
                        <a:pt x="967" y="408"/>
                      </a:cubicBezTo>
                      <a:cubicBezTo>
                        <a:pt x="926" y="416"/>
                        <a:pt x="885" y="411"/>
                        <a:pt x="844" y="408"/>
                      </a:cubicBezTo>
                      <a:cubicBezTo>
                        <a:pt x="809" y="405"/>
                        <a:pt x="774" y="404"/>
                        <a:pt x="739" y="400"/>
                      </a:cubicBezTo>
                      <a:cubicBezTo>
                        <a:pt x="694" y="394"/>
                        <a:pt x="650" y="382"/>
                        <a:pt x="609" y="361"/>
                      </a:cubicBezTo>
                      <a:cubicBezTo>
                        <a:pt x="597" y="371"/>
                        <a:pt x="585" y="381"/>
                        <a:pt x="570" y="386"/>
                      </a:cubicBezTo>
                      <a:cubicBezTo>
                        <a:pt x="547" y="416"/>
                        <a:pt x="512" y="436"/>
                        <a:pt x="492" y="468"/>
                      </a:cubicBezTo>
                      <a:cubicBezTo>
                        <a:pt x="475" y="470"/>
                        <a:pt x="465" y="487"/>
                        <a:pt x="450" y="492"/>
                      </a:cubicBezTo>
                      <a:cubicBezTo>
                        <a:pt x="411" y="531"/>
                        <a:pt x="377" y="575"/>
                        <a:pt x="335" y="611"/>
                      </a:cubicBezTo>
                      <a:cubicBezTo>
                        <a:pt x="331" y="632"/>
                        <a:pt x="309" y="640"/>
                        <a:pt x="299" y="657"/>
                      </a:cubicBezTo>
                      <a:cubicBezTo>
                        <a:pt x="276" y="689"/>
                        <a:pt x="256" y="723"/>
                        <a:pt x="231" y="754"/>
                      </a:cubicBezTo>
                      <a:cubicBezTo>
                        <a:pt x="209" y="782"/>
                        <a:pt x="185" y="809"/>
                        <a:pt x="166" y="840"/>
                      </a:cubicBezTo>
                      <a:cubicBezTo>
                        <a:pt x="167" y="852"/>
                        <a:pt x="181" y="861"/>
                        <a:pt x="170" y="873"/>
                      </a:cubicBezTo>
                      <a:cubicBezTo>
                        <a:pt x="161" y="891"/>
                        <a:pt x="148" y="906"/>
                        <a:pt x="135" y="921"/>
                      </a:cubicBezTo>
                      <a:cubicBezTo>
                        <a:pt x="133" y="952"/>
                        <a:pt x="116" y="943"/>
                        <a:pt x="111" y="1010"/>
                      </a:cubicBezTo>
                      <a:cubicBezTo>
                        <a:pt x="100" y="1118"/>
                        <a:pt x="76" y="1181"/>
                        <a:pt x="137" y="1328"/>
                      </a:cubicBezTo>
                      <a:cubicBezTo>
                        <a:pt x="148" y="1339"/>
                        <a:pt x="154" y="1353"/>
                        <a:pt x="160" y="1367"/>
                      </a:cubicBezTo>
                      <a:cubicBezTo>
                        <a:pt x="166" y="1382"/>
                        <a:pt x="180" y="1390"/>
                        <a:pt x="192" y="1398"/>
                      </a:cubicBezTo>
                      <a:cubicBezTo>
                        <a:pt x="196" y="1411"/>
                        <a:pt x="202" y="1424"/>
                        <a:pt x="218" y="1422"/>
                      </a:cubicBezTo>
                      <a:cubicBezTo>
                        <a:pt x="233" y="1428"/>
                        <a:pt x="231" y="1448"/>
                        <a:pt x="237" y="1461"/>
                      </a:cubicBezTo>
                      <a:cubicBezTo>
                        <a:pt x="245" y="1476"/>
                        <a:pt x="263" y="1480"/>
                        <a:pt x="275" y="1489"/>
                      </a:cubicBezTo>
                      <a:cubicBezTo>
                        <a:pt x="297" y="1501"/>
                        <a:pt x="316" y="1517"/>
                        <a:pt x="338" y="1530"/>
                      </a:cubicBezTo>
                      <a:cubicBezTo>
                        <a:pt x="355" y="1539"/>
                        <a:pt x="376" y="1544"/>
                        <a:pt x="390" y="1559"/>
                      </a:cubicBezTo>
                      <a:cubicBezTo>
                        <a:pt x="409" y="1576"/>
                        <a:pt x="435" y="1577"/>
                        <a:pt x="456" y="1590"/>
                      </a:cubicBezTo>
                      <a:cubicBezTo>
                        <a:pt x="466" y="1605"/>
                        <a:pt x="485" y="1597"/>
                        <a:pt x="499" y="1603"/>
                      </a:cubicBezTo>
                      <a:cubicBezTo>
                        <a:pt x="517" y="1621"/>
                        <a:pt x="542" y="1625"/>
                        <a:pt x="565" y="1632"/>
                      </a:cubicBezTo>
                      <a:cubicBezTo>
                        <a:pt x="603" y="1642"/>
                        <a:pt x="642" y="1646"/>
                        <a:pt x="681" y="1648"/>
                      </a:cubicBezTo>
                      <a:cubicBezTo>
                        <a:pt x="701" y="1666"/>
                        <a:pt x="731" y="1663"/>
                        <a:pt x="756" y="1662"/>
                      </a:cubicBezTo>
                      <a:cubicBezTo>
                        <a:pt x="771" y="1657"/>
                        <a:pt x="783" y="1670"/>
                        <a:pt x="796" y="1670"/>
                      </a:cubicBezTo>
                      <a:cubicBezTo>
                        <a:pt x="818" y="1671"/>
                        <a:pt x="839" y="1670"/>
                        <a:pt x="861" y="1666"/>
                      </a:cubicBezTo>
                      <a:cubicBezTo>
                        <a:pt x="881" y="1663"/>
                        <a:pt x="902" y="1661"/>
                        <a:pt x="923" y="1663"/>
                      </a:cubicBezTo>
                      <a:cubicBezTo>
                        <a:pt x="947" y="1662"/>
                        <a:pt x="967" y="1643"/>
                        <a:pt x="992" y="1648"/>
                      </a:cubicBezTo>
                      <a:cubicBezTo>
                        <a:pt x="1042" y="1648"/>
                        <a:pt x="1084" y="1615"/>
                        <a:pt x="1133" y="1609"/>
                      </a:cubicBezTo>
                      <a:cubicBezTo>
                        <a:pt x="1147" y="1592"/>
                        <a:pt x="1169" y="1584"/>
                        <a:pt x="1190" y="1580"/>
                      </a:cubicBezTo>
                      <a:cubicBezTo>
                        <a:pt x="1207" y="1562"/>
                        <a:pt x="1232" y="1553"/>
                        <a:pt x="1253" y="1542"/>
                      </a:cubicBezTo>
                      <a:cubicBezTo>
                        <a:pt x="1262" y="1527"/>
                        <a:pt x="1273" y="1514"/>
                        <a:pt x="1287" y="1504"/>
                      </a:cubicBezTo>
                      <a:cubicBezTo>
                        <a:pt x="1305" y="1489"/>
                        <a:pt x="1325" y="1474"/>
                        <a:pt x="1338" y="1453"/>
                      </a:cubicBezTo>
                      <a:cubicBezTo>
                        <a:pt x="1339" y="1441"/>
                        <a:pt x="1355" y="1437"/>
                        <a:pt x="1355" y="1424"/>
                      </a:cubicBezTo>
                      <a:cubicBezTo>
                        <a:pt x="1361" y="1409"/>
                        <a:pt x="1368" y="1393"/>
                        <a:pt x="1381" y="1384"/>
                      </a:cubicBezTo>
                      <a:cubicBezTo>
                        <a:pt x="1392" y="1372"/>
                        <a:pt x="1389" y="1355"/>
                        <a:pt x="1399" y="1343"/>
                      </a:cubicBezTo>
                      <a:cubicBezTo>
                        <a:pt x="1409" y="1334"/>
                        <a:pt x="1411" y="1323"/>
                        <a:pt x="1413" y="1310"/>
                      </a:cubicBezTo>
                      <a:cubicBezTo>
                        <a:pt x="1422" y="1302"/>
                        <a:pt x="1426" y="1292"/>
                        <a:pt x="1429" y="1279"/>
                      </a:cubicBezTo>
                      <a:cubicBezTo>
                        <a:pt x="1432" y="1261"/>
                        <a:pt x="1439" y="1245"/>
                        <a:pt x="1445" y="1228"/>
                      </a:cubicBezTo>
                      <a:cubicBezTo>
                        <a:pt x="1454" y="1204"/>
                        <a:pt x="1456" y="1178"/>
                        <a:pt x="1460" y="1153"/>
                      </a:cubicBezTo>
                      <a:cubicBezTo>
                        <a:pt x="1468" y="1094"/>
                        <a:pt x="1459" y="1036"/>
                        <a:pt x="1453" y="978"/>
                      </a:cubicBezTo>
                      <a:cubicBezTo>
                        <a:pt x="1452" y="954"/>
                        <a:pt x="1448" y="931"/>
                        <a:pt x="1441" y="909"/>
                      </a:cubicBezTo>
                      <a:cubicBezTo>
                        <a:pt x="1358" y="750"/>
                        <a:pt x="1503" y="872"/>
                        <a:pt x="1309" y="625"/>
                      </a:cubicBezTo>
                      <a:cubicBezTo>
                        <a:pt x="1299" y="615"/>
                        <a:pt x="1287" y="604"/>
                        <a:pt x="1283" y="590"/>
                      </a:cubicBezTo>
                      <a:cubicBezTo>
                        <a:pt x="1263" y="568"/>
                        <a:pt x="1236" y="553"/>
                        <a:pt x="1215" y="53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</p:grpSp>
        </p:grpSp>
      </p:grpSp>
      <p:grpSp>
        <p:nvGrpSpPr>
          <p:cNvPr id="10" name="Group 29">
            <a:extLst>
              <a:ext uri="{FF2B5EF4-FFF2-40B4-BE49-F238E27FC236}">
                <a16:creationId xmlns:a16="http://schemas.microsoft.com/office/drawing/2014/main" id="{19F46FDA-6006-48BB-8F25-4D985E285AEB}"/>
              </a:ext>
            </a:extLst>
          </p:cNvPr>
          <p:cNvGrpSpPr>
            <a:grpSpLocks/>
          </p:cNvGrpSpPr>
          <p:nvPr/>
        </p:nvGrpSpPr>
        <p:grpSpPr bwMode="auto">
          <a:xfrm>
            <a:off x="185738" y="3694113"/>
            <a:ext cx="531812" cy="623887"/>
            <a:chOff x="117" y="2327"/>
            <a:chExt cx="335" cy="393"/>
          </a:xfrm>
        </p:grpSpPr>
        <p:grpSp>
          <p:nvGrpSpPr>
            <p:cNvPr id="7190" name="Group 30">
              <a:extLst>
                <a:ext uri="{FF2B5EF4-FFF2-40B4-BE49-F238E27FC236}">
                  <a16:creationId xmlns:a16="http://schemas.microsoft.com/office/drawing/2014/main" id="{257A5ECD-979D-4170-B664-43CD0C0ACE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" y="2327"/>
              <a:ext cx="335" cy="393"/>
              <a:chOff x="117" y="2327"/>
              <a:chExt cx="335" cy="393"/>
            </a:xfrm>
          </p:grpSpPr>
          <p:grpSp>
            <p:nvGrpSpPr>
              <p:cNvPr id="7191" name="Group 31">
                <a:extLst>
                  <a:ext uri="{FF2B5EF4-FFF2-40B4-BE49-F238E27FC236}">
                    <a16:creationId xmlns:a16="http://schemas.microsoft.com/office/drawing/2014/main" id="{621107FD-C96C-48E6-9891-F2FA8A002C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7" y="2327"/>
                <a:ext cx="335" cy="393"/>
                <a:chOff x="117" y="2327"/>
                <a:chExt cx="335" cy="393"/>
              </a:xfrm>
            </p:grpSpPr>
            <p:grpSp>
              <p:nvGrpSpPr>
                <p:cNvPr id="7192" name="Group 32">
                  <a:extLst>
                    <a:ext uri="{FF2B5EF4-FFF2-40B4-BE49-F238E27FC236}">
                      <a16:creationId xmlns:a16="http://schemas.microsoft.com/office/drawing/2014/main" id="{8DD9CE58-9D7E-4FBB-B9C1-B68C8624BFF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9" y="2330"/>
                  <a:ext cx="322" cy="385"/>
                  <a:chOff x="129" y="2330"/>
                  <a:chExt cx="322" cy="385"/>
                </a:xfrm>
              </p:grpSpPr>
              <p:sp>
                <p:nvSpPr>
                  <p:cNvPr id="7198" name="Freeform 33">
                    <a:extLst>
                      <a:ext uri="{FF2B5EF4-FFF2-40B4-BE49-F238E27FC236}">
                        <a16:creationId xmlns:a16="http://schemas.microsoft.com/office/drawing/2014/main" id="{CB3D6224-17FB-4D14-BEC5-FEEC78865D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8" y="2401"/>
                    <a:ext cx="333" cy="316"/>
                  </a:xfrm>
                  <a:custGeom>
                    <a:avLst/>
                    <a:gdLst>
                      <a:gd name="T0" fmla="*/ 0 w 1469"/>
                      <a:gd name="T1" fmla="*/ 0 h 1393"/>
                      <a:gd name="T2" fmla="*/ 0 w 1469"/>
                      <a:gd name="T3" fmla="*/ 0 h 1393"/>
                      <a:gd name="T4" fmla="*/ 0 w 1469"/>
                      <a:gd name="T5" fmla="*/ 0 h 1393"/>
                      <a:gd name="T6" fmla="*/ 0 w 1469"/>
                      <a:gd name="T7" fmla="*/ 0 h 1393"/>
                      <a:gd name="T8" fmla="*/ 0 w 1469"/>
                      <a:gd name="T9" fmla="*/ 0 h 13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69"/>
                      <a:gd name="T16" fmla="*/ 0 h 1393"/>
                      <a:gd name="T17" fmla="*/ 1469 w 1469"/>
                      <a:gd name="T18" fmla="*/ 1393 h 13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69" h="1393">
                        <a:moveTo>
                          <a:pt x="1468" y="731"/>
                        </a:moveTo>
                        <a:cubicBezTo>
                          <a:pt x="1468" y="1111"/>
                          <a:pt x="1164" y="1392"/>
                          <a:pt x="767" y="1392"/>
                        </a:cubicBezTo>
                        <a:cubicBezTo>
                          <a:pt x="371" y="1392"/>
                          <a:pt x="0" y="1080"/>
                          <a:pt x="49" y="704"/>
                        </a:cubicBezTo>
                        <a:cubicBezTo>
                          <a:pt x="95" y="356"/>
                          <a:pt x="368" y="0"/>
                          <a:pt x="764" y="3"/>
                        </a:cubicBezTo>
                        <a:cubicBezTo>
                          <a:pt x="1164" y="6"/>
                          <a:pt x="1462" y="348"/>
                          <a:pt x="1468" y="731"/>
                        </a:cubicBezTo>
                      </a:path>
                    </a:pathLst>
                  </a:custGeom>
                  <a:solidFill>
                    <a:srgbClr val="C17D1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7199" name="Freeform 34">
                    <a:extLst>
                      <a:ext uri="{FF2B5EF4-FFF2-40B4-BE49-F238E27FC236}">
                        <a16:creationId xmlns:a16="http://schemas.microsoft.com/office/drawing/2014/main" id="{76FE3902-B55A-400C-93CB-5C2AF7ABF5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7" y="2346"/>
                    <a:ext cx="171" cy="61"/>
                  </a:xfrm>
                  <a:custGeom>
                    <a:avLst/>
                    <a:gdLst>
                      <a:gd name="T0" fmla="*/ 0 w 752"/>
                      <a:gd name="T1" fmla="*/ 0 h 269"/>
                      <a:gd name="T2" fmla="*/ 0 w 752"/>
                      <a:gd name="T3" fmla="*/ 0 h 269"/>
                      <a:gd name="T4" fmla="*/ 0 w 752"/>
                      <a:gd name="T5" fmla="*/ 0 h 269"/>
                      <a:gd name="T6" fmla="*/ 0 w 752"/>
                      <a:gd name="T7" fmla="*/ 0 h 269"/>
                      <a:gd name="T8" fmla="*/ 0 w 752"/>
                      <a:gd name="T9" fmla="*/ 0 h 269"/>
                      <a:gd name="T10" fmla="*/ 0 w 752"/>
                      <a:gd name="T11" fmla="*/ 0 h 269"/>
                      <a:gd name="T12" fmla="*/ 0 w 752"/>
                      <a:gd name="T13" fmla="*/ 0 h 269"/>
                      <a:gd name="T14" fmla="*/ 0 w 752"/>
                      <a:gd name="T15" fmla="*/ 0 h 269"/>
                      <a:gd name="T16" fmla="*/ 0 w 752"/>
                      <a:gd name="T17" fmla="*/ 0 h 269"/>
                      <a:gd name="T18" fmla="*/ 0 w 752"/>
                      <a:gd name="T19" fmla="*/ 0 h 269"/>
                      <a:gd name="T20" fmla="*/ 0 w 752"/>
                      <a:gd name="T21" fmla="*/ 0 h 26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52"/>
                      <a:gd name="T34" fmla="*/ 0 h 269"/>
                      <a:gd name="T35" fmla="*/ 752 w 752"/>
                      <a:gd name="T36" fmla="*/ 269 h 26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52" h="269">
                        <a:moveTo>
                          <a:pt x="205" y="222"/>
                        </a:moveTo>
                        <a:cubicBezTo>
                          <a:pt x="171" y="171"/>
                          <a:pt x="0" y="0"/>
                          <a:pt x="0" y="0"/>
                        </a:cubicBezTo>
                        <a:lnTo>
                          <a:pt x="313" y="23"/>
                        </a:lnTo>
                        <a:lnTo>
                          <a:pt x="244" y="102"/>
                        </a:lnTo>
                        <a:lnTo>
                          <a:pt x="301" y="131"/>
                        </a:lnTo>
                        <a:lnTo>
                          <a:pt x="512" y="63"/>
                        </a:lnTo>
                        <a:lnTo>
                          <a:pt x="608" y="85"/>
                        </a:lnTo>
                        <a:lnTo>
                          <a:pt x="751" y="40"/>
                        </a:lnTo>
                        <a:lnTo>
                          <a:pt x="597" y="222"/>
                        </a:lnTo>
                        <a:lnTo>
                          <a:pt x="500" y="268"/>
                        </a:lnTo>
                        <a:lnTo>
                          <a:pt x="205" y="222"/>
                        </a:lnTo>
                      </a:path>
                    </a:pathLst>
                  </a:custGeom>
                  <a:solidFill>
                    <a:srgbClr val="C17D11"/>
                  </a:solidFill>
                  <a:ln w="828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7200" name="Freeform 35">
                    <a:extLst>
                      <a:ext uri="{FF2B5EF4-FFF2-40B4-BE49-F238E27FC236}">
                        <a16:creationId xmlns:a16="http://schemas.microsoft.com/office/drawing/2014/main" id="{506135CC-9610-423B-BFBC-F79E68ECBB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1" y="2330"/>
                    <a:ext cx="164" cy="46"/>
                  </a:xfrm>
                  <a:custGeom>
                    <a:avLst/>
                    <a:gdLst>
                      <a:gd name="T0" fmla="*/ 0 w 724"/>
                      <a:gd name="T1" fmla="*/ 0 h 201"/>
                      <a:gd name="T2" fmla="*/ 0 w 724"/>
                      <a:gd name="T3" fmla="*/ 0 h 201"/>
                      <a:gd name="T4" fmla="*/ 0 w 724"/>
                      <a:gd name="T5" fmla="*/ 0 h 201"/>
                      <a:gd name="T6" fmla="*/ 0 w 724"/>
                      <a:gd name="T7" fmla="*/ 0 h 201"/>
                      <a:gd name="T8" fmla="*/ 0 w 724"/>
                      <a:gd name="T9" fmla="*/ 0 h 201"/>
                      <a:gd name="T10" fmla="*/ 0 w 724"/>
                      <a:gd name="T11" fmla="*/ 0 h 201"/>
                      <a:gd name="T12" fmla="*/ 0 w 724"/>
                      <a:gd name="T13" fmla="*/ 0 h 201"/>
                      <a:gd name="T14" fmla="*/ 0 w 724"/>
                      <a:gd name="T15" fmla="*/ 0 h 201"/>
                      <a:gd name="T16" fmla="*/ 0 w 724"/>
                      <a:gd name="T17" fmla="*/ 0 h 201"/>
                      <a:gd name="T18" fmla="*/ 0 w 724"/>
                      <a:gd name="T19" fmla="*/ 0 h 201"/>
                      <a:gd name="T20" fmla="*/ 0 w 724"/>
                      <a:gd name="T21" fmla="*/ 0 h 201"/>
                      <a:gd name="T22" fmla="*/ 0 w 724"/>
                      <a:gd name="T23" fmla="*/ 0 h 201"/>
                      <a:gd name="T24" fmla="*/ 0 w 724"/>
                      <a:gd name="T25" fmla="*/ 0 h 201"/>
                      <a:gd name="T26" fmla="*/ 0 w 724"/>
                      <a:gd name="T27" fmla="*/ 0 h 201"/>
                      <a:gd name="T28" fmla="*/ 0 w 724"/>
                      <a:gd name="T29" fmla="*/ 0 h 201"/>
                      <a:gd name="T30" fmla="*/ 0 w 724"/>
                      <a:gd name="T31" fmla="*/ 0 h 201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24"/>
                      <a:gd name="T49" fmla="*/ 0 h 201"/>
                      <a:gd name="T50" fmla="*/ 724 w 724"/>
                      <a:gd name="T51" fmla="*/ 201 h 201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24" h="201">
                        <a:moveTo>
                          <a:pt x="0" y="63"/>
                        </a:moveTo>
                        <a:lnTo>
                          <a:pt x="199" y="0"/>
                        </a:lnTo>
                        <a:lnTo>
                          <a:pt x="239" y="51"/>
                        </a:lnTo>
                        <a:lnTo>
                          <a:pt x="477" y="13"/>
                        </a:lnTo>
                        <a:lnTo>
                          <a:pt x="426" y="74"/>
                        </a:lnTo>
                        <a:lnTo>
                          <a:pt x="443" y="94"/>
                        </a:lnTo>
                        <a:lnTo>
                          <a:pt x="614" y="23"/>
                        </a:lnTo>
                        <a:lnTo>
                          <a:pt x="699" y="28"/>
                        </a:lnTo>
                        <a:lnTo>
                          <a:pt x="723" y="74"/>
                        </a:lnTo>
                        <a:lnTo>
                          <a:pt x="676" y="125"/>
                        </a:lnTo>
                        <a:lnTo>
                          <a:pt x="546" y="153"/>
                        </a:lnTo>
                        <a:lnTo>
                          <a:pt x="460" y="125"/>
                        </a:lnTo>
                        <a:lnTo>
                          <a:pt x="233" y="200"/>
                        </a:lnTo>
                        <a:lnTo>
                          <a:pt x="182" y="171"/>
                        </a:lnTo>
                        <a:lnTo>
                          <a:pt x="261" y="85"/>
                        </a:lnTo>
                        <a:lnTo>
                          <a:pt x="0" y="63"/>
                        </a:lnTo>
                      </a:path>
                    </a:pathLst>
                  </a:custGeom>
                  <a:solidFill>
                    <a:srgbClr val="8F590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7201" name="Freeform 36">
                    <a:extLst>
                      <a:ext uri="{FF2B5EF4-FFF2-40B4-BE49-F238E27FC236}">
                        <a16:creationId xmlns:a16="http://schemas.microsoft.com/office/drawing/2014/main" id="{97627D28-A972-4C5A-9D93-FD09C972C9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9" y="2385"/>
                    <a:ext cx="169" cy="32"/>
                  </a:xfrm>
                  <a:custGeom>
                    <a:avLst/>
                    <a:gdLst>
                      <a:gd name="T0" fmla="*/ 0 w 746"/>
                      <a:gd name="T1" fmla="*/ 0 h 141"/>
                      <a:gd name="T2" fmla="*/ 0 w 746"/>
                      <a:gd name="T3" fmla="*/ 0 h 141"/>
                      <a:gd name="T4" fmla="*/ 0 w 746"/>
                      <a:gd name="T5" fmla="*/ 0 h 141"/>
                      <a:gd name="T6" fmla="*/ 0 w 746"/>
                      <a:gd name="T7" fmla="*/ 0 h 141"/>
                      <a:gd name="T8" fmla="*/ 0 w 746"/>
                      <a:gd name="T9" fmla="*/ 0 h 141"/>
                      <a:gd name="T10" fmla="*/ 0 w 746"/>
                      <a:gd name="T11" fmla="*/ 0 h 141"/>
                      <a:gd name="T12" fmla="*/ 0 w 746"/>
                      <a:gd name="T13" fmla="*/ 0 h 141"/>
                      <a:gd name="T14" fmla="*/ 0 w 746"/>
                      <a:gd name="T15" fmla="*/ 0 h 141"/>
                      <a:gd name="T16" fmla="*/ 0 w 746"/>
                      <a:gd name="T17" fmla="*/ 0 h 14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6"/>
                      <a:gd name="T28" fmla="*/ 0 h 141"/>
                      <a:gd name="T29" fmla="*/ 746 w 746"/>
                      <a:gd name="T30" fmla="*/ 141 h 14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6" h="141">
                        <a:moveTo>
                          <a:pt x="0" y="102"/>
                        </a:moveTo>
                        <a:cubicBezTo>
                          <a:pt x="6" y="94"/>
                          <a:pt x="53" y="53"/>
                          <a:pt x="53" y="53"/>
                        </a:cubicBezTo>
                        <a:lnTo>
                          <a:pt x="368" y="92"/>
                        </a:lnTo>
                        <a:lnTo>
                          <a:pt x="664" y="0"/>
                        </a:lnTo>
                        <a:lnTo>
                          <a:pt x="745" y="15"/>
                        </a:lnTo>
                        <a:lnTo>
                          <a:pt x="729" y="62"/>
                        </a:lnTo>
                        <a:lnTo>
                          <a:pt x="444" y="93"/>
                        </a:lnTo>
                        <a:lnTo>
                          <a:pt x="346" y="140"/>
                        </a:lnTo>
                        <a:lnTo>
                          <a:pt x="0" y="102"/>
                        </a:lnTo>
                      </a:path>
                    </a:pathLst>
                  </a:custGeom>
                  <a:solidFill>
                    <a:srgbClr val="EDD400"/>
                  </a:solidFill>
                  <a:ln w="504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</p:grpSp>
            <p:sp>
              <p:nvSpPr>
                <p:cNvPr id="7193" name="Freeform 37">
                  <a:extLst>
                    <a:ext uri="{FF2B5EF4-FFF2-40B4-BE49-F238E27FC236}">
                      <a16:creationId xmlns:a16="http://schemas.microsoft.com/office/drawing/2014/main" id="{AC8C3469-BE2D-4435-A8E9-6358D09AE3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" y="2459"/>
                  <a:ext cx="126" cy="152"/>
                </a:xfrm>
                <a:custGeom>
                  <a:avLst/>
                  <a:gdLst>
                    <a:gd name="T0" fmla="*/ 0 w 555"/>
                    <a:gd name="T1" fmla="*/ 0 h 672"/>
                    <a:gd name="T2" fmla="*/ 0 w 555"/>
                    <a:gd name="T3" fmla="*/ 0 h 672"/>
                    <a:gd name="T4" fmla="*/ 0 w 555"/>
                    <a:gd name="T5" fmla="*/ 0 h 672"/>
                    <a:gd name="T6" fmla="*/ 0 w 555"/>
                    <a:gd name="T7" fmla="*/ 0 h 672"/>
                    <a:gd name="T8" fmla="*/ 0 w 555"/>
                    <a:gd name="T9" fmla="*/ 0 h 672"/>
                    <a:gd name="T10" fmla="*/ 0 w 555"/>
                    <a:gd name="T11" fmla="*/ 0 h 672"/>
                    <a:gd name="T12" fmla="*/ 0 w 555"/>
                    <a:gd name="T13" fmla="*/ 0 h 672"/>
                    <a:gd name="T14" fmla="*/ 0 w 555"/>
                    <a:gd name="T15" fmla="*/ 0 h 672"/>
                    <a:gd name="T16" fmla="*/ 0 w 555"/>
                    <a:gd name="T17" fmla="*/ 0 h 672"/>
                    <a:gd name="T18" fmla="*/ 0 w 555"/>
                    <a:gd name="T19" fmla="*/ 0 h 672"/>
                    <a:gd name="T20" fmla="*/ 0 w 555"/>
                    <a:gd name="T21" fmla="*/ 0 h 672"/>
                    <a:gd name="T22" fmla="*/ 0 w 555"/>
                    <a:gd name="T23" fmla="*/ 0 h 672"/>
                    <a:gd name="T24" fmla="*/ 0 w 555"/>
                    <a:gd name="T25" fmla="*/ 0 h 672"/>
                    <a:gd name="T26" fmla="*/ 0 w 555"/>
                    <a:gd name="T27" fmla="*/ 0 h 672"/>
                    <a:gd name="T28" fmla="*/ 0 w 555"/>
                    <a:gd name="T29" fmla="*/ 0 h 672"/>
                    <a:gd name="T30" fmla="*/ 0 w 555"/>
                    <a:gd name="T31" fmla="*/ 0 h 672"/>
                    <a:gd name="T32" fmla="*/ 0 w 555"/>
                    <a:gd name="T33" fmla="*/ 0 h 672"/>
                    <a:gd name="T34" fmla="*/ 0 w 555"/>
                    <a:gd name="T35" fmla="*/ 0 h 672"/>
                    <a:gd name="T36" fmla="*/ 0 w 555"/>
                    <a:gd name="T37" fmla="*/ 0 h 672"/>
                    <a:gd name="T38" fmla="*/ 0 w 555"/>
                    <a:gd name="T39" fmla="*/ 0 h 672"/>
                    <a:gd name="T40" fmla="*/ 0 w 555"/>
                    <a:gd name="T41" fmla="*/ 0 h 672"/>
                    <a:gd name="T42" fmla="*/ 0 w 555"/>
                    <a:gd name="T43" fmla="*/ 0 h 672"/>
                    <a:gd name="T44" fmla="*/ 0 w 555"/>
                    <a:gd name="T45" fmla="*/ 0 h 672"/>
                    <a:gd name="T46" fmla="*/ 0 w 555"/>
                    <a:gd name="T47" fmla="*/ 0 h 672"/>
                    <a:gd name="T48" fmla="*/ 0 w 555"/>
                    <a:gd name="T49" fmla="*/ 0 h 672"/>
                    <a:gd name="T50" fmla="*/ 0 w 555"/>
                    <a:gd name="T51" fmla="*/ 0 h 672"/>
                    <a:gd name="T52" fmla="*/ 0 w 555"/>
                    <a:gd name="T53" fmla="*/ 0 h 672"/>
                    <a:gd name="T54" fmla="*/ 0 w 555"/>
                    <a:gd name="T55" fmla="*/ 0 h 672"/>
                    <a:gd name="T56" fmla="*/ 0 w 555"/>
                    <a:gd name="T57" fmla="*/ 0 h 672"/>
                    <a:gd name="T58" fmla="*/ 0 w 555"/>
                    <a:gd name="T59" fmla="*/ 0 h 672"/>
                    <a:gd name="T60" fmla="*/ 0 w 555"/>
                    <a:gd name="T61" fmla="*/ 0 h 672"/>
                    <a:gd name="T62" fmla="*/ 0 w 555"/>
                    <a:gd name="T63" fmla="*/ 0 h 672"/>
                    <a:gd name="T64" fmla="*/ 0 w 555"/>
                    <a:gd name="T65" fmla="*/ 0 h 672"/>
                    <a:gd name="T66" fmla="*/ 0 w 555"/>
                    <a:gd name="T67" fmla="*/ 0 h 672"/>
                    <a:gd name="T68" fmla="*/ 0 w 555"/>
                    <a:gd name="T69" fmla="*/ 0 h 672"/>
                    <a:gd name="T70" fmla="*/ 0 w 555"/>
                    <a:gd name="T71" fmla="*/ 0 h 672"/>
                    <a:gd name="T72" fmla="*/ 0 w 555"/>
                    <a:gd name="T73" fmla="*/ 0 h 672"/>
                    <a:gd name="T74" fmla="*/ 0 w 555"/>
                    <a:gd name="T75" fmla="*/ 0 h 672"/>
                    <a:gd name="T76" fmla="*/ 0 w 555"/>
                    <a:gd name="T77" fmla="*/ 0 h 672"/>
                    <a:gd name="T78" fmla="*/ 0 w 555"/>
                    <a:gd name="T79" fmla="*/ 0 h 672"/>
                    <a:gd name="T80" fmla="*/ 0 w 555"/>
                    <a:gd name="T81" fmla="*/ 0 h 672"/>
                    <a:gd name="T82" fmla="*/ 0 w 555"/>
                    <a:gd name="T83" fmla="*/ 0 h 672"/>
                    <a:gd name="T84" fmla="*/ 0 w 555"/>
                    <a:gd name="T85" fmla="*/ 0 h 672"/>
                    <a:gd name="T86" fmla="*/ 0 w 555"/>
                    <a:gd name="T87" fmla="*/ 0 h 672"/>
                    <a:gd name="T88" fmla="*/ 0 w 555"/>
                    <a:gd name="T89" fmla="*/ 0 h 672"/>
                    <a:gd name="T90" fmla="*/ 0 w 555"/>
                    <a:gd name="T91" fmla="*/ 0 h 672"/>
                    <a:gd name="T92" fmla="*/ 0 w 555"/>
                    <a:gd name="T93" fmla="*/ 0 h 672"/>
                    <a:gd name="T94" fmla="*/ 0 w 555"/>
                    <a:gd name="T95" fmla="*/ 0 h 672"/>
                    <a:gd name="T96" fmla="*/ 0 w 555"/>
                    <a:gd name="T97" fmla="*/ 0 h 672"/>
                    <a:gd name="T98" fmla="*/ 0 w 555"/>
                    <a:gd name="T99" fmla="*/ 0 h 672"/>
                    <a:gd name="T100" fmla="*/ 0 w 555"/>
                    <a:gd name="T101" fmla="*/ 0 h 672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555"/>
                    <a:gd name="T154" fmla="*/ 0 h 672"/>
                    <a:gd name="T155" fmla="*/ 555 w 555"/>
                    <a:gd name="T156" fmla="*/ 672 h 672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555" h="672">
                      <a:moveTo>
                        <a:pt x="232" y="0"/>
                      </a:moveTo>
                      <a:cubicBezTo>
                        <a:pt x="243" y="32"/>
                        <a:pt x="254" y="64"/>
                        <a:pt x="272" y="89"/>
                      </a:cubicBezTo>
                      <a:cubicBezTo>
                        <a:pt x="351" y="78"/>
                        <a:pt x="388" y="82"/>
                        <a:pt x="461" y="100"/>
                      </a:cubicBezTo>
                      <a:cubicBezTo>
                        <a:pt x="460" y="121"/>
                        <a:pt x="485" y="116"/>
                        <a:pt x="489" y="132"/>
                      </a:cubicBezTo>
                      <a:cubicBezTo>
                        <a:pt x="496" y="159"/>
                        <a:pt x="475" y="158"/>
                        <a:pt x="468" y="171"/>
                      </a:cubicBezTo>
                      <a:cubicBezTo>
                        <a:pt x="388" y="185"/>
                        <a:pt x="373" y="102"/>
                        <a:pt x="286" y="139"/>
                      </a:cubicBezTo>
                      <a:cubicBezTo>
                        <a:pt x="303" y="175"/>
                        <a:pt x="310" y="222"/>
                        <a:pt x="332" y="253"/>
                      </a:cubicBezTo>
                      <a:cubicBezTo>
                        <a:pt x="389" y="246"/>
                        <a:pt x="456" y="258"/>
                        <a:pt x="496" y="282"/>
                      </a:cubicBezTo>
                      <a:cubicBezTo>
                        <a:pt x="525" y="299"/>
                        <a:pt x="554" y="317"/>
                        <a:pt x="546" y="364"/>
                      </a:cubicBezTo>
                      <a:cubicBezTo>
                        <a:pt x="544" y="379"/>
                        <a:pt x="540" y="406"/>
                        <a:pt x="532" y="424"/>
                      </a:cubicBezTo>
                      <a:cubicBezTo>
                        <a:pt x="530" y="429"/>
                        <a:pt x="522" y="429"/>
                        <a:pt x="518" y="435"/>
                      </a:cubicBezTo>
                      <a:cubicBezTo>
                        <a:pt x="510" y="445"/>
                        <a:pt x="507" y="462"/>
                        <a:pt x="503" y="467"/>
                      </a:cubicBezTo>
                      <a:cubicBezTo>
                        <a:pt x="490" y="483"/>
                        <a:pt x="471" y="482"/>
                        <a:pt x="461" y="506"/>
                      </a:cubicBezTo>
                      <a:cubicBezTo>
                        <a:pt x="440" y="503"/>
                        <a:pt x="441" y="520"/>
                        <a:pt x="429" y="524"/>
                      </a:cubicBezTo>
                      <a:cubicBezTo>
                        <a:pt x="433" y="543"/>
                        <a:pt x="438" y="574"/>
                        <a:pt x="453" y="592"/>
                      </a:cubicBezTo>
                      <a:cubicBezTo>
                        <a:pt x="446" y="619"/>
                        <a:pt x="471" y="641"/>
                        <a:pt x="439" y="649"/>
                      </a:cubicBezTo>
                      <a:cubicBezTo>
                        <a:pt x="413" y="627"/>
                        <a:pt x="416" y="575"/>
                        <a:pt x="400" y="542"/>
                      </a:cubicBezTo>
                      <a:cubicBezTo>
                        <a:pt x="360" y="546"/>
                        <a:pt x="328" y="559"/>
                        <a:pt x="297" y="563"/>
                      </a:cubicBezTo>
                      <a:cubicBezTo>
                        <a:pt x="294" y="606"/>
                        <a:pt x="333" y="633"/>
                        <a:pt x="314" y="671"/>
                      </a:cubicBezTo>
                      <a:cubicBezTo>
                        <a:pt x="261" y="671"/>
                        <a:pt x="290" y="587"/>
                        <a:pt x="257" y="563"/>
                      </a:cubicBezTo>
                      <a:cubicBezTo>
                        <a:pt x="180" y="568"/>
                        <a:pt x="119" y="563"/>
                        <a:pt x="76" y="528"/>
                      </a:cubicBezTo>
                      <a:cubicBezTo>
                        <a:pt x="63" y="503"/>
                        <a:pt x="68" y="473"/>
                        <a:pt x="93" y="467"/>
                      </a:cubicBezTo>
                      <a:cubicBezTo>
                        <a:pt x="139" y="457"/>
                        <a:pt x="202" y="552"/>
                        <a:pt x="250" y="517"/>
                      </a:cubicBezTo>
                      <a:cubicBezTo>
                        <a:pt x="235" y="476"/>
                        <a:pt x="233" y="422"/>
                        <a:pt x="211" y="389"/>
                      </a:cubicBezTo>
                      <a:cubicBezTo>
                        <a:pt x="105" y="409"/>
                        <a:pt x="0" y="346"/>
                        <a:pt x="36" y="225"/>
                      </a:cubicBezTo>
                      <a:cubicBezTo>
                        <a:pt x="57" y="211"/>
                        <a:pt x="67" y="186"/>
                        <a:pt x="86" y="171"/>
                      </a:cubicBezTo>
                      <a:cubicBezTo>
                        <a:pt x="98" y="162"/>
                        <a:pt x="115" y="164"/>
                        <a:pt x="122" y="150"/>
                      </a:cubicBezTo>
                      <a:cubicBezTo>
                        <a:pt x="123" y="101"/>
                        <a:pt x="70" y="76"/>
                        <a:pt x="90" y="32"/>
                      </a:cubicBezTo>
                      <a:cubicBezTo>
                        <a:pt x="134" y="41"/>
                        <a:pt x="121" y="106"/>
                        <a:pt x="147" y="132"/>
                      </a:cubicBezTo>
                      <a:cubicBezTo>
                        <a:pt x="185" y="128"/>
                        <a:pt x="207" y="108"/>
                        <a:pt x="240" y="100"/>
                      </a:cubicBezTo>
                      <a:cubicBezTo>
                        <a:pt x="235" y="63"/>
                        <a:pt x="196" y="39"/>
                        <a:pt x="215" y="0"/>
                      </a:cubicBezTo>
                      <a:cubicBezTo>
                        <a:pt x="221" y="0"/>
                        <a:pt x="227" y="0"/>
                        <a:pt x="232" y="0"/>
                      </a:cubicBezTo>
                      <a:close/>
                      <a:moveTo>
                        <a:pt x="165" y="182"/>
                      </a:moveTo>
                      <a:cubicBezTo>
                        <a:pt x="175" y="220"/>
                        <a:pt x="189" y="255"/>
                        <a:pt x="211" y="282"/>
                      </a:cubicBezTo>
                      <a:cubicBezTo>
                        <a:pt x="244" y="270"/>
                        <a:pt x="272" y="272"/>
                        <a:pt x="304" y="257"/>
                      </a:cubicBezTo>
                      <a:cubicBezTo>
                        <a:pt x="296" y="216"/>
                        <a:pt x="270" y="193"/>
                        <a:pt x="265" y="150"/>
                      </a:cubicBezTo>
                      <a:cubicBezTo>
                        <a:pt x="219" y="148"/>
                        <a:pt x="195" y="168"/>
                        <a:pt x="165" y="182"/>
                      </a:cubicBezTo>
                      <a:close/>
                      <a:moveTo>
                        <a:pt x="136" y="196"/>
                      </a:moveTo>
                      <a:cubicBezTo>
                        <a:pt x="113" y="221"/>
                        <a:pt x="72" y="230"/>
                        <a:pt x="76" y="282"/>
                      </a:cubicBezTo>
                      <a:cubicBezTo>
                        <a:pt x="105" y="305"/>
                        <a:pt x="144" y="292"/>
                        <a:pt x="179" y="289"/>
                      </a:cubicBezTo>
                      <a:cubicBezTo>
                        <a:pt x="171" y="251"/>
                        <a:pt x="158" y="220"/>
                        <a:pt x="136" y="196"/>
                      </a:cubicBezTo>
                      <a:close/>
                      <a:moveTo>
                        <a:pt x="371" y="374"/>
                      </a:moveTo>
                      <a:cubicBezTo>
                        <a:pt x="393" y="400"/>
                        <a:pt x="398" y="443"/>
                        <a:pt x="414" y="474"/>
                      </a:cubicBezTo>
                      <a:cubicBezTo>
                        <a:pt x="458" y="458"/>
                        <a:pt x="518" y="416"/>
                        <a:pt x="486" y="356"/>
                      </a:cubicBezTo>
                      <a:cubicBezTo>
                        <a:pt x="452" y="350"/>
                        <a:pt x="380" y="335"/>
                        <a:pt x="371" y="374"/>
                      </a:cubicBezTo>
                      <a:close/>
                      <a:moveTo>
                        <a:pt x="240" y="399"/>
                      </a:moveTo>
                      <a:cubicBezTo>
                        <a:pt x="260" y="433"/>
                        <a:pt x="257" y="489"/>
                        <a:pt x="282" y="517"/>
                      </a:cubicBezTo>
                      <a:cubicBezTo>
                        <a:pt x="318" y="510"/>
                        <a:pt x="355" y="508"/>
                        <a:pt x="386" y="488"/>
                      </a:cubicBezTo>
                      <a:cubicBezTo>
                        <a:pt x="378" y="454"/>
                        <a:pt x="369" y="422"/>
                        <a:pt x="354" y="396"/>
                      </a:cubicBezTo>
                      <a:cubicBezTo>
                        <a:pt x="353" y="380"/>
                        <a:pt x="351" y="365"/>
                        <a:pt x="336" y="364"/>
                      </a:cubicBezTo>
                      <a:cubicBezTo>
                        <a:pt x="310" y="373"/>
                        <a:pt x="254" y="368"/>
                        <a:pt x="240" y="39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7194" name="Freeform 38">
                  <a:extLst>
                    <a:ext uri="{FF2B5EF4-FFF2-40B4-BE49-F238E27FC236}">
                      <a16:creationId xmlns:a16="http://schemas.microsoft.com/office/drawing/2014/main" id="{965DD543-2F73-417A-95F2-AF5977B641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" y="2605"/>
                  <a:ext cx="12" cy="17"/>
                </a:xfrm>
                <a:custGeom>
                  <a:avLst/>
                  <a:gdLst>
                    <a:gd name="T0" fmla="*/ 0 w 51"/>
                    <a:gd name="T1" fmla="*/ 0 h 73"/>
                    <a:gd name="T2" fmla="*/ 0 w 51"/>
                    <a:gd name="T3" fmla="*/ 0 h 73"/>
                    <a:gd name="T4" fmla="*/ 0 w 51"/>
                    <a:gd name="T5" fmla="*/ 0 h 73"/>
                    <a:gd name="T6" fmla="*/ 0 60000 65536"/>
                    <a:gd name="T7" fmla="*/ 0 60000 65536"/>
                    <a:gd name="T8" fmla="*/ 0 60000 65536"/>
                    <a:gd name="T9" fmla="*/ 0 w 51"/>
                    <a:gd name="T10" fmla="*/ 0 h 73"/>
                    <a:gd name="T11" fmla="*/ 51 w 51"/>
                    <a:gd name="T12" fmla="*/ 73 h 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1" h="73">
                      <a:moveTo>
                        <a:pt x="37" y="0"/>
                      </a:moveTo>
                      <a:cubicBezTo>
                        <a:pt x="50" y="21"/>
                        <a:pt x="31" y="72"/>
                        <a:pt x="1" y="61"/>
                      </a:cubicBezTo>
                      <a:cubicBezTo>
                        <a:pt x="0" y="27"/>
                        <a:pt x="7" y="2"/>
                        <a:pt x="37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7195" name="Freeform 39">
                  <a:extLst>
                    <a:ext uri="{FF2B5EF4-FFF2-40B4-BE49-F238E27FC236}">
                      <a16:creationId xmlns:a16="http://schemas.microsoft.com/office/drawing/2014/main" id="{9B0B1F58-52FE-4C5F-8FFA-891EC24B4F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" y="2638"/>
                  <a:ext cx="12" cy="12"/>
                </a:xfrm>
                <a:custGeom>
                  <a:avLst/>
                  <a:gdLst>
                    <a:gd name="T0" fmla="*/ 0 w 51"/>
                    <a:gd name="T1" fmla="*/ 0 h 51"/>
                    <a:gd name="T2" fmla="*/ 0 w 51"/>
                    <a:gd name="T3" fmla="*/ 0 h 51"/>
                    <a:gd name="T4" fmla="*/ 0 w 51"/>
                    <a:gd name="T5" fmla="*/ 0 h 51"/>
                    <a:gd name="T6" fmla="*/ 0 w 51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1"/>
                    <a:gd name="T13" fmla="*/ 0 h 51"/>
                    <a:gd name="T14" fmla="*/ 51 w 51"/>
                    <a:gd name="T15" fmla="*/ 51 h 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1" h="51">
                      <a:moveTo>
                        <a:pt x="39" y="0"/>
                      </a:moveTo>
                      <a:cubicBezTo>
                        <a:pt x="37" y="11"/>
                        <a:pt x="48" y="9"/>
                        <a:pt x="50" y="18"/>
                      </a:cubicBezTo>
                      <a:cubicBezTo>
                        <a:pt x="42" y="33"/>
                        <a:pt x="36" y="50"/>
                        <a:pt x="10" y="46"/>
                      </a:cubicBezTo>
                      <a:cubicBezTo>
                        <a:pt x="0" y="20"/>
                        <a:pt x="17" y="5"/>
                        <a:pt x="39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7196" name="Freeform 40">
                  <a:extLst>
                    <a:ext uri="{FF2B5EF4-FFF2-40B4-BE49-F238E27FC236}">
                      <a16:creationId xmlns:a16="http://schemas.microsoft.com/office/drawing/2014/main" id="{34305C88-0089-4B73-9696-01071AEBE9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4" y="2637"/>
                  <a:ext cx="13" cy="14"/>
                </a:xfrm>
                <a:custGeom>
                  <a:avLst/>
                  <a:gdLst>
                    <a:gd name="T0" fmla="*/ 0 w 58"/>
                    <a:gd name="T1" fmla="*/ 0 h 63"/>
                    <a:gd name="T2" fmla="*/ 0 w 58"/>
                    <a:gd name="T3" fmla="*/ 0 h 63"/>
                    <a:gd name="T4" fmla="*/ 0 w 58"/>
                    <a:gd name="T5" fmla="*/ 0 h 63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63"/>
                    <a:gd name="T11" fmla="*/ 58 w 58"/>
                    <a:gd name="T12" fmla="*/ 63 h 6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63">
                      <a:moveTo>
                        <a:pt x="43" y="4"/>
                      </a:moveTo>
                      <a:cubicBezTo>
                        <a:pt x="57" y="22"/>
                        <a:pt x="46" y="52"/>
                        <a:pt x="29" y="62"/>
                      </a:cubicBezTo>
                      <a:cubicBezTo>
                        <a:pt x="0" y="54"/>
                        <a:pt x="17" y="0"/>
                        <a:pt x="43" y="4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7197" name="Freeform 41">
                  <a:extLst>
                    <a:ext uri="{FF2B5EF4-FFF2-40B4-BE49-F238E27FC236}">
                      <a16:creationId xmlns:a16="http://schemas.microsoft.com/office/drawing/2014/main" id="{178F3275-08E6-4492-AB9A-F57CD68B9E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" y="2326"/>
                  <a:ext cx="341" cy="398"/>
                </a:xfrm>
                <a:custGeom>
                  <a:avLst/>
                  <a:gdLst>
                    <a:gd name="T0" fmla="*/ 0 w 1504"/>
                    <a:gd name="T1" fmla="*/ 0 h 1754"/>
                    <a:gd name="T2" fmla="*/ 0 w 1504"/>
                    <a:gd name="T3" fmla="*/ 0 h 1754"/>
                    <a:gd name="T4" fmla="*/ 0 w 1504"/>
                    <a:gd name="T5" fmla="*/ 0 h 1754"/>
                    <a:gd name="T6" fmla="*/ 0 w 1504"/>
                    <a:gd name="T7" fmla="*/ 0 h 1754"/>
                    <a:gd name="T8" fmla="*/ 0 w 1504"/>
                    <a:gd name="T9" fmla="*/ 0 h 1754"/>
                    <a:gd name="T10" fmla="*/ 0 w 1504"/>
                    <a:gd name="T11" fmla="*/ 0 h 1754"/>
                    <a:gd name="T12" fmla="*/ 0 w 1504"/>
                    <a:gd name="T13" fmla="*/ 0 h 1754"/>
                    <a:gd name="T14" fmla="*/ 0 w 1504"/>
                    <a:gd name="T15" fmla="*/ 0 h 1754"/>
                    <a:gd name="T16" fmla="*/ 0 w 1504"/>
                    <a:gd name="T17" fmla="*/ 0 h 1754"/>
                    <a:gd name="T18" fmla="*/ 0 w 1504"/>
                    <a:gd name="T19" fmla="*/ 0 h 1754"/>
                    <a:gd name="T20" fmla="*/ 0 w 1504"/>
                    <a:gd name="T21" fmla="*/ 0 h 1754"/>
                    <a:gd name="T22" fmla="*/ 0 w 1504"/>
                    <a:gd name="T23" fmla="*/ 0 h 1754"/>
                    <a:gd name="T24" fmla="*/ 0 w 1504"/>
                    <a:gd name="T25" fmla="*/ 0 h 1754"/>
                    <a:gd name="T26" fmla="*/ 0 w 1504"/>
                    <a:gd name="T27" fmla="*/ 0 h 1754"/>
                    <a:gd name="T28" fmla="*/ 0 w 1504"/>
                    <a:gd name="T29" fmla="*/ 0 h 1754"/>
                    <a:gd name="T30" fmla="*/ 0 w 1504"/>
                    <a:gd name="T31" fmla="*/ 0 h 1754"/>
                    <a:gd name="T32" fmla="*/ 0 w 1504"/>
                    <a:gd name="T33" fmla="*/ 0 h 1754"/>
                    <a:gd name="T34" fmla="*/ 0 w 1504"/>
                    <a:gd name="T35" fmla="*/ 0 h 1754"/>
                    <a:gd name="T36" fmla="*/ 0 w 1504"/>
                    <a:gd name="T37" fmla="*/ 0 h 1754"/>
                    <a:gd name="T38" fmla="*/ 0 w 1504"/>
                    <a:gd name="T39" fmla="*/ 0 h 1754"/>
                    <a:gd name="T40" fmla="*/ 0 w 1504"/>
                    <a:gd name="T41" fmla="*/ 0 h 1754"/>
                    <a:gd name="T42" fmla="*/ 0 w 1504"/>
                    <a:gd name="T43" fmla="*/ 0 h 1754"/>
                    <a:gd name="T44" fmla="*/ 0 w 1504"/>
                    <a:gd name="T45" fmla="*/ 0 h 1754"/>
                    <a:gd name="T46" fmla="*/ 0 w 1504"/>
                    <a:gd name="T47" fmla="*/ 0 h 1754"/>
                    <a:gd name="T48" fmla="*/ 0 w 1504"/>
                    <a:gd name="T49" fmla="*/ 0 h 1754"/>
                    <a:gd name="T50" fmla="*/ 0 w 1504"/>
                    <a:gd name="T51" fmla="*/ 0 h 1754"/>
                    <a:gd name="T52" fmla="*/ 0 w 1504"/>
                    <a:gd name="T53" fmla="*/ 0 h 1754"/>
                    <a:gd name="T54" fmla="*/ 0 w 1504"/>
                    <a:gd name="T55" fmla="*/ 0 h 1754"/>
                    <a:gd name="T56" fmla="*/ 0 w 1504"/>
                    <a:gd name="T57" fmla="*/ 0 h 1754"/>
                    <a:gd name="T58" fmla="*/ 0 w 1504"/>
                    <a:gd name="T59" fmla="*/ 0 h 1754"/>
                    <a:gd name="T60" fmla="*/ 0 w 1504"/>
                    <a:gd name="T61" fmla="*/ 0 h 1754"/>
                    <a:gd name="T62" fmla="*/ 0 w 1504"/>
                    <a:gd name="T63" fmla="*/ 0 h 1754"/>
                    <a:gd name="T64" fmla="*/ 0 w 1504"/>
                    <a:gd name="T65" fmla="*/ 0 h 1754"/>
                    <a:gd name="T66" fmla="*/ 0 w 1504"/>
                    <a:gd name="T67" fmla="*/ 0 h 1754"/>
                    <a:gd name="T68" fmla="*/ 0 w 1504"/>
                    <a:gd name="T69" fmla="*/ 0 h 1754"/>
                    <a:gd name="T70" fmla="*/ 0 w 1504"/>
                    <a:gd name="T71" fmla="*/ 0 h 1754"/>
                    <a:gd name="T72" fmla="*/ 0 w 1504"/>
                    <a:gd name="T73" fmla="*/ 0 h 1754"/>
                    <a:gd name="T74" fmla="*/ 0 w 1504"/>
                    <a:gd name="T75" fmla="*/ 0 h 1754"/>
                    <a:gd name="T76" fmla="*/ 0 w 1504"/>
                    <a:gd name="T77" fmla="*/ 0 h 1754"/>
                    <a:gd name="T78" fmla="*/ 0 w 1504"/>
                    <a:gd name="T79" fmla="*/ 0 h 1754"/>
                    <a:gd name="T80" fmla="*/ 0 w 1504"/>
                    <a:gd name="T81" fmla="*/ 0 h 1754"/>
                    <a:gd name="T82" fmla="*/ 0 w 1504"/>
                    <a:gd name="T83" fmla="*/ 0 h 1754"/>
                    <a:gd name="T84" fmla="*/ 0 w 1504"/>
                    <a:gd name="T85" fmla="*/ 0 h 1754"/>
                    <a:gd name="T86" fmla="*/ 0 w 1504"/>
                    <a:gd name="T87" fmla="*/ 0 h 1754"/>
                    <a:gd name="T88" fmla="*/ 0 w 1504"/>
                    <a:gd name="T89" fmla="*/ 0 h 1754"/>
                    <a:gd name="T90" fmla="*/ 0 w 1504"/>
                    <a:gd name="T91" fmla="*/ 0 h 1754"/>
                    <a:gd name="T92" fmla="*/ 0 w 1504"/>
                    <a:gd name="T93" fmla="*/ 0 h 1754"/>
                    <a:gd name="T94" fmla="*/ 0 w 1504"/>
                    <a:gd name="T95" fmla="*/ 0 h 1754"/>
                    <a:gd name="T96" fmla="*/ 0 w 1504"/>
                    <a:gd name="T97" fmla="*/ 0 h 175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504"/>
                    <a:gd name="T148" fmla="*/ 0 h 1754"/>
                    <a:gd name="T149" fmla="*/ 1504 w 1504"/>
                    <a:gd name="T150" fmla="*/ 1754 h 175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504" h="1754">
                      <a:moveTo>
                        <a:pt x="1019" y="48"/>
                      </a:moveTo>
                      <a:cubicBezTo>
                        <a:pt x="1002" y="67"/>
                        <a:pt x="979" y="79"/>
                        <a:pt x="955" y="87"/>
                      </a:cubicBezTo>
                      <a:cubicBezTo>
                        <a:pt x="966" y="101"/>
                        <a:pt x="985" y="88"/>
                        <a:pt x="998" y="84"/>
                      </a:cubicBezTo>
                      <a:cubicBezTo>
                        <a:pt x="1045" y="67"/>
                        <a:pt x="1088" y="37"/>
                        <a:pt x="1140" y="35"/>
                      </a:cubicBezTo>
                      <a:cubicBezTo>
                        <a:pt x="1163" y="33"/>
                        <a:pt x="1186" y="33"/>
                        <a:pt x="1209" y="34"/>
                      </a:cubicBezTo>
                      <a:cubicBezTo>
                        <a:pt x="1243" y="44"/>
                        <a:pt x="1262" y="89"/>
                        <a:pt x="1242" y="119"/>
                      </a:cubicBezTo>
                      <a:cubicBezTo>
                        <a:pt x="1229" y="129"/>
                        <a:pt x="1216" y="140"/>
                        <a:pt x="1208" y="155"/>
                      </a:cubicBezTo>
                      <a:cubicBezTo>
                        <a:pt x="1196" y="161"/>
                        <a:pt x="1185" y="170"/>
                        <a:pt x="1180" y="184"/>
                      </a:cubicBezTo>
                      <a:cubicBezTo>
                        <a:pt x="1167" y="189"/>
                        <a:pt x="1155" y="196"/>
                        <a:pt x="1148" y="209"/>
                      </a:cubicBezTo>
                      <a:cubicBezTo>
                        <a:pt x="1124" y="240"/>
                        <a:pt x="1090" y="263"/>
                        <a:pt x="1068" y="296"/>
                      </a:cubicBezTo>
                      <a:cubicBezTo>
                        <a:pt x="1068" y="308"/>
                        <a:pt x="1088" y="297"/>
                        <a:pt x="1094" y="293"/>
                      </a:cubicBezTo>
                      <a:cubicBezTo>
                        <a:pt x="1108" y="283"/>
                        <a:pt x="1125" y="276"/>
                        <a:pt x="1142" y="277"/>
                      </a:cubicBezTo>
                      <a:cubicBezTo>
                        <a:pt x="1158" y="273"/>
                        <a:pt x="1170" y="262"/>
                        <a:pt x="1186" y="260"/>
                      </a:cubicBezTo>
                      <a:cubicBezTo>
                        <a:pt x="1226" y="251"/>
                        <a:pt x="1268" y="245"/>
                        <a:pt x="1309" y="248"/>
                      </a:cubicBezTo>
                      <a:cubicBezTo>
                        <a:pt x="1329" y="250"/>
                        <a:pt x="1354" y="253"/>
                        <a:pt x="1365" y="272"/>
                      </a:cubicBezTo>
                      <a:cubicBezTo>
                        <a:pt x="1374" y="285"/>
                        <a:pt x="1367" y="303"/>
                        <a:pt x="1354" y="310"/>
                      </a:cubicBezTo>
                      <a:cubicBezTo>
                        <a:pt x="1342" y="318"/>
                        <a:pt x="1326" y="320"/>
                        <a:pt x="1317" y="332"/>
                      </a:cubicBezTo>
                      <a:cubicBezTo>
                        <a:pt x="1309" y="339"/>
                        <a:pt x="1299" y="346"/>
                        <a:pt x="1288" y="344"/>
                      </a:cubicBezTo>
                      <a:cubicBezTo>
                        <a:pt x="1272" y="345"/>
                        <a:pt x="1259" y="357"/>
                        <a:pt x="1242" y="357"/>
                      </a:cubicBezTo>
                      <a:cubicBezTo>
                        <a:pt x="1182" y="365"/>
                        <a:pt x="1121" y="350"/>
                        <a:pt x="1061" y="363"/>
                      </a:cubicBezTo>
                      <a:cubicBezTo>
                        <a:pt x="1053" y="365"/>
                        <a:pt x="1033" y="350"/>
                        <a:pt x="1037" y="364"/>
                      </a:cubicBezTo>
                      <a:cubicBezTo>
                        <a:pt x="1046" y="373"/>
                        <a:pt x="1062" y="374"/>
                        <a:pt x="1070" y="385"/>
                      </a:cubicBezTo>
                      <a:cubicBezTo>
                        <a:pt x="1081" y="396"/>
                        <a:pt x="1095" y="400"/>
                        <a:pt x="1109" y="404"/>
                      </a:cubicBezTo>
                      <a:cubicBezTo>
                        <a:pt x="1124" y="413"/>
                        <a:pt x="1137" y="425"/>
                        <a:pt x="1152" y="434"/>
                      </a:cubicBezTo>
                      <a:cubicBezTo>
                        <a:pt x="1208" y="475"/>
                        <a:pt x="1262" y="520"/>
                        <a:pt x="1304" y="575"/>
                      </a:cubicBezTo>
                      <a:cubicBezTo>
                        <a:pt x="1413" y="680"/>
                        <a:pt x="1448" y="757"/>
                        <a:pt x="1454" y="864"/>
                      </a:cubicBezTo>
                      <a:cubicBezTo>
                        <a:pt x="1461" y="875"/>
                        <a:pt x="1467" y="888"/>
                        <a:pt x="1465" y="901"/>
                      </a:cubicBezTo>
                      <a:cubicBezTo>
                        <a:pt x="1468" y="916"/>
                        <a:pt x="1480" y="927"/>
                        <a:pt x="1481" y="942"/>
                      </a:cubicBezTo>
                      <a:cubicBezTo>
                        <a:pt x="1488" y="982"/>
                        <a:pt x="1481" y="1022"/>
                        <a:pt x="1487" y="1062"/>
                      </a:cubicBezTo>
                      <a:cubicBezTo>
                        <a:pt x="1493" y="1109"/>
                        <a:pt x="1494" y="1157"/>
                        <a:pt x="1484" y="1204"/>
                      </a:cubicBezTo>
                      <a:cubicBezTo>
                        <a:pt x="1480" y="1226"/>
                        <a:pt x="1479" y="1249"/>
                        <a:pt x="1470" y="1270"/>
                      </a:cubicBezTo>
                      <a:cubicBezTo>
                        <a:pt x="1464" y="1284"/>
                        <a:pt x="1452" y="1296"/>
                        <a:pt x="1451" y="1312"/>
                      </a:cubicBezTo>
                      <a:cubicBezTo>
                        <a:pt x="1448" y="1332"/>
                        <a:pt x="1448" y="1353"/>
                        <a:pt x="1437" y="1370"/>
                      </a:cubicBezTo>
                      <a:cubicBezTo>
                        <a:pt x="1420" y="1404"/>
                        <a:pt x="1391" y="1430"/>
                        <a:pt x="1379" y="1466"/>
                      </a:cubicBezTo>
                      <a:cubicBezTo>
                        <a:pt x="1355" y="1477"/>
                        <a:pt x="1340" y="1500"/>
                        <a:pt x="1318" y="1515"/>
                      </a:cubicBezTo>
                      <a:cubicBezTo>
                        <a:pt x="1218" y="1600"/>
                        <a:pt x="1104" y="1673"/>
                        <a:pt x="977" y="1712"/>
                      </a:cubicBezTo>
                      <a:cubicBezTo>
                        <a:pt x="851" y="1753"/>
                        <a:pt x="714" y="1753"/>
                        <a:pt x="587" y="1720"/>
                      </a:cubicBezTo>
                      <a:cubicBezTo>
                        <a:pt x="463" y="1691"/>
                        <a:pt x="347" y="1636"/>
                        <a:pt x="238" y="1572"/>
                      </a:cubicBezTo>
                      <a:cubicBezTo>
                        <a:pt x="212" y="1559"/>
                        <a:pt x="202" y="1527"/>
                        <a:pt x="174" y="1516"/>
                      </a:cubicBezTo>
                      <a:cubicBezTo>
                        <a:pt x="137" y="1464"/>
                        <a:pt x="87" y="1420"/>
                        <a:pt x="62" y="1359"/>
                      </a:cubicBezTo>
                      <a:cubicBezTo>
                        <a:pt x="53" y="1345"/>
                        <a:pt x="57" y="1324"/>
                        <a:pt x="41" y="1314"/>
                      </a:cubicBezTo>
                      <a:cubicBezTo>
                        <a:pt x="11" y="1187"/>
                        <a:pt x="0" y="1121"/>
                        <a:pt x="18" y="1014"/>
                      </a:cubicBezTo>
                      <a:cubicBezTo>
                        <a:pt x="16" y="996"/>
                        <a:pt x="18" y="979"/>
                        <a:pt x="27" y="964"/>
                      </a:cubicBezTo>
                      <a:cubicBezTo>
                        <a:pt x="35" y="942"/>
                        <a:pt x="41" y="919"/>
                        <a:pt x="43" y="896"/>
                      </a:cubicBezTo>
                      <a:cubicBezTo>
                        <a:pt x="58" y="883"/>
                        <a:pt x="66" y="863"/>
                        <a:pt x="68" y="843"/>
                      </a:cubicBezTo>
                      <a:cubicBezTo>
                        <a:pt x="83" y="834"/>
                        <a:pt x="86" y="815"/>
                        <a:pt x="92" y="800"/>
                      </a:cubicBezTo>
                      <a:cubicBezTo>
                        <a:pt x="93" y="789"/>
                        <a:pt x="89" y="768"/>
                        <a:pt x="105" y="768"/>
                      </a:cubicBezTo>
                      <a:cubicBezTo>
                        <a:pt x="121" y="771"/>
                        <a:pt x="128" y="749"/>
                        <a:pt x="134" y="737"/>
                      </a:cubicBezTo>
                      <a:cubicBezTo>
                        <a:pt x="142" y="726"/>
                        <a:pt x="156" y="721"/>
                        <a:pt x="159" y="706"/>
                      </a:cubicBezTo>
                      <a:cubicBezTo>
                        <a:pt x="164" y="692"/>
                        <a:pt x="177" y="685"/>
                        <a:pt x="187" y="676"/>
                      </a:cubicBezTo>
                      <a:cubicBezTo>
                        <a:pt x="200" y="662"/>
                        <a:pt x="205" y="642"/>
                        <a:pt x="218" y="628"/>
                      </a:cubicBezTo>
                      <a:cubicBezTo>
                        <a:pt x="233" y="609"/>
                        <a:pt x="251" y="592"/>
                        <a:pt x="263" y="571"/>
                      </a:cubicBezTo>
                      <a:cubicBezTo>
                        <a:pt x="270" y="561"/>
                        <a:pt x="283" y="560"/>
                        <a:pt x="290" y="550"/>
                      </a:cubicBezTo>
                      <a:cubicBezTo>
                        <a:pt x="299" y="540"/>
                        <a:pt x="307" y="530"/>
                        <a:pt x="319" y="524"/>
                      </a:cubicBezTo>
                      <a:cubicBezTo>
                        <a:pt x="331" y="515"/>
                        <a:pt x="332" y="497"/>
                        <a:pt x="345" y="488"/>
                      </a:cubicBezTo>
                      <a:cubicBezTo>
                        <a:pt x="371" y="469"/>
                        <a:pt x="396" y="449"/>
                        <a:pt x="423" y="431"/>
                      </a:cubicBezTo>
                      <a:cubicBezTo>
                        <a:pt x="473" y="396"/>
                        <a:pt x="529" y="357"/>
                        <a:pt x="591" y="350"/>
                      </a:cubicBezTo>
                      <a:cubicBezTo>
                        <a:pt x="658" y="343"/>
                        <a:pt x="728" y="340"/>
                        <a:pt x="795" y="346"/>
                      </a:cubicBezTo>
                      <a:cubicBezTo>
                        <a:pt x="838" y="351"/>
                        <a:pt x="879" y="362"/>
                        <a:pt x="923" y="360"/>
                      </a:cubicBezTo>
                      <a:cubicBezTo>
                        <a:pt x="938" y="357"/>
                        <a:pt x="1013" y="324"/>
                        <a:pt x="1029" y="325"/>
                      </a:cubicBezTo>
                      <a:cubicBezTo>
                        <a:pt x="1048" y="323"/>
                        <a:pt x="1030" y="380"/>
                        <a:pt x="1041" y="362"/>
                      </a:cubicBezTo>
                      <a:cubicBezTo>
                        <a:pt x="1015" y="358"/>
                        <a:pt x="952" y="378"/>
                        <a:pt x="928" y="381"/>
                      </a:cubicBezTo>
                      <a:cubicBezTo>
                        <a:pt x="913" y="373"/>
                        <a:pt x="897" y="397"/>
                        <a:pt x="882" y="394"/>
                      </a:cubicBezTo>
                      <a:cubicBezTo>
                        <a:pt x="788" y="399"/>
                        <a:pt x="681" y="330"/>
                        <a:pt x="600" y="367"/>
                      </a:cubicBezTo>
                      <a:cubicBezTo>
                        <a:pt x="582" y="355"/>
                        <a:pt x="602" y="296"/>
                        <a:pt x="589" y="279"/>
                      </a:cubicBezTo>
                      <a:cubicBezTo>
                        <a:pt x="576" y="263"/>
                        <a:pt x="564" y="246"/>
                        <a:pt x="547" y="233"/>
                      </a:cubicBezTo>
                      <a:cubicBezTo>
                        <a:pt x="531" y="232"/>
                        <a:pt x="528" y="213"/>
                        <a:pt x="520" y="202"/>
                      </a:cubicBezTo>
                      <a:cubicBezTo>
                        <a:pt x="499" y="169"/>
                        <a:pt x="465" y="147"/>
                        <a:pt x="442" y="115"/>
                      </a:cubicBezTo>
                      <a:cubicBezTo>
                        <a:pt x="439" y="100"/>
                        <a:pt x="444" y="84"/>
                        <a:pt x="453" y="72"/>
                      </a:cubicBezTo>
                      <a:cubicBezTo>
                        <a:pt x="471" y="69"/>
                        <a:pt x="490" y="66"/>
                        <a:pt x="508" y="61"/>
                      </a:cubicBezTo>
                      <a:cubicBezTo>
                        <a:pt x="580" y="44"/>
                        <a:pt x="651" y="20"/>
                        <a:pt x="726" y="16"/>
                      </a:cubicBezTo>
                      <a:cubicBezTo>
                        <a:pt x="741" y="21"/>
                        <a:pt x="741" y="45"/>
                        <a:pt x="759" y="47"/>
                      </a:cubicBezTo>
                      <a:cubicBezTo>
                        <a:pt x="777" y="47"/>
                        <a:pt x="793" y="40"/>
                        <a:pt x="811" y="36"/>
                      </a:cubicBezTo>
                      <a:cubicBezTo>
                        <a:pt x="861" y="21"/>
                        <a:pt x="913" y="0"/>
                        <a:pt x="967" y="8"/>
                      </a:cubicBezTo>
                      <a:cubicBezTo>
                        <a:pt x="990" y="11"/>
                        <a:pt x="1012" y="25"/>
                        <a:pt x="1019" y="48"/>
                      </a:cubicBezTo>
                      <a:close/>
                      <a:moveTo>
                        <a:pt x="748" y="83"/>
                      </a:moveTo>
                      <a:cubicBezTo>
                        <a:pt x="736" y="72"/>
                        <a:pt x="722" y="65"/>
                        <a:pt x="709" y="55"/>
                      </a:cubicBezTo>
                      <a:cubicBezTo>
                        <a:pt x="651" y="59"/>
                        <a:pt x="596" y="83"/>
                        <a:pt x="538" y="87"/>
                      </a:cubicBezTo>
                      <a:cubicBezTo>
                        <a:pt x="533" y="100"/>
                        <a:pt x="506" y="92"/>
                        <a:pt x="508" y="108"/>
                      </a:cubicBezTo>
                      <a:cubicBezTo>
                        <a:pt x="590" y="115"/>
                        <a:pt x="671" y="86"/>
                        <a:pt x="754" y="94"/>
                      </a:cubicBezTo>
                      <a:cubicBezTo>
                        <a:pt x="774" y="97"/>
                        <a:pt x="793" y="103"/>
                        <a:pt x="809" y="115"/>
                      </a:cubicBezTo>
                      <a:cubicBezTo>
                        <a:pt x="813" y="136"/>
                        <a:pt x="809" y="159"/>
                        <a:pt x="823" y="176"/>
                      </a:cubicBezTo>
                      <a:cubicBezTo>
                        <a:pt x="838" y="180"/>
                        <a:pt x="850" y="164"/>
                        <a:pt x="864" y="163"/>
                      </a:cubicBezTo>
                      <a:cubicBezTo>
                        <a:pt x="880" y="157"/>
                        <a:pt x="895" y="144"/>
                        <a:pt x="895" y="126"/>
                      </a:cubicBezTo>
                      <a:cubicBezTo>
                        <a:pt x="899" y="99"/>
                        <a:pt x="924" y="82"/>
                        <a:pt x="946" y="70"/>
                      </a:cubicBezTo>
                      <a:cubicBezTo>
                        <a:pt x="951" y="65"/>
                        <a:pt x="969" y="58"/>
                        <a:pt x="965" y="51"/>
                      </a:cubicBezTo>
                      <a:cubicBezTo>
                        <a:pt x="892" y="54"/>
                        <a:pt x="821" y="77"/>
                        <a:pt x="748" y="83"/>
                      </a:cubicBezTo>
                      <a:close/>
                      <a:moveTo>
                        <a:pt x="1165" y="66"/>
                      </a:moveTo>
                      <a:cubicBezTo>
                        <a:pt x="1141" y="67"/>
                        <a:pt x="1116" y="68"/>
                        <a:pt x="1092" y="73"/>
                      </a:cubicBezTo>
                      <a:cubicBezTo>
                        <a:pt x="1079" y="87"/>
                        <a:pt x="1059" y="86"/>
                        <a:pt x="1042" y="86"/>
                      </a:cubicBezTo>
                      <a:cubicBezTo>
                        <a:pt x="1026" y="90"/>
                        <a:pt x="1014" y="103"/>
                        <a:pt x="998" y="105"/>
                      </a:cubicBezTo>
                      <a:cubicBezTo>
                        <a:pt x="982" y="109"/>
                        <a:pt x="966" y="113"/>
                        <a:pt x="951" y="119"/>
                      </a:cubicBezTo>
                      <a:cubicBezTo>
                        <a:pt x="938" y="118"/>
                        <a:pt x="911" y="115"/>
                        <a:pt x="915" y="136"/>
                      </a:cubicBezTo>
                      <a:cubicBezTo>
                        <a:pt x="924" y="147"/>
                        <a:pt x="938" y="136"/>
                        <a:pt x="949" y="133"/>
                      </a:cubicBezTo>
                      <a:cubicBezTo>
                        <a:pt x="960" y="129"/>
                        <a:pt x="973" y="123"/>
                        <a:pt x="985" y="127"/>
                      </a:cubicBezTo>
                      <a:cubicBezTo>
                        <a:pt x="999" y="135"/>
                        <a:pt x="1003" y="156"/>
                        <a:pt x="1020" y="159"/>
                      </a:cubicBezTo>
                      <a:cubicBezTo>
                        <a:pt x="1050" y="163"/>
                        <a:pt x="1076" y="145"/>
                        <a:pt x="1105" y="146"/>
                      </a:cubicBezTo>
                      <a:cubicBezTo>
                        <a:pt x="1119" y="146"/>
                        <a:pt x="1132" y="143"/>
                        <a:pt x="1143" y="134"/>
                      </a:cubicBezTo>
                      <a:cubicBezTo>
                        <a:pt x="1157" y="125"/>
                        <a:pt x="1173" y="122"/>
                        <a:pt x="1189" y="119"/>
                      </a:cubicBezTo>
                      <a:cubicBezTo>
                        <a:pt x="1203" y="114"/>
                        <a:pt x="1217" y="105"/>
                        <a:pt x="1222" y="91"/>
                      </a:cubicBezTo>
                      <a:cubicBezTo>
                        <a:pt x="1223" y="74"/>
                        <a:pt x="1204" y="65"/>
                        <a:pt x="1189" y="66"/>
                      </a:cubicBezTo>
                      <a:cubicBezTo>
                        <a:pt x="1181" y="65"/>
                        <a:pt x="1173" y="65"/>
                        <a:pt x="1165" y="66"/>
                      </a:cubicBezTo>
                      <a:close/>
                      <a:moveTo>
                        <a:pt x="620" y="137"/>
                      </a:moveTo>
                      <a:cubicBezTo>
                        <a:pt x="590" y="139"/>
                        <a:pt x="558" y="125"/>
                        <a:pt x="529" y="139"/>
                      </a:cubicBezTo>
                      <a:cubicBezTo>
                        <a:pt x="519" y="151"/>
                        <a:pt x="543" y="158"/>
                        <a:pt x="548" y="168"/>
                      </a:cubicBezTo>
                      <a:cubicBezTo>
                        <a:pt x="562" y="182"/>
                        <a:pt x="576" y="196"/>
                        <a:pt x="595" y="205"/>
                      </a:cubicBezTo>
                      <a:cubicBezTo>
                        <a:pt x="593" y="222"/>
                        <a:pt x="615" y="226"/>
                        <a:pt x="624" y="237"/>
                      </a:cubicBezTo>
                      <a:cubicBezTo>
                        <a:pt x="651" y="264"/>
                        <a:pt x="670" y="300"/>
                        <a:pt x="705" y="316"/>
                      </a:cubicBezTo>
                      <a:cubicBezTo>
                        <a:pt x="720" y="322"/>
                        <a:pt x="736" y="324"/>
                        <a:pt x="752" y="322"/>
                      </a:cubicBezTo>
                      <a:cubicBezTo>
                        <a:pt x="716" y="294"/>
                        <a:pt x="695" y="253"/>
                        <a:pt x="663" y="222"/>
                      </a:cubicBezTo>
                      <a:cubicBezTo>
                        <a:pt x="659" y="203"/>
                        <a:pt x="643" y="186"/>
                        <a:pt x="649" y="166"/>
                      </a:cubicBezTo>
                      <a:cubicBezTo>
                        <a:pt x="655" y="150"/>
                        <a:pt x="674" y="145"/>
                        <a:pt x="681" y="130"/>
                      </a:cubicBezTo>
                      <a:cubicBezTo>
                        <a:pt x="660" y="130"/>
                        <a:pt x="640" y="136"/>
                        <a:pt x="620" y="137"/>
                      </a:cubicBezTo>
                      <a:close/>
                      <a:moveTo>
                        <a:pt x="691" y="187"/>
                      </a:moveTo>
                      <a:cubicBezTo>
                        <a:pt x="722" y="200"/>
                        <a:pt x="757" y="194"/>
                        <a:pt x="789" y="187"/>
                      </a:cubicBezTo>
                      <a:cubicBezTo>
                        <a:pt x="803" y="182"/>
                        <a:pt x="787" y="167"/>
                        <a:pt x="791" y="156"/>
                      </a:cubicBezTo>
                      <a:cubicBezTo>
                        <a:pt x="788" y="138"/>
                        <a:pt x="765" y="149"/>
                        <a:pt x="753" y="149"/>
                      </a:cubicBezTo>
                      <a:cubicBezTo>
                        <a:pt x="729" y="155"/>
                        <a:pt x="708" y="169"/>
                        <a:pt x="691" y="187"/>
                      </a:cubicBezTo>
                      <a:close/>
                      <a:moveTo>
                        <a:pt x="930" y="176"/>
                      </a:moveTo>
                      <a:cubicBezTo>
                        <a:pt x="927" y="189"/>
                        <a:pt x="912" y="189"/>
                        <a:pt x="901" y="190"/>
                      </a:cubicBezTo>
                      <a:cubicBezTo>
                        <a:pt x="888" y="192"/>
                        <a:pt x="880" y="204"/>
                        <a:pt x="869" y="209"/>
                      </a:cubicBezTo>
                      <a:cubicBezTo>
                        <a:pt x="830" y="230"/>
                        <a:pt x="786" y="236"/>
                        <a:pt x="743" y="241"/>
                      </a:cubicBezTo>
                      <a:cubicBezTo>
                        <a:pt x="736" y="243"/>
                        <a:pt x="716" y="241"/>
                        <a:pt x="729" y="250"/>
                      </a:cubicBezTo>
                      <a:cubicBezTo>
                        <a:pt x="748" y="270"/>
                        <a:pt x="775" y="286"/>
                        <a:pt x="784" y="314"/>
                      </a:cubicBezTo>
                      <a:cubicBezTo>
                        <a:pt x="783" y="328"/>
                        <a:pt x="792" y="343"/>
                        <a:pt x="807" y="338"/>
                      </a:cubicBezTo>
                      <a:cubicBezTo>
                        <a:pt x="873" y="342"/>
                        <a:pt x="942" y="346"/>
                        <a:pt x="1005" y="323"/>
                      </a:cubicBezTo>
                      <a:cubicBezTo>
                        <a:pt x="1018" y="315"/>
                        <a:pt x="1026" y="301"/>
                        <a:pt x="1038" y="291"/>
                      </a:cubicBezTo>
                      <a:cubicBezTo>
                        <a:pt x="1073" y="254"/>
                        <a:pt x="1109" y="217"/>
                        <a:pt x="1144" y="180"/>
                      </a:cubicBezTo>
                      <a:cubicBezTo>
                        <a:pt x="1089" y="190"/>
                        <a:pt x="1031" y="199"/>
                        <a:pt x="976" y="183"/>
                      </a:cubicBezTo>
                      <a:cubicBezTo>
                        <a:pt x="949" y="201"/>
                        <a:pt x="947" y="237"/>
                        <a:pt x="931" y="263"/>
                      </a:cubicBezTo>
                      <a:cubicBezTo>
                        <a:pt x="920" y="273"/>
                        <a:pt x="915" y="287"/>
                        <a:pt x="910" y="300"/>
                      </a:cubicBezTo>
                      <a:cubicBezTo>
                        <a:pt x="897" y="312"/>
                        <a:pt x="880" y="300"/>
                        <a:pt x="890" y="285"/>
                      </a:cubicBezTo>
                      <a:cubicBezTo>
                        <a:pt x="896" y="266"/>
                        <a:pt x="910" y="251"/>
                        <a:pt x="920" y="233"/>
                      </a:cubicBezTo>
                      <a:cubicBezTo>
                        <a:pt x="922" y="217"/>
                        <a:pt x="932" y="206"/>
                        <a:pt x="941" y="194"/>
                      </a:cubicBezTo>
                      <a:cubicBezTo>
                        <a:pt x="944" y="186"/>
                        <a:pt x="951" y="171"/>
                        <a:pt x="936" y="176"/>
                      </a:cubicBezTo>
                      <a:cubicBezTo>
                        <a:pt x="934" y="176"/>
                        <a:pt x="932" y="176"/>
                        <a:pt x="930" y="176"/>
                      </a:cubicBezTo>
                      <a:close/>
                      <a:moveTo>
                        <a:pt x="1112" y="319"/>
                      </a:moveTo>
                      <a:cubicBezTo>
                        <a:pt x="1148" y="331"/>
                        <a:pt x="1186" y="317"/>
                        <a:pt x="1222" y="311"/>
                      </a:cubicBezTo>
                      <a:cubicBezTo>
                        <a:pt x="1243" y="306"/>
                        <a:pt x="1263" y="301"/>
                        <a:pt x="1284" y="296"/>
                      </a:cubicBezTo>
                      <a:cubicBezTo>
                        <a:pt x="1291" y="295"/>
                        <a:pt x="1312" y="285"/>
                        <a:pt x="1301" y="279"/>
                      </a:cubicBezTo>
                      <a:cubicBezTo>
                        <a:pt x="1242" y="280"/>
                        <a:pt x="1181" y="283"/>
                        <a:pt x="1127" y="309"/>
                      </a:cubicBezTo>
                      <a:cubicBezTo>
                        <a:pt x="1122" y="312"/>
                        <a:pt x="1117" y="315"/>
                        <a:pt x="1112" y="319"/>
                      </a:cubicBezTo>
                      <a:close/>
                      <a:moveTo>
                        <a:pt x="1215" y="533"/>
                      </a:moveTo>
                      <a:cubicBezTo>
                        <a:pt x="1217" y="521"/>
                        <a:pt x="1205" y="515"/>
                        <a:pt x="1197" y="512"/>
                      </a:cubicBezTo>
                      <a:cubicBezTo>
                        <a:pt x="1190" y="498"/>
                        <a:pt x="1176" y="489"/>
                        <a:pt x="1162" y="485"/>
                      </a:cubicBezTo>
                      <a:cubicBezTo>
                        <a:pt x="1147" y="475"/>
                        <a:pt x="1141" y="454"/>
                        <a:pt x="1122" y="450"/>
                      </a:cubicBezTo>
                      <a:cubicBezTo>
                        <a:pt x="1108" y="444"/>
                        <a:pt x="1095" y="435"/>
                        <a:pt x="1082" y="428"/>
                      </a:cubicBezTo>
                      <a:cubicBezTo>
                        <a:pt x="1067" y="423"/>
                        <a:pt x="1056" y="410"/>
                        <a:pt x="1046" y="398"/>
                      </a:cubicBezTo>
                      <a:cubicBezTo>
                        <a:pt x="1037" y="384"/>
                        <a:pt x="1017" y="378"/>
                        <a:pt x="1004" y="391"/>
                      </a:cubicBezTo>
                      <a:cubicBezTo>
                        <a:pt x="994" y="401"/>
                        <a:pt x="981" y="406"/>
                        <a:pt x="967" y="408"/>
                      </a:cubicBezTo>
                      <a:cubicBezTo>
                        <a:pt x="926" y="416"/>
                        <a:pt x="885" y="411"/>
                        <a:pt x="844" y="408"/>
                      </a:cubicBezTo>
                      <a:cubicBezTo>
                        <a:pt x="809" y="405"/>
                        <a:pt x="774" y="404"/>
                        <a:pt x="739" y="400"/>
                      </a:cubicBezTo>
                      <a:cubicBezTo>
                        <a:pt x="694" y="394"/>
                        <a:pt x="650" y="382"/>
                        <a:pt x="609" y="361"/>
                      </a:cubicBezTo>
                      <a:cubicBezTo>
                        <a:pt x="597" y="371"/>
                        <a:pt x="585" y="381"/>
                        <a:pt x="570" y="386"/>
                      </a:cubicBezTo>
                      <a:cubicBezTo>
                        <a:pt x="547" y="416"/>
                        <a:pt x="512" y="436"/>
                        <a:pt x="492" y="468"/>
                      </a:cubicBezTo>
                      <a:cubicBezTo>
                        <a:pt x="475" y="470"/>
                        <a:pt x="465" y="487"/>
                        <a:pt x="450" y="492"/>
                      </a:cubicBezTo>
                      <a:cubicBezTo>
                        <a:pt x="411" y="531"/>
                        <a:pt x="377" y="575"/>
                        <a:pt x="335" y="611"/>
                      </a:cubicBezTo>
                      <a:cubicBezTo>
                        <a:pt x="331" y="632"/>
                        <a:pt x="309" y="640"/>
                        <a:pt x="299" y="657"/>
                      </a:cubicBezTo>
                      <a:cubicBezTo>
                        <a:pt x="276" y="689"/>
                        <a:pt x="256" y="723"/>
                        <a:pt x="231" y="754"/>
                      </a:cubicBezTo>
                      <a:cubicBezTo>
                        <a:pt x="209" y="782"/>
                        <a:pt x="185" y="809"/>
                        <a:pt x="166" y="840"/>
                      </a:cubicBezTo>
                      <a:cubicBezTo>
                        <a:pt x="167" y="852"/>
                        <a:pt x="181" y="861"/>
                        <a:pt x="170" y="873"/>
                      </a:cubicBezTo>
                      <a:cubicBezTo>
                        <a:pt x="161" y="891"/>
                        <a:pt x="148" y="906"/>
                        <a:pt x="135" y="921"/>
                      </a:cubicBezTo>
                      <a:cubicBezTo>
                        <a:pt x="133" y="952"/>
                        <a:pt x="116" y="943"/>
                        <a:pt x="111" y="1010"/>
                      </a:cubicBezTo>
                      <a:cubicBezTo>
                        <a:pt x="100" y="1118"/>
                        <a:pt x="76" y="1181"/>
                        <a:pt x="137" y="1328"/>
                      </a:cubicBezTo>
                      <a:cubicBezTo>
                        <a:pt x="148" y="1339"/>
                        <a:pt x="154" y="1353"/>
                        <a:pt x="160" y="1367"/>
                      </a:cubicBezTo>
                      <a:cubicBezTo>
                        <a:pt x="166" y="1382"/>
                        <a:pt x="180" y="1390"/>
                        <a:pt x="192" y="1398"/>
                      </a:cubicBezTo>
                      <a:cubicBezTo>
                        <a:pt x="196" y="1411"/>
                        <a:pt x="202" y="1424"/>
                        <a:pt x="218" y="1422"/>
                      </a:cubicBezTo>
                      <a:cubicBezTo>
                        <a:pt x="233" y="1428"/>
                        <a:pt x="231" y="1448"/>
                        <a:pt x="237" y="1461"/>
                      </a:cubicBezTo>
                      <a:cubicBezTo>
                        <a:pt x="245" y="1476"/>
                        <a:pt x="263" y="1480"/>
                        <a:pt x="275" y="1489"/>
                      </a:cubicBezTo>
                      <a:cubicBezTo>
                        <a:pt x="297" y="1501"/>
                        <a:pt x="316" y="1517"/>
                        <a:pt x="338" y="1530"/>
                      </a:cubicBezTo>
                      <a:cubicBezTo>
                        <a:pt x="355" y="1539"/>
                        <a:pt x="376" y="1544"/>
                        <a:pt x="390" y="1559"/>
                      </a:cubicBezTo>
                      <a:cubicBezTo>
                        <a:pt x="409" y="1576"/>
                        <a:pt x="435" y="1577"/>
                        <a:pt x="456" y="1590"/>
                      </a:cubicBezTo>
                      <a:cubicBezTo>
                        <a:pt x="466" y="1605"/>
                        <a:pt x="485" y="1597"/>
                        <a:pt x="499" y="1603"/>
                      </a:cubicBezTo>
                      <a:cubicBezTo>
                        <a:pt x="517" y="1621"/>
                        <a:pt x="542" y="1625"/>
                        <a:pt x="565" y="1632"/>
                      </a:cubicBezTo>
                      <a:cubicBezTo>
                        <a:pt x="603" y="1642"/>
                        <a:pt x="642" y="1646"/>
                        <a:pt x="681" y="1648"/>
                      </a:cubicBezTo>
                      <a:cubicBezTo>
                        <a:pt x="701" y="1666"/>
                        <a:pt x="731" y="1663"/>
                        <a:pt x="756" y="1662"/>
                      </a:cubicBezTo>
                      <a:cubicBezTo>
                        <a:pt x="771" y="1657"/>
                        <a:pt x="783" y="1670"/>
                        <a:pt x="796" y="1670"/>
                      </a:cubicBezTo>
                      <a:cubicBezTo>
                        <a:pt x="818" y="1671"/>
                        <a:pt x="839" y="1670"/>
                        <a:pt x="861" y="1666"/>
                      </a:cubicBezTo>
                      <a:cubicBezTo>
                        <a:pt x="881" y="1663"/>
                        <a:pt x="902" y="1661"/>
                        <a:pt x="923" y="1663"/>
                      </a:cubicBezTo>
                      <a:cubicBezTo>
                        <a:pt x="947" y="1662"/>
                        <a:pt x="967" y="1643"/>
                        <a:pt x="992" y="1648"/>
                      </a:cubicBezTo>
                      <a:cubicBezTo>
                        <a:pt x="1042" y="1648"/>
                        <a:pt x="1084" y="1615"/>
                        <a:pt x="1133" y="1609"/>
                      </a:cubicBezTo>
                      <a:cubicBezTo>
                        <a:pt x="1147" y="1592"/>
                        <a:pt x="1169" y="1584"/>
                        <a:pt x="1190" y="1580"/>
                      </a:cubicBezTo>
                      <a:cubicBezTo>
                        <a:pt x="1207" y="1562"/>
                        <a:pt x="1232" y="1553"/>
                        <a:pt x="1253" y="1542"/>
                      </a:cubicBezTo>
                      <a:cubicBezTo>
                        <a:pt x="1262" y="1527"/>
                        <a:pt x="1273" y="1514"/>
                        <a:pt x="1287" y="1504"/>
                      </a:cubicBezTo>
                      <a:cubicBezTo>
                        <a:pt x="1305" y="1489"/>
                        <a:pt x="1325" y="1474"/>
                        <a:pt x="1338" y="1453"/>
                      </a:cubicBezTo>
                      <a:cubicBezTo>
                        <a:pt x="1339" y="1441"/>
                        <a:pt x="1355" y="1437"/>
                        <a:pt x="1355" y="1424"/>
                      </a:cubicBezTo>
                      <a:cubicBezTo>
                        <a:pt x="1361" y="1409"/>
                        <a:pt x="1368" y="1393"/>
                        <a:pt x="1381" y="1384"/>
                      </a:cubicBezTo>
                      <a:cubicBezTo>
                        <a:pt x="1392" y="1372"/>
                        <a:pt x="1389" y="1355"/>
                        <a:pt x="1399" y="1343"/>
                      </a:cubicBezTo>
                      <a:cubicBezTo>
                        <a:pt x="1409" y="1334"/>
                        <a:pt x="1411" y="1323"/>
                        <a:pt x="1413" y="1310"/>
                      </a:cubicBezTo>
                      <a:cubicBezTo>
                        <a:pt x="1422" y="1302"/>
                        <a:pt x="1426" y="1292"/>
                        <a:pt x="1429" y="1279"/>
                      </a:cubicBezTo>
                      <a:cubicBezTo>
                        <a:pt x="1432" y="1261"/>
                        <a:pt x="1439" y="1245"/>
                        <a:pt x="1445" y="1228"/>
                      </a:cubicBezTo>
                      <a:cubicBezTo>
                        <a:pt x="1454" y="1204"/>
                        <a:pt x="1456" y="1178"/>
                        <a:pt x="1460" y="1153"/>
                      </a:cubicBezTo>
                      <a:cubicBezTo>
                        <a:pt x="1468" y="1094"/>
                        <a:pt x="1459" y="1036"/>
                        <a:pt x="1453" y="978"/>
                      </a:cubicBezTo>
                      <a:cubicBezTo>
                        <a:pt x="1452" y="954"/>
                        <a:pt x="1448" y="931"/>
                        <a:pt x="1441" y="909"/>
                      </a:cubicBezTo>
                      <a:cubicBezTo>
                        <a:pt x="1358" y="750"/>
                        <a:pt x="1503" y="872"/>
                        <a:pt x="1309" y="625"/>
                      </a:cubicBezTo>
                      <a:cubicBezTo>
                        <a:pt x="1299" y="615"/>
                        <a:pt x="1287" y="604"/>
                        <a:pt x="1283" y="590"/>
                      </a:cubicBezTo>
                      <a:cubicBezTo>
                        <a:pt x="1263" y="568"/>
                        <a:pt x="1236" y="553"/>
                        <a:pt x="1215" y="53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</p:grpSp>
        </p:grpSp>
      </p:grpSp>
      <p:grpSp>
        <p:nvGrpSpPr>
          <p:cNvPr id="14" name="Group 42">
            <a:extLst>
              <a:ext uri="{FF2B5EF4-FFF2-40B4-BE49-F238E27FC236}">
                <a16:creationId xmlns:a16="http://schemas.microsoft.com/office/drawing/2014/main" id="{81BF0106-BFA7-4279-932D-CD435674FC7F}"/>
              </a:ext>
            </a:extLst>
          </p:cNvPr>
          <p:cNvGrpSpPr>
            <a:grpSpLocks/>
          </p:cNvGrpSpPr>
          <p:nvPr/>
        </p:nvGrpSpPr>
        <p:grpSpPr bwMode="auto">
          <a:xfrm>
            <a:off x="185738" y="5133975"/>
            <a:ext cx="531812" cy="623888"/>
            <a:chOff x="117" y="3234"/>
            <a:chExt cx="335" cy="393"/>
          </a:xfrm>
        </p:grpSpPr>
        <p:grpSp>
          <p:nvGrpSpPr>
            <p:cNvPr id="7178" name="Group 43">
              <a:extLst>
                <a:ext uri="{FF2B5EF4-FFF2-40B4-BE49-F238E27FC236}">
                  <a16:creationId xmlns:a16="http://schemas.microsoft.com/office/drawing/2014/main" id="{59E41CDA-59CC-4974-A422-F8964CE5FF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" y="3234"/>
              <a:ext cx="335" cy="393"/>
              <a:chOff x="117" y="3234"/>
              <a:chExt cx="335" cy="393"/>
            </a:xfrm>
          </p:grpSpPr>
          <p:grpSp>
            <p:nvGrpSpPr>
              <p:cNvPr id="7179" name="Group 44">
                <a:extLst>
                  <a:ext uri="{FF2B5EF4-FFF2-40B4-BE49-F238E27FC236}">
                    <a16:creationId xmlns:a16="http://schemas.microsoft.com/office/drawing/2014/main" id="{C45DB6EC-9082-41F2-8F5F-CF4904D1B3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7" y="3234"/>
                <a:ext cx="335" cy="393"/>
                <a:chOff x="117" y="3234"/>
                <a:chExt cx="335" cy="393"/>
              </a:xfrm>
            </p:grpSpPr>
            <p:grpSp>
              <p:nvGrpSpPr>
                <p:cNvPr id="7180" name="Group 45">
                  <a:extLst>
                    <a:ext uri="{FF2B5EF4-FFF2-40B4-BE49-F238E27FC236}">
                      <a16:creationId xmlns:a16="http://schemas.microsoft.com/office/drawing/2014/main" id="{D376BC52-156B-47CC-90AE-4F93D24F0A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9" y="3237"/>
                  <a:ext cx="322" cy="385"/>
                  <a:chOff x="129" y="3237"/>
                  <a:chExt cx="322" cy="385"/>
                </a:xfrm>
              </p:grpSpPr>
              <p:sp>
                <p:nvSpPr>
                  <p:cNvPr id="7186" name="Freeform 46">
                    <a:extLst>
                      <a:ext uri="{FF2B5EF4-FFF2-40B4-BE49-F238E27FC236}">
                        <a16:creationId xmlns:a16="http://schemas.microsoft.com/office/drawing/2014/main" id="{8A1972F7-C10E-40B0-88E2-25AF3B1BC92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8" y="3308"/>
                    <a:ext cx="333" cy="316"/>
                  </a:xfrm>
                  <a:custGeom>
                    <a:avLst/>
                    <a:gdLst>
                      <a:gd name="T0" fmla="*/ 0 w 1469"/>
                      <a:gd name="T1" fmla="*/ 0 h 1393"/>
                      <a:gd name="T2" fmla="*/ 0 w 1469"/>
                      <a:gd name="T3" fmla="*/ 0 h 1393"/>
                      <a:gd name="T4" fmla="*/ 0 w 1469"/>
                      <a:gd name="T5" fmla="*/ 0 h 1393"/>
                      <a:gd name="T6" fmla="*/ 0 w 1469"/>
                      <a:gd name="T7" fmla="*/ 0 h 1393"/>
                      <a:gd name="T8" fmla="*/ 0 w 1469"/>
                      <a:gd name="T9" fmla="*/ 0 h 13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69"/>
                      <a:gd name="T16" fmla="*/ 0 h 1393"/>
                      <a:gd name="T17" fmla="*/ 1469 w 1469"/>
                      <a:gd name="T18" fmla="*/ 1393 h 13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69" h="1393">
                        <a:moveTo>
                          <a:pt x="1468" y="731"/>
                        </a:moveTo>
                        <a:cubicBezTo>
                          <a:pt x="1468" y="1111"/>
                          <a:pt x="1164" y="1392"/>
                          <a:pt x="767" y="1392"/>
                        </a:cubicBezTo>
                        <a:cubicBezTo>
                          <a:pt x="371" y="1392"/>
                          <a:pt x="0" y="1080"/>
                          <a:pt x="49" y="704"/>
                        </a:cubicBezTo>
                        <a:cubicBezTo>
                          <a:pt x="95" y="356"/>
                          <a:pt x="368" y="0"/>
                          <a:pt x="764" y="3"/>
                        </a:cubicBezTo>
                        <a:cubicBezTo>
                          <a:pt x="1164" y="6"/>
                          <a:pt x="1462" y="348"/>
                          <a:pt x="1468" y="731"/>
                        </a:cubicBezTo>
                      </a:path>
                    </a:pathLst>
                  </a:custGeom>
                  <a:solidFill>
                    <a:srgbClr val="C17D1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7187" name="Freeform 47">
                    <a:extLst>
                      <a:ext uri="{FF2B5EF4-FFF2-40B4-BE49-F238E27FC236}">
                        <a16:creationId xmlns:a16="http://schemas.microsoft.com/office/drawing/2014/main" id="{75F97FF6-E87C-4F67-95E7-0195FBDCAD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7" y="3253"/>
                    <a:ext cx="171" cy="61"/>
                  </a:xfrm>
                  <a:custGeom>
                    <a:avLst/>
                    <a:gdLst>
                      <a:gd name="T0" fmla="*/ 0 w 752"/>
                      <a:gd name="T1" fmla="*/ 0 h 269"/>
                      <a:gd name="T2" fmla="*/ 0 w 752"/>
                      <a:gd name="T3" fmla="*/ 0 h 269"/>
                      <a:gd name="T4" fmla="*/ 0 w 752"/>
                      <a:gd name="T5" fmla="*/ 0 h 269"/>
                      <a:gd name="T6" fmla="*/ 0 w 752"/>
                      <a:gd name="T7" fmla="*/ 0 h 269"/>
                      <a:gd name="T8" fmla="*/ 0 w 752"/>
                      <a:gd name="T9" fmla="*/ 0 h 269"/>
                      <a:gd name="T10" fmla="*/ 0 w 752"/>
                      <a:gd name="T11" fmla="*/ 0 h 269"/>
                      <a:gd name="T12" fmla="*/ 0 w 752"/>
                      <a:gd name="T13" fmla="*/ 0 h 269"/>
                      <a:gd name="T14" fmla="*/ 0 w 752"/>
                      <a:gd name="T15" fmla="*/ 0 h 269"/>
                      <a:gd name="T16" fmla="*/ 0 w 752"/>
                      <a:gd name="T17" fmla="*/ 0 h 269"/>
                      <a:gd name="T18" fmla="*/ 0 w 752"/>
                      <a:gd name="T19" fmla="*/ 0 h 269"/>
                      <a:gd name="T20" fmla="*/ 0 w 752"/>
                      <a:gd name="T21" fmla="*/ 0 h 26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52"/>
                      <a:gd name="T34" fmla="*/ 0 h 269"/>
                      <a:gd name="T35" fmla="*/ 752 w 752"/>
                      <a:gd name="T36" fmla="*/ 269 h 26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52" h="269">
                        <a:moveTo>
                          <a:pt x="205" y="222"/>
                        </a:moveTo>
                        <a:cubicBezTo>
                          <a:pt x="171" y="171"/>
                          <a:pt x="0" y="0"/>
                          <a:pt x="0" y="0"/>
                        </a:cubicBezTo>
                        <a:lnTo>
                          <a:pt x="313" y="23"/>
                        </a:lnTo>
                        <a:lnTo>
                          <a:pt x="244" y="102"/>
                        </a:lnTo>
                        <a:lnTo>
                          <a:pt x="301" y="131"/>
                        </a:lnTo>
                        <a:lnTo>
                          <a:pt x="512" y="63"/>
                        </a:lnTo>
                        <a:lnTo>
                          <a:pt x="608" y="85"/>
                        </a:lnTo>
                        <a:lnTo>
                          <a:pt x="751" y="40"/>
                        </a:lnTo>
                        <a:lnTo>
                          <a:pt x="597" y="222"/>
                        </a:lnTo>
                        <a:lnTo>
                          <a:pt x="500" y="268"/>
                        </a:lnTo>
                        <a:lnTo>
                          <a:pt x="205" y="222"/>
                        </a:lnTo>
                      </a:path>
                    </a:pathLst>
                  </a:custGeom>
                  <a:solidFill>
                    <a:srgbClr val="C17D11"/>
                  </a:solidFill>
                  <a:ln w="828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7188" name="Freeform 48">
                    <a:extLst>
                      <a:ext uri="{FF2B5EF4-FFF2-40B4-BE49-F238E27FC236}">
                        <a16:creationId xmlns:a16="http://schemas.microsoft.com/office/drawing/2014/main" id="{8A32D2D8-7E5E-4839-8D5D-D3A618160B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1" y="3237"/>
                    <a:ext cx="164" cy="46"/>
                  </a:xfrm>
                  <a:custGeom>
                    <a:avLst/>
                    <a:gdLst>
                      <a:gd name="T0" fmla="*/ 0 w 724"/>
                      <a:gd name="T1" fmla="*/ 0 h 201"/>
                      <a:gd name="T2" fmla="*/ 0 w 724"/>
                      <a:gd name="T3" fmla="*/ 0 h 201"/>
                      <a:gd name="T4" fmla="*/ 0 w 724"/>
                      <a:gd name="T5" fmla="*/ 0 h 201"/>
                      <a:gd name="T6" fmla="*/ 0 w 724"/>
                      <a:gd name="T7" fmla="*/ 0 h 201"/>
                      <a:gd name="T8" fmla="*/ 0 w 724"/>
                      <a:gd name="T9" fmla="*/ 0 h 201"/>
                      <a:gd name="T10" fmla="*/ 0 w 724"/>
                      <a:gd name="T11" fmla="*/ 0 h 201"/>
                      <a:gd name="T12" fmla="*/ 0 w 724"/>
                      <a:gd name="T13" fmla="*/ 0 h 201"/>
                      <a:gd name="T14" fmla="*/ 0 w 724"/>
                      <a:gd name="T15" fmla="*/ 0 h 201"/>
                      <a:gd name="T16" fmla="*/ 0 w 724"/>
                      <a:gd name="T17" fmla="*/ 0 h 201"/>
                      <a:gd name="T18" fmla="*/ 0 w 724"/>
                      <a:gd name="T19" fmla="*/ 0 h 201"/>
                      <a:gd name="T20" fmla="*/ 0 w 724"/>
                      <a:gd name="T21" fmla="*/ 0 h 201"/>
                      <a:gd name="T22" fmla="*/ 0 w 724"/>
                      <a:gd name="T23" fmla="*/ 0 h 201"/>
                      <a:gd name="T24" fmla="*/ 0 w 724"/>
                      <a:gd name="T25" fmla="*/ 0 h 201"/>
                      <a:gd name="T26" fmla="*/ 0 w 724"/>
                      <a:gd name="T27" fmla="*/ 0 h 201"/>
                      <a:gd name="T28" fmla="*/ 0 w 724"/>
                      <a:gd name="T29" fmla="*/ 0 h 201"/>
                      <a:gd name="T30" fmla="*/ 0 w 724"/>
                      <a:gd name="T31" fmla="*/ 0 h 201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24"/>
                      <a:gd name="T49" fmla="*/ 0 h 201"/>
                      <a:gd name="T50" fmla="*/ 724 w 724"/>
                      <a:gd name="T51" fmla="*/ 201 h 201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24" h="201">
                        <a:moveTo>
                          <a:pt x="0" y="63"/>
                        </a:moveTo>
                        <a:lnTo>
                          <a:pt x="199" y="0"/>
                        </a:lnTo>
                        <a:lnTo>
                          <a:pt x="239" y="51"/>
                        </a:lnTo>
                        <a:lnTo>
                          <a:pt x="477" y="13"/>
                        </a:lnTo>
                        <a:lnTo>
                          <a:pt x="426" y="74"/>
                        </a:lnTo>
                        <a:lnTo>
                          <a:pt x="443" y="94"/>
                        </a:lnTo>
                        <a:lnTo>
                          <a:pt x="614" y="23"/>
                        </a:lnTo>
                        <a:lnTo>
                          <a:pt x="699" y="28"/>
                        </a:lnTo>
                        <a:lnTo>
                          <a:pt x="723" y="74"/>
                        </a:lnTo>
                        <a:lnTo>
                          <a:pt x="676" y="125"/>
                        </a:lnTo>
                        <a:lnTo>
                          <a:pt x="546" y="153"/>
                        </a:lnTo>
                        <a:lnTo>
                          <a:pt x="460" y="125"/>
                        </a:lnTo>
                        <a:lnTo>
                          <a:pt x="233" y="200"/>
                        </a:lnTo>
                        <a:lnTo>
                          <a:pt x="182" y="171"/>
                        </a:lnTo>
                        <a:lnTo>
                          <a:pt x="261" y="85"/>
                        </a:lnTo>
                        <a:lnTo>
                          <a:pt x="0" y="63"/>
                        </a:lnTo>
                      </a:path>
                    </a:pathLst>
                  </a:custGeom>
                  <a:solidFill>
                    <a:srgbClr val="8F590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7189" name="Freeform 49">
                    <a:extLst>
                      <a:ext uri="{FF2B5EF4-FFF2-40B4-BE49-F238E27FC236}">
                        <a16:creationId xmlns:a16="http://schemas.microsoft.com/office/drawing/2014/main" id="{495CD52A-425E-4FC0-BBDC-D1D5C6F3D5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9" y="3292"/>
                    <a:ext cx="169" cy="32"/>
                  </a:xfrm>
                  <a:custGeom>
                    <a:avLst/>
                    <a:gdLst>
                      <a:gd name="T0" fmla="*/ 0 w 746"/>
                      <a:gd name="T1" fmla="*/ 0 h 141"/>
                      <a:gd name="T2" fmla="*/ 0 w 746"/>
                      <a:gd name="T3" fmla="*/ 0 h 141"/>
                      <a:gd name="T4" fmla="*/ 0 w 746"/>
                      <a:gd name="T5" fmla="*/ 0 h 141"/>
                      <a:gd name="T6" fmla="*/ 0 w 746"/>
                      <a:gd name="T7" fmla="*/ 0 h 141"/>
                      <a:gd name="T8" fmla="*/ 0 w 746"/>
                      <a:gd name="T9" fmla="*/ 0 h 141"/>
                      <a:gd name="T10" fmla="*/ 0 w 746"/>
                      <a:gd name="T11" fmla="*/ 0 h 141"/>
                      <a:gd name="T12" fmla="*/ 0 w 746"/>
                      <a:gd name="T13" fmla="*/ 0 h 141"/>
                      <a:gd name="T14" fmla="*/ 0 w 746"/>
                      <a:gd name="T15" fmla="*/ 0 h 141"/>
                      <a:gd name="T16" fmla="*/ 0 w 746"/>
                      <a:gd name="T17" fmla="*/ 0 h 14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6"/>
                      <a:gd name="T28" fmla="*/ 0 h 141"/>
                      <a:gd name="T29" fmla="*/ 746 w 746"/>
                      <a:gd name="T30" fmla="*/ 141 h 14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6" h="141">
                        <a:moveTo>
                          <a:pt x="0" y="102"/>
                        </a:moveTo>
                        <a:cubicBezTo>
                          <a:pt x="6" y="94"/>
                          <a:pt x="53" y="53"/>
                          <a:pt x="53" y="53"/>
                        </a:cubicBezTo>
                        <a:lnTo>
                          <a:pt x="368" y="92"/>
                        </a:lnTo>
                        <a:lnTo>
                          <a:pt x="664" y="0"/>
                        </a:lnTo>
                        <a:lnTo>
                          <a:pt x="745" y="15"/>
                        </a:lnTo>
                        <a:lnTo>
                          <a:pt x="729" y="62"/>
                        </a:lnTo>
                        <a:lnTo>
                          <a:pt x="444" y="93"/>
                        </a:lnTo>
                        <a:lnTo>
                          <a:pt x="346" y="140"/>
                        </a:lnTo>
                        <a:lnTo>
                          <a:pt x="0" y="102"/>
                        </a:lnTo>
                      </a:path>
                    </a:pathLst>
                  </a:custGeom>
                  <a:solidFill>
                    <a:srgbClr val="EDD400"/>
                  </a:solidFill>
                  <a:ln w="504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</p:grpSp>
            <p:sp>
              <p:nvSpPr>
                <p:cNvPr id="7181" name="Freeform 50">
                  <a:extLst>
                    <a:ext uri="{FF2B5EF4-FFF2-40B4-BE49-F238E27FC236}">
                      <a16:creationId xmlns:a16="http://schemas.microsoft.com/office/drawing/2014/main" id="{2BAEF184-0AC5-4958-8C43-4A161FA147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" y="3366"/>
                  <a:ext cx="126" cy="152"/>
                </a:xfrm>
                <a:custGeom>
                  <a:avLst/>
                  <a:gdLst>
                    <a:gd name="T0" fmla="*/ 0 w 555"/>
                    <a:gd name="T1" fmla="*/ 0 h 672"/>
                    <a:gd name="T2" fmla="*/ 0 w 555"/>
                    <a:gd name="T3" fmla="*/ 0 h 672"/>
                    <a:gd name="T4" fmla="*/ 0 w 555"/>
                    <a:gd name="T5" fmla="*/ 0 h 672"/>
                    <a:gd name="T6" fmla="*/ 0 w 555"/>
                    <a:gd name="T7" fmla="*/ 0 h 672"/>
                    <a:gd name="T8" fmla="*/ 0 w 555"/>
                    <a:gd name="T9" fmla="*/ 0 h 672"/>
                    <a:gd name="T10" fmla="*/ 0 w 555"/>
                    <a:gd name="T11" fmla="*/ 0 h 672"/>
                    <a:gd name="T12" fmla="*/ 0 w 555"/>
                    <a:gd name="T13" fmla="*/ 0 h 672"/>
                    <a:gd name="T14" fmla="*/ 0 w 555"/>
                    <a:gd name="T15" fmla="*/ 0 h 672"/>
                    <a:gd name="T16" fmla="*/ 0 w 555"/>
                    <a:gd name="T17" fmla="*/ 0 h 672"/>
                    <a:gd name="T18" fmla="*/ 0 w 555"/>
                    <a:gd name="T19" fmla="*/ 0 h 672"/>
                    <a:gd name="T20" fmla="*/ 0 w 555"/>
                    <a:gd name="T21" fmla="*/ 0 h 672"/>
                    <a:gd name="T22" fmla="*/ 0 w 555"/>
                    <a:gd name="T23" fmla="*/ 0 h 672"/>
                    <a:gd name="T24" fmla="*/ 0 w 555"/>
                    <a:gd name="T25" fmla="*/ 0 h 672"/>
                    <a:gd name="T26" fmla="*/ 0 w 555"/>
                    <a:gd name="T27" fmla="*/ 0 h 672"/>
                    <a:gd name="T28" fmla="*/ 0 w 555"/>
                    <a:gd name="T29" fmla="*/ 0 h 672"/>
                    <a:gd name="T30" fmla="*/ 0 w 555"/>
                    <a:gd name="T31" fmla="*/ 0 h 672"/>
                    <a:gd name="T32" fmla="*/ 0 w 555"/>
                    <a:gd name="T33" fmla="*/ 0 h 672"/>
                    <a:gd name="T34" fmla="*/ 0 w 555"/>
                    <a:gd name="T35" fmla="*/ 0 h 672"/>
                    <a:gd name="T36" fmla="*/ 0 w 555"/>
                    <a:gd name="T37" fmla="*/ 0 h 672"/>
                    <a:gd name="T38" fmla="*/ 0 w 555"/>
                    <a:gd name="T39" fmla="*/ 0 h 672"/>
                    <a:gd name="T40" fmla="*/ 0 w 555"/>
                    <a:gd name="T41" fmla="*/ 0 h 672"/>
                    <a:gd name="T42" fmla="*/ 0 w 555"/>
                    <a:gd name="T43" fmla="*/ 0 h 672"/>
                    <a:gd name="T44" fmla="*/ 0 w 555"/>
                    <a:gd name="T45" fmla="*/ 0 h 672"/>
                    <a:gd name="T46" fmla="*/ 0 w 555"/>
                    <a:gd name="T47" fmla="*/ 0 h 672"/>
                    <a:gd name="T48" fmla="*/ 0 w 555"/>
                    <a:gd name="T49" fmla="*/ 0 h 672"/>
                    <a:gd name="T50" fmla="*/ 0 w 555"/>
                    <a:gd name="T51" fmla="*/ 0 h 672"/>
                    <a:gd name="T52" fmla="*/ 0 w 555"/>
                    <a:gd name="T53" fmla="*/ 0 h 672"/>
                    <a:gd name="T54" fmla="*/ 0 w 555"/>
                    <a:gd name="T55" fmla="*/ 0 h 672"/>
                    <a:gd name="T56" fmla="*/ 0 w 555"/>
                    <a:gd name="T57" fmla="*/ 0 h 672"/>
                    <a:gd name="T58" fmla="*/ 0 w 555"/>
                    <a:gd name="T59" fmla="*/ 0 h 672"/>
                    <a:gd name="T60" fmla="*/ 0 w 555"/>
                    <a:gd name="T61" fmla="*/ 0 h 672"/>
                    <a:gd name="T62" fmla="*/ 0 w 555"/>
                    <a:gd name="T63" fmla="*/ 0 h 672"/>
                    <a:gd name="T64" fmla="*/ 0 w 555"/>
                    <a:gd name="T65" fmla="*/ 0 h 672"/>
                    <a:gd name="T66" fmla="*/ 0 w 555"/>
                    <a:gd name="T67" fmla="*/ 0 h 672"/>
                    <a:gd name="T68" fmla="*/ 0 w 555"/>
                    <a:gd name="T69" fmla="*/ 0 h 672"/>
                    <a:gd name="T70" fmla="*/ 0 w 555"/>
                    <a:gd name="T71" fmla="*/ 0 h 672"/>
                    <a:gd name="T72" fmla="*/ 0 w 555"/>
                    <a:gd name="T73" fmla="*/ 0 h 672"/>
                    <a:gd name="T74" fmla="*/ 0 w 555"/>
                    <a:gd name="T75" fmla="*/ 0 h 672"/>
                    <a:gd name="T76" fmla="*/ 0 w 555"/>
                    <a:gd name="T77" fmla="*/ 0 h 672"/>
                    <a:gd name="T78" fmla="*/ 0 w 555"/>
                    <a:gd name="T79" fmla="*/ 0 h 672"/>
                    <a:gd name="T80" fmla="*/ 0 w 555"/>
                    <a:gd name="T81" fmla="*/ 0 h 672"/>
                    <a:gd name="T82" fmla="*/ 0 w 555"/>
                    <a:gd name="T83" fmla="*/ 0 h 672"/>
                    <a:gd name="T84" fmla="*/ 0 w 555"/>
                    <a:gd name="T85" fmla="*/ 0 h 672"/>
                    <a:gd name="T86" fmla="*/ 0 w 555"/>
                    <a:gd name="T87" fmla="*/ 0 h 672"/>
                    <a:gd name="T88" fmla="*/ 0 w 555"/>
                    <a:gd name="T89" fmla="*/ 0 h 672"/>
                    <a:gd name="T90" fmla="*/ 0 w 555"/>
                    <a:gd name="T91" fmla="*/ 0 h 672"/>
                    <a:gd name="T92" fmla="*/ 0 w 555"/>
                    <a:gd name="T93" fmla="*/ 0 h 672"/>
                    <a:gd name="T94" fmla="*/ 0 w 555"/>
                    <a:gd name="T95" fmla="*/ 0 h 672"/>
                    <a:gd name="T96" fmla="*/ 0 w 555"/>
                    <a:gd name="T97" fmla="*/ 0 h 672"/>
                    <a:gd name="T98" fmla="*/ 0 w 555"/>
                    <a:gd name="T99" fmla="*/ 0 h 672"/>
                    <a:gd name="T100" fmla="*/ 0 w 555"/>
                    <a:gd name="T101" fmla="*/ 0 h 672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555"/>
                    <a:gd name="T154" fmla="*/ 0 h 672"/>
                    <a:gd name="T155" fmla="*/ 555 w 555"/>
                    <a:gd name="T156" fmla="*/ 672 h 672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555" h="672">
                      <a:moveTo>
                        <a:pt x="232" y="0"/>
                      </a:moveTo>
                      <a:cubicBezTo>
                        <a:pt x="243" y="32"/>
                        <a:pt x="254" y="64"/>
                        <a:pt x="272" y="89"/>
                      </a:cubicBezTo>
                      <a:cubicBezTo>
                        <a:pt x="351" y="78"/>
                        <a:pt x="388" y="82"/>
                        <a:pt x="461" y="100"/>
                      </a:cubicBezTo>
                      <a:cubicBezTo>
                        <a:pt x="460" y="121"/>
                        <a:pt x="485" y="116"/>
                        <a:pt x="489" y="132"/>
                      </a:cubicBezTo>
                      <a:cubicBezTo>
                        <a:pt x="496" y="159"/>
                        <a:pt x="475" y="158"/>
                        <a:pt x="468" y="171"/>
                      </a:cubicBezTo>
                      <a:cubicBezTo>
                        <a:pt x="388" y="185"/>
                        <a:pt x="373" y="102"/>
                        <a:pt x="286" y="139"/>
                      </a:cubicBezTo>
                      <a:cubicBezTo>
                        <a:pt x="303" y="175"/>
                        <a:pt x="310" y="222"/>
                        <a:pt x="332" y="253"/>
                      </a:cubicBezTo>
                      <a:cubicBezTo>
                        <a:pt x="389" y="246"/>
                        <a:pt x="456" y="258"/>
                        <a:pt x="496" y="282"/>
                      </a:cubicBezTo>
                      <a:cubicBezTo>
                        <a:pt x="525" y="299"/>
                        <a:pt x="554" y="317"/>
                        <a:pt x="546" y="364"/>
                      </a:cubicBezTo>
                      <a:cubicBezTo>
                        <a:pt x="544" y="379"/>
                        <a:pt x="540" y="406"/>
                        <a:pt x="532" y="424"/>
                      </a:cubicBezTo>
                      <a:cubicBezTo>
                        <a:pt x="530" y="429"/>
                        <a:pt x="522" y="429"/>
                        <a:pt x="518" y="435"/>
                      </a:cubicBezTo>
                      <a:cubicBezTo>
                        <a:pt x="510" y="445"/>
                        <a:pt x="507" y="462"/>
                        <a:pt x="503" y="467"/>
                      </a:cubicBezTo>
                      <a:cubicBezTo>
                        <a:pt x="490" y="483"/>
                        <a:pt x="471" y="482"/>
                        <a:pt x="461" y="506"/>
                      </a:cubicBezTo>
                      <a:cubicBezTo>
                        <a:pt x="440" y="503"/>
                        <a:pt x="441" y="520"/>
                        <a:pt x="429" y="524"/>
                      </a:cubicBezTo>
                      <a:cubicBezTo>
                        <a:pt x="433" y="543"/>
                        <a:pt x="438" y="574"/>
                        <a:pt x="453" y="592"/>
                      </a:cubicBezTo>
                      <a:cubicBezTo>
                        <a:pt x="446" y="619"/>
                        <a:pt x="471" y="641"/>
                        <a:pt x="439" y="649"/>
                      </a:cubicBezTo>
                      <a:cubicBezTo>
                        <a:pt x="413" y="627"/>
                        <a:pt x="416" y="575"/>
                        <a:pt x="400" y="542"/>
                      </a:cubicBezTo>
                      <a:cubicBezTo>
                        <a:pt x="360" y="546"/>
                        <a:pt x="328" y="559"/>
                        <a:pt x="297" y="563"/>
                      </a:cubicBezTo>
                      <a:cubicBezTo>
                        <a:pt x="294" y="606"/>
                        <a:pt x="333" y="633"/>
                        <a:pt x="314" y="671"/>
                      </a:cubicBezTo>
                      <a:cubicBezTo>
                        <a:pt x="261" y="671"/>
                        <a:pt x="290" y="587"/>
                        <a:pt x="257" y="563"/>
                      </a:cubicBezTo>
                      <a:cubicBezTo>
                        <a:pt x="180" y="568"/>
                        <a:pt x="119" y="563"/>
                        <a:pt x="76" y="528"/>
                      </a:cubicBezTo>
                      <a:cubicBezTo>
                        <a:pt x="63" y="503"/>
                        <a:pt x="68" y="473"/>
                        <a:pt x="93" y="467"/>
                      </a:cubicBezTo>
                      <a:cubicBezTo>
                        <a:pt x="139" y="457"/>
                        <a:pt x="202" y="552"/>
                        <a:pt x="250" y="517"/>
                      </a:cubicBezTo>
                      <a:cubicBezTo>
                        <a:pt x="235" y="476"/>
                        <a:pt x="233" y="422"/>
                        <a:pt x="211" y="389"/>
                      </a:cubicBezTo>
                      <a:cubicBezTo>
                        <a:pt x="105" y="409"/>
                        <a:pt x="0" y="346"/>
                        <a:pt x="36" y="225"/>
                      </a:cubicBezTo>
                      <a:cubicBezTo>
                        <a:pt x="57" y="211"/>
                        <a:pt x="67" y="186"/>
                        <a:pt x="86" y="171"/>
                      </a:cubicBezTo>
                      <a:cubicBezTo>
                        <a:pt x="98" y="162"/>
                        <a:pt x="115" y="164"/>
                        <a:pt x="122" y="150"/>
                      </a:cubicBezTo>
                      <a:cubicBezTo>
                        <a:pt x="123" y="101"/>
                        <a:pt x="70" y="76"/>
                        <a:pt x="90" y="32"/>
                      </a:cubicBezTo>
                      <a:cubicBezTo>
                        <a:pt x="134" y="41"/>
                        <a:pt x="121" y="106"/>
                        <a:pt x="147" y="132"/>
                      </a:cubicBezTo>
                      <a:cubicBezTo>
                        <a:pt x="185" y="128"/>
                        <a:pt x="207" y="108"/>
                        <a:pt x="240" y="100"/>
                      </a:cubicBezTo>
                      <a:cubicBezTo>
                        <a:pt x="235" y="63"/>
                        <a:pt x="196" y="39"/>
                        <a:pt x="215" y="0"/>
                      </a:cubicBezTo>
                      <a:cubicBezTo>
                        <a:pt x="221" y="0"/>
                        <a:pt x="227" y="0"/>
                        <a:pt x="232" y="0"/>
                      </a:cubicBezTo>
                      <a:close/>
                      <a:moveTo>
                        <a:pt x="165" y="182"/>
                      </a:moveTo>
                      <a:cubicBezTo>
                        <a:pt x="175" y="220"/>
                        <a:pt x="189" y="255"/>
                        <a:pt x="211" y="282"/>
                      </a:cubicBezTo>
                      <a:cubicBezTo>
                        <a:pt x="244" y="270"/>
                        <a:pt x="272" y="272"/>
                        <a:pt x="304" y="257"/>
                      </a:cubicBezTo>
                      <a:cubicBezTo>
                        <a:pt x="296" y="216"/>
                        <a:pt x="270" y="193"/>
                        <a:pt x="265" y="150"/>
                      </a:cubicBezTo>
                      <a:cubicBezTo>
                        <a:pt x="219" y="148"/>
                        <a:pt x="195" y="168"/>
                        <a:pt x="165" y="182"/>
                      </a:cubicBezTo>
                      <a:close/>
                      <a:moveTo>
                        <a:pt x="136" y="196"/>
                      </a:moveTo>
                      <a:cubicBezTo>
                        <a:pt x="113" y="221"/>
                        <a:pt x="72" y="230"/>
                        <a:pt x="76" y="282"/>
                      </a:cubicBezTo>
                      <a:cubicBezTo>
                        <a:pt x="105" y="305"/>
                        <a:pt x="144" y="292"/>
                        <a:pt x="179" y="289"/>
                      </a:cubicBezTo>
                      <a:cubicBezTo>
                        <a:pt x="171" y="251"/>
                        <a:pt x="158" y="220"/>
                        <a:pt x="136" y="196"/>
                      </a:cubicBezTo>
                      <a:close/>
                      <a:moveTo>
                        <a:pt x="371" y="374"/>
                      </a:moveTo>
                      <a:cubicBezTo>
                        <a:pt x="393" y="400"/>
                        <a:pt x="398" y="443"/>
                        <a:pt x="414" y="474"/>
                      </a:cubicBezTo>
                      <a:cubicBezTo>
                        <a:pt x="458" y="458"/>
                        <a:pt x="518" y="416"/>
                        <a:pt x="486" y="356"/>
                      </a:cubicBezTo>
                      <a:cubicBezTo>
                        <a:pt x="452" y="350"/>
                        <a:pt x="380" y="335"/>
                        <a:pt x="371" y="374"/>
                      </a:cubicBezTo>
                      <a:close/>
                      <a:moveTo>
                        <a:pt x="240" y="399"/>
                      </a:moveTo>
                      <a:cubicBezTo>
                        <a:pt x="260" y="433"/>
                        <a:pt x="257" y="489"/>
                        <a:pt x="282" y="517"/>
                      </a:cubicBezTo>
                      <a:cubicBezTo>
                        <a:pt x="318" y="510"/>
                        <a:pt x="355" y="508"/>
                        <a:pt x="386" y="488"/>
                      </a:cubicBezTo>
                      <a:cubicBezTo>
                        <a:pt x="378" y="454"/>
                        <a:pt x="369" y="422"/>
                        <a:pt x="354" y="396"/>
                      </a:cubicBezTo>
                      <a:cubicBezTo>
                        <a:pt x="353" y="380"/>
                        <a:pt x="351" y="365"/>
                        <a:pt x="336" y="364"/>
                      </a:cubicBezTo>
                      <a:cubicBezTo>
                        <a:pt x="310" y="373"/>
                        <a:pt x="254" y="368"/>
                        <a:pt x="240" y="39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7182" name="Freeform 51">
                  <a:extLst>
                    <a:ext uri="{FF2B5EF4-FFF2-40B4-BE49-F238E27FC236}">
                      <a16:creationId xmlns:a16="http://schemas.microsoft.com/office/drawing/2014/main" id="{40BB0220-5A9E-45A1-9F83-1ACEC47269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" y="3512"/>
                  <a:ext cx="12" cy="17"/>
                </a:xfrm>
                <a:custGeom>
                  <a:avLst/>
                  <a:gdLst>
                    <a:gd name="T0" fmla="*/ 0 w 51"/>
                    <a:gd name="T1" fmla="*/ 0 h 73"/>
                    <a:gd name="T2" fmla="*/ 0 w 51"/>
                    <a:gd name="T3" fmla="*/ 0 h 73"/>
                    <a:gd name="T4" fmla="*/ 0 w 51"/>
                    <a:gd name="T5" fmla="*/ 0 h 73"/>
                    <a:gd name="T6" fmla="*/ 0 60000 65536"/>
                    <a:gd name="T7" fmla="*/ 0 60000 65536"/>
                    <a:gd name="T8" fmla="*/ 0 60000 65536"/>
                    <a:gd name="T9" fmla="*/ 0 w 51"/>
                    <a:gd name="T10" fmla="*/ 0 h 73"/>
                    <a:gd name="T11" fmla="*/ 51 w 51"/>
                    <a:gd name="T12" fmla="*/ 73 h 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1" h="73">
                      <a:moveTo>
                        <a:pt x="37" y="0"/>
                      </a:moveTo>
                      <a:cubicBezTo>
                        <a:pt x="50" y="21"/>
                        <a:pt x="31" y="72"/>
                        <a:pt x="1" y="61"/>
                      </a:cubicBezTo>
                      <a:cubicBezTo>
                        <a:pt x="0" y="27"/>
                        <a:pt x="7" y="2"/>
                        <a:pt x="37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7183" name="Freeform 52">
                  <a:extLst>
                    <a:ext uri="{FF2B5EF4-FFF2-40B4-BE49-F238E27FC236}">
                      <a16:creationId xmlns:a16="http://schemas.microsoft.com/office/drawing/2014/main" id="{D110DD85-ECA4-4719-98B2-70AC8E5596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" y="3545"/>
                  <a:ext cx="12" cy="12"/>
                </a:xfrm>
                <a:custGeom>
                  <a:avLst/>
                  <a:gdLst>
                    <a:gd name="T0" fmla="*/ 0 w 51"/>
                    <a:gd name="T1" fmla="*/ 0 h 51"/>
                    <a:gd name="T2" fmla="*/ 0 w 51"/>
                    <a:gd name="T3" fmla="*/ 0 h 51"/>
                    <a:gd name="T4" fmla="*/ 0 w 51"/>
                    <a:gd name="T5" fmla="*/ 0 h 51"/>
                    <a:gd name="T6" fmla="*/ 0 w 51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1"/>
                    <a:gd name="T13" fmla="*/ 0 h 51"/>
                    <a:gd name="T14" fmla="*/ 51 w 51"/>
                    <a:gd name="T15" fmla="*/ 51 h 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1" h="51">
                      <a:moveTo>
                        <a:pt x="39" y="0"/>
                      </a:moveTo>
                      <a:cubicBezTo>
                        <a:pt x="37" y="11"/>
                        <a:pt x="48" y="9"/>
                        <a:pt x="50" y="18"/>
                      </a:cubicBezTo>
                      <a:cubicBezTo>
                        <a:pt x="42" y="33"/>
                        <a:pt x="36" y="50"/>
                        <a:pt x="10" y="46"/>
                      </a:cubicBezTo>
                      <a:cubicBezTo>
                        <a:pt x="0" y="20"/>
                        <a:pt x="17" y="5"/>
                        <a:pt x="39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7184" name="Freeform 53">
                  <a:extLst>
                    <a:ext uri="{FF2B5EF4-FFF2-40B4-BE49-F238E27FC236}">
                      <a16:creationId xmlns:a16="http://schemas.microsoft.com/office/drawing/2014/main" id="{0D38C0C4-180B-47A7-9A6F-1C800DDB66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4" y="3544"/>
                  <a:ext cx="13" cy="14"/>
                </a:xfrm>
                <a:custGeom>
                  <a:avLst/>
                  <a:gdLst>
                    <a:gd name="T0" fmla="*/ 0 w 58"/>
                    <a:gd name="T1" fmla="*/ 0 h 63"/>
                    <a:gd name="T2" fmla="*/ 0 w 58"/>
                    <a:gd name="T3" fmla="*/ 0 h 63"/>
                    <a:gd name="T4" fmla="*/ 0 w 58"/>
                    <a:gd name="T5" fmla="*/ 0 h 63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63"/>
                    <a:gd name="T11" fmla="*/ 58 w 58"/>
                    <a:gd name="T12" fmla="*/ 63 h 6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63">
                      <a:moveTo>
                        <a:pt x="43" y="4"/>
                      </a:moveTo>
                      <a:cubicBezTo>
                        <a:pt x="57" y="22"/>
                        <a:pt x="46" y="52"/>
                        <a:pt x="29" y="62"/>
                      </a:cubicBezTo>
                      <a:cubicBezTo>
                        <a:pt x="0" y="54"/>
                        <a:pt x="17" y="0"/>
                        <a:pt x="43" y="4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7185" name="Freeform 54">
                  <a:extLst>
                    <a:ext uri="{FF2B5EF4-FFF2-40B4-BE49-F238E27FC236}">
                      <a16:creationId xmlns:a16="http://schemas.microsoft.com/office/drawing/2014/main" id="{0305A21F-37A9-42CA-9561-0BB94B8C63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" y="3233"/>
                  <a:ext cx="341" cy="398"/>
                </a:xfrm>
                <a:custGeom>
                  <a:avLst/>
                  <a:gdLst>
                    <a:gd name="T0" fmla="*/ 0 w 1504"/>
                    <a:gd name="T1" fmla="*/ 0 h 1754"/>
                    <a:gd name="T2" fmla="*/ 0 w 1504"/>
                    <a:gd name="T3" fmla="*/ 0 h 1754"/>
                    <a:gd name="T4" fmla="*/ 0 w 1504"/>
                    <a:gd name="T5" fmla="*/ 0 h 1754"/>
                    <a:gd name="T6" fmla="*/ 0 w 1504"/>
                    <a:gd name="T7" fmla="*/ 0 h 1754"/>
                    <a:gd name="T8" fmla="*/ 0 w 1504"/>
                    <a:gd name="T9" fmla="*/ 0 h 1754"/>
                    <a:gd name="T10" fmla="*/ 0 w 1504"/>
                    <a:gd name="T11" fmla="*/ 0 h 1754"/>
                    <a:gd name="T12" fmla="*/ 0 w 1504"/>
                    <a:gd name="T13" fmla="*/ 0 h 1754"/>
                    <a:gd name="T14" fmla="*/ 0 w 1504"/>
                    <a:gd name="T15" fmla="*/ 0 h 1754"/>
                    <a:gd name="T16" fmla="*/ 0 w 1504"/>
                    <a:gd name="T17" fmla="*/ 0 h 1754"/>
                    <a:gd name="T18" fmla="*/ 0 w 1504"/>
                    <a:gd name="T19" fmla="*/ 0 h 1754"/>
                    <a:gd name="T20" fmla="*/ 0 w 1504"/>
                    <a:gd name="T21" fmla="*/ 0 h 1754"/>
                    <a:gd name="T22" fmla="*/ 0 w 1504"/>
                    <a:gd name="T23" fmla="*/ 0 h 1754"/>
                    <a:gd name="T24" fmla="*/ 0 w 1504"/>
                    <a:gd name="T25" fmla="*/ 0 h 1754"/>
                    <a:gd name="T26" fmla="*/ 0 w 1504"/>
                    <a:gd name="T27" fmla="*/ 0 h 1754"/>
                    <a:gd name="T28" fmla="*/ 0 w 1504"/>
                    <a:gd name="T29" fmla="*/ 0 h 1754"/>
                    <a:gd name="T30" fmla="*/ 0 w 1504"/>
                    <a:gd name="T31" fmla="*/ 0 h 1754"/>
                    <a:gd name="T32" fmla="*/ 0 w 1504"/>
                    <a:gd name="T33" fmla="*/ 0 h 1754"/>
                    <a:gd name="T34" fmla="*/ 0 w 1504"/>
                    <a:gd name="T35" fmla="*/ 0 h 1754"/>
                    <a:gd name="T36" fmla="*/ 0 w 1504"/>
                    <a:gd name="T37" fmla="*/ 0 h 1754"/>
                    <a:gd name="T38" fmla="*/ 0 w 1504"/>
                    <a:gd name="T39" fmla="*/ 0 h 1754"/>
                    <a:gd name="T40" fmla="*/ 0 w 1504"/>
                    <a:gd name="T41" fmla="*/ 0 h 1754"/>
                    <a:gd name="T42" fmla="*/ 0 w 1504"/>
                    <a:gd name="T43" fmla="*/ 0 h 1754"/>
                    <a:gd name="T44" fmla="*/ 0 w 1504"/>
                    <a:gd name="T45" fmla="*/ 0 h 1754"/>
                    <a:gd name="T46" fmla="*/ 0 w 1504"/>
                    <a:gd name="T47" fmla="*/ 0 h 1754"/>
                    <a:gd name="T48" fmla="*/ 0 w 1504"/>
                    <a:gd name="T49" fmla="*/ 0 h 1754"/>
                    <a:gd name="T50" fmla="*/ 0 w 1504"/>
                    <a:gd name="T51" fmla="*/ 0 h 1754"/>
                    <a:gd name="T52" fmla="*/ 0 w 1504"/>
                    <a:gd name="T53" fmla="*/ 0 h 1754"/>
                    <a:gd name="T54" fmla="*/ 0 w 1504"/>
                    <a:gd name="T55" fmla="*/ 0 h 1754"/>
                    <a:gd name="T56" fmla="*/ 0 w 1504"/>
                    <a:gd name="T57" fmla="*/ 0 h 1754"/>
                    <a:gd name="T58" fmla="*/ 0 w 1504"/>
                    <a:gd name="T59" fmla="*/ 0 h 1754"/>
                    <a:gd name="T60" fmla="*/ 0 w 1504"/>
                    <a:gd name="T61" fmla="*/ 0 h 1754"/>
                    <a:gd name="T62" fmla="*/ 0 w 1504"/>
                    <a:gd name="T63" fmla="*/ 0 h 1754"/>
                    <a:gd name="T64" fmla="*/ 0 w 1504"/>
                    <a:gd name="T65" fmla="*/ 0 h 1754"/>
                    <a:gd name="T66" fmla="*/ 0 w 1504"/>
                    <a:gd name="T67" fmla="*/ 0 h 1754"/>
                    <a:gd name="T68" fmla="*/ 0 w 1504"/>
                    <a:gd name="T69" fmla="*/ 0 h 1754"/>
                    <a:gd name="T70" fmla="*/ 0 w 1504"/>
                    <a:gd name="T71" fmla="*/ 0 h 1754"/>
                    <a:gd name="T72" fmla="*/ 0 w 1504"/>
                    <a:gd name="T73" fmla="*/ 0 h 1754"/>
                    <a:gd name="T74" fmla="*/ 0 w 1504"/>
                    <a:gd name="T75" fmla="*/ 0 h 1754"/>
                    <a:gd name="T76" fmla="*/ 0 w 1504"/>
                    <a:gd name="T77" fmla="*/ 0 h 1754"/>
                    <a:gd name="T78" fmla="*/ 0 w 1504"/>
                    <a:gd name="T79" fmla="*/ 0 h 1754"/>
                    <a:gd name="T80" fmla="*/ 0 w 1504"/>
                    <a:gd name="T81" fmla="*/ 0 h 1754"/>
                    <a:gd name="T82" fmla="*/ 0 w 1504"/>
                    <a:gd name="T83" fmla="*/ 0 h 1754"/>
                    <a:gd name="T84" fmla="*/ 0 w 1504"/>
                    <a:gd name="T85" fmla="*/ 0 h 1754"/>
                    <a:gd name="T86" fmla="*/ 0 w 1504"/>
                    <a:gd name="T87" fmla="*/ 0 h 1754"/>
                    <a:gd name="T88" fmla="*/ 0 w 1504"/>
                    <a:gd name="T89" fmla="*/ 0 h 1754"/>
                    <a:gd name="T90" fmla="*/ 0 w 1504"/>
                    <a:gd name="T91" fmla="*/ 0 h 1754"/>
                    <a:gd name="T92" fmla="*/ 0 w 1504"/>
                    <a:gd name="T93" fmla="*/ 0 h 1754"/>
                    <a:gd name="T94" fmla="*/ 0 w 1504"/>
                    <a:gd name="T95" fmla="*/ 0 h 1754"/>
                    <a:gd name="T96" fmla="*/ 0 w 1504"/>
                    <a:gd name="T97" fmla="*/ 0 h 175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504"/>
                    <a:gd name="T148" fmla="*/ 0 h 1754"/>
                    <a:gd name="T149" fmla="*/ 1504 w 1504"/>
                    <a:gd name="T150" fmla="*/ 1754 h 175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504" h="1754">
                      <a:moveTo>
                        <a:pt x="1019" y="48"/>
                      </a:moveTo>
                      <a:cubicBezTo>
                        <a:pt x="1002" y="67"/>
                        <a:pt x="979" y="79"/>
                        <a:pt x="955" y="87"/>
                      </a:cubicBezTo>
                      <a:cubicBezTo>
                        <a:pt x="966" y="101"/>
                        <a:pt x="985" y="88"/>
                        <a:pt x="998" y="84"/>
                      </a:cubicBezTo>
                      <a:cubicBezTo>
                        <a:pt x="1045" y="67"/>
                        <a:pt x="1088" y="37"/>
                        <a:pt x="1140" y="35"/>
                      </a:cubicBezTo>
                      <a:cubicBezTo>
                        <a:pt x="1163" y="33"/>
                        <a:pt x="1186" y="33"/>
                        <a:pt x="1209" y="34"/>
                      </a:cubicBezTo>
                      <a:cubicBezTo>
                        <a:pt x="1243" y="44"/>
                        <a:pt x="1262" y="89"/>
                        <a:pt x="1242" y="119"/>
                      </a:cubicBezTo>
                      <a:cubicBezTo>
                        <a:pt x="1229" y="129"/>
                        <a:pt x="1216" y="140"/>
                        <a:pt x="1208" y="155"/>
                      </a:cubicBezTo>
                      <a:cubicBezTo>
                        <a:pt x="1196" y="161"/>
                        <a:pt x="1185" y="170"/>
                        <a:pt x="1180" y="184"/>
                      </a:cubicBezTo>
                      <a:cubicBezTo>
                        <a:pt x="1167" y="189"/>
                        <a:pt x="1155" y="196"/>
                        <a:pt x="1148" y="209"/>
                      </a:cubicBezTo>
                      <a:cubicBezTo>
                        <a:pt x="1124" y="240"/>
                        <a:pt x="1090" y="263"/>
                        <a:pt x="1068" y="296"/>
                      </a:cubicBezTo>
                      <a:cubicBezTo>
                        <a:pt x="1068" y="308"/>
                        <a:pt x="1088" y="297"/>
                        <a:pt x="1094" y="293"/>
                      </a:cubicBezTo>
                      <a:cubicBezTo>
                        <a:pt x="1108" y="283"/>
                        <a:pt x="1125" y="276"/>
                        <a:pt x="1142" y="277"/>
                      </a:cubicBezTo>
                      <a:cubicBezTo>
                        <a:pt x="1158" y="273"/>
                        <a:pt x="1170" y="262"/>
                        <a:pt x="1186" y="260"/>
                      </a:cubicBezTo>
                      <a:cubicBezTo>
                        <a:pt x="1226" y="251"/>
                        <a:pt x="1268" y="245"/>
                        <a:pt x="1309" y="248"/>
                      </a:cubicBezTo>
                      <a:cubicBezTo>
                        <a:pt x="1329" y="250"/>
                        <a:pt x="1354" y="253"/>
                        <a:pt x="1365" y="272"/>
                      </a:cubicBezTo>
                      <a:cubicBezTo>
                        <a:pt x="1374" y="285"/>
                        <a:pt x="1367" y="303"/>
                        <a:pt x="1354" y="310"/>
                      </a:cubicBezTo>
                      <a:cubicBezTo>
                        <a:pt x="1342" y="318"/>
                        <a:pt x="1326" y="320"/>
                        <a:pt x="1317" y="332"/>
                      </a:cubicBezTo>
                      <a:cubicBezTo>
                        <a:pt x="1309" y="339"/>
                        <a:pt x="1299" y="346"/>
                        <a:pt x="1288" y="344"/>
                      </a:cubicBezTo>
                      <a:cubicBezTo>
                        <a:pt x="1272" y="345"/>
                        <a:pt x="1259" y="357"/>
                        <a:pt x="1242" y="357"/>
                      </a:cubicBezTo>
                      <a:cubicBezTo>
                        <a:pt x="1182" y="365"/>
                        <a:pt x="1121" y="350"/>
                        <a:pt x="1061" y="363"/>
                      </a:cubicBezTo>
                      <a:cubicBezTo>
                        <a:pt x="1053" y="365"/>
                        <a:pt x="1033" y="350"/>
                        <a:pt x="1037" y="364"/>
                      </a:cubicBezTo>
                      <a:cubicBezTo>
                        <a:pt x="1046" y="373"/>
                        <a:pt x="1062" y="374"/>
                        <a:pt x="1070" y="385"/>
                      </a:cubicBezTo>
                      <a:cubicBezTo>
                        <a:pt x="1081" y="396"/>
                        <a:pt x="1095" y="400"/>
                        <a:pt x="1109" y="404"/>
                      </a:cubicBezTo>
                      <a:cubicBezTo>
                        <a:pt x="1124" y="413"/>
                        <a:pt x="1137" y="425"/>
                        <a:pt x="1152" y="434"/>
                      </a:cubicBezTo>
                      <a:cubicBezTo>
                        <a:pt x="1208" y="475"/>
                        <a:pt x="1262" y="520"/>
                        <a:pt x="1304" y="575"/>
                      </a:cubicBezTo>
                      <a:cubicBezTo>
                        <a:pt x="1413" y="680"/>
                        <a:pt x="1448" y="757"/>
                        <a:pt x="1454" y="864"/>
                      </a:cubicBezTo>
                      <a:cubicBezTo>
                        <a:pt x="1461" y="875"/>
                        <a:pt x="1467" y="888"/>
                        <a:pt x="1465" y="901"/>
                      </a:cubicBezTo>
                      <a:cubicBezTo>
                        <a:pt x="1468" y="916"/>
                        <a:pt x="1480" y="927"/>
                        <a:pt x="1481" y="942"/>
                      </a:cubicBezTo>
                      <a:cubicBezTo>
                        <a:pt x="1488" y="982"/>
                        <a:pt x="1481" y="1022"/>
                        <a:pt x="1487" y="1062"/>
                      </a:cubicBezTo>
                      <a:cubicBezTo>
                        <a:pt x="1493" y="1109"/>
                        <a:pt x="1494" y="1157"/>
                        <a:pt x="1484" y="1204"/>
                      </a:cubicBezTo>
                      <a:cubicBezTo>
                        <a:pt x="1480" y="1226"/>
                        <a:pt x="1479" y="1249"/>
                        <a:pt x="1470" y="1270"/>
                      </a:cubicBezTo>
                      <a:cubicBezTo>
                        <a:pt x="1464" y="1284"/>
                        <a:pt x="1452" y="1296"/>
                        <a:pt x="1451" y="1312"/>
                      </a:cubicBezTo>
                      <a:cubicBezTo>
                        <a:pt x="1448" y="1332"/>
                        <a:pt x="1448" y="1353"/>
                        <a:pt x="1437" y="1370"/>
                      </a:cubicBezTo>
                      <a:cubicBezTo>
                        <a:pt x="1420" y="1404"/>
                        <a:pt x="1391" y="1430"/>
                        <a:pt x="1379" y="1466"/>
                      </a:cubicBezTo>
                      <a:cubicBezTo>
                        <a:pt x="1355" y="1477"/>
                        <a:pt x="1340" y="1500"/>
                        <a:pt x="1318" y="1515"/>
                      </a:cubicBezTo>
                      <a:cubicBezTo>
                        <a:pt x="1218" y="1600"/>
                        <a:pt x="1104" y="1673"/>
                        <a:pt x="977" y="1712"/>
                      </a:cubicBezTo>
                      <a:cubicBezTo>
                        <a:pt x="851" y="1753"/>
                        <a:pt x="714" y="1753"/>
                        <a:pt x="587" y="1720"/>
                      </a:cubicBezTo>
                      <a:cubicBezTo>
                        <a:pt x="463" y="1691"/>
                        <a:pt x="347" y="1636"/>
                        <a:pt x="238" y="1572"/>
                      </a:cubicBezTo>
                      <a:cubicBezTo>
                        <a:pt x="212" y="1559"/>
                        <a:pt x="202" y="1527"/>
                        <a:pt x="174" y="1516"/>
                      </a:cubicBezTo>
                      <a:cubicBezTo>
                        <a:pt x="137" y="1464"/>
                        <a:pt x="87" y="1420"/>
                        <a:pt x="62" y="1359"/>
                      </a:cubicBezTo>
                      <a:cubicBezTo>
                        <a:pt x="53" y="1345"/>
                        <a:pt x="57" y="1324"/>
                        <a:pt x="41" y="1314"/>
                      </a:cubicBezTo>
                      <a:cubicBezTo>
                        <a:pt x="11" y="1187"/>
                        <a:pt x="0" y="1121"/>
                        <a:pt x="18" y="1014"/>
                      </a:cubicBezTo>
                      <a:cubicBezTo>
                        <a:pt x="16" y="996"/>
                        <a:pt x="18" y="979"/>
                        <a:pt x="27" y="964"/>
                      </a:cubicBezTo>
                      <a:cubicBezTo>
                        <a:pt x="35" y="942"/>
                        <a:pt x="41" y="919"/>
                        <a:pt x="43" y="896"/>
                      </a:cubicBezTo>
                      <a:cubicBezTo>
                        <a:pt x="58" y="883"/>
                        <a:pt x="66" y="863"/>
                        <a:pt x="68" y="843"/>
                      </a:cubicBezTo>
                      <a:cubicBezTo>
                        <a:pt x="83" y="834"/>
                        <a:pt x="86" y="815"/>
                        <a:pt x="92" y="800"/>
                      </a:cubicBezTo>
                      <a:cubicBezTo>
                        <a:pt x="93" y="789"/>
                        <a:pt x="89" y="768"/>
                        <a:pt x="105" y="768"/>
                      </a:cubicBezTo>
                      <a:cubicBezTo>
                        <a:pt x="121" y="771"/>
                        <a:pt x="128" y="749"/>
                        <a:pt x="134" y="737"/>
                      </a:cubicBezTo>
                      <a:cubicBezTo>
                        <a:pt x="142" y="726"/>
                        <a:pt x="156" y="721"/>
                        <a:pt x="159" y="706"/>
                      </a:cubicBezTo>
                      <a:cubicBezTo>
                        <a:pt x="164" y="692"/>
                        <a:pt x="177" y="685"/>
                        <a:pt x="187" y="676"/>
                      </a:cubicBezTo>
                      <a:cubicBezTo>
                        <a:pt x="200" y="662"/>
                        <a:pt x="205" y="642"/>
                        <a:pt x="218" y="628"/>
                      </a:cubicBezTo>
                      <a:cubicBezTo>
                        <a:pt x="233" y="609"/>
                        <a:pt x="251" y="592"/>
                        <a:pt x="263" y="571"/>
                      </a:cubicBezTo>
                      <a:cubicBezTo>
                        <a:pt x="270" y="561"/>
                        <a:pt x="283" y="560"/>
                        <a:pt x="290" y="550"/>
                      </a:cubicBezTo>
                      <a:cubicBezTo>
                        <a:pt x="299" y="540"/>
                        <a:pt x="307" y="530"/>
                        <a:pt x="319" y="524"/>
                      </a:cubicBezTo>
                      <a:cubicBezTo>
                        <a:pt x="331" y="515"/>
                        <a:pt x="332" y="497"/>
                        <a:pt x="345" y="488"/>
                      </a:cubicBezTo>
                      <a:cubicBezTo>
                        <a:pt x="371" y="469"/>
                        <a:pt x="396" y="449"/>
                        <a:pt x="423" y="431"/>
                      </a:cubicBezTo>
                      <a:cubicBezTo>
                        <a:pt x="473" y="396"/>
                        <a:pt x="529" y="357"/>
                        <a:pt x="591" y="350"/>
                      </a:cubicBezTo>
                      <a:cubicBezTo>
                        <a:pt x="658" y="343"/>
                        <a:pt x="728" y="340"/>
                        <a:pt x="795" y="346"/>
                      </a:cubicBezTo>
                      <a:cubicBezTo>
                        <a:pt x="838" y="351"/>
                        <a:pt x="879" y="362"/>
                        <a:pt x="923" y="360"/>
                      </a:cubicBezTo>
                      <a:cubicBezTo>
                        <a:pt x="938" y="357"/>
                        <a:pt x="1013" y="324"/>
                        <a:pt x="1029" y="325"/>
                      </a:cubicBezTo>
                      <a:cubicBezTo>
                        <a:pt x="1048" y="323"/>
                        <a:pt x="1030" y="380"/>
                        <a:pt x="1041" y="362"/>
                      </a:cubicBezTo>
                      <a:cubicBezTo>
                        <a:pt x="1015" y="358"/>
                        <a:pt x="952" y="378"/>
                        <a:pt x="928" y="381"/>
                      </a:cubicBezTo>
                      <a:cubicBezTo>
                        <a:pt x="913" y="373"/>
                        <a:pt x="897" y="397"/>
                        <a:pt x="882" y="394"/>
                      </a:cubicBezTo>
                      <a:cubicBezTo>
                        <a:pt x="788" y="399"/>
                        <a:pt x="681" y="330"/>
                        <a:pt x="600" y="367"/>
                      </a:cubicBezTo>
                      <a:cubicBezTo>
                        <a:pt x="582" y="355"/>
                        <a:pt x="602" y="296"/>
                        <a:pt x="589" y="279"/>
                      </a:cubicBezTo>
                      <a:cubicBezTo>
                        <a:pt x="576" y="263"/>
                        <a:pt x="564" y="246"/>
                        <a:pt x="547" y="233"/>
                      </a:cubicBezTo>
                      <a:cubicBezTo>
                        <a:pt x="531" y="232"/>
                        <a:pt x="528" y="213"/>
                        <a:pt x="520" y="202"/>
                      </a:cubicBezTo>
                      <a:cubicBezTo>
                        <a:pt x="499" y="169"/>
                        <a:pt x="465" y="147"/>
                        <a:pt x="442" y="115"/>
                      </a:cubicBezTo>
                      <a:cubicBezTo>
                        <a:pt x="439" y="100"/>
                        <a:pt x="444" y="84"/>
                        <a:pt x="453" y="72"/>
                      </a:cubicBezTo>
                      <a:cubicBezTo>
                        <a:pt x="471" y="69"/>
                        <a:pt x="490" y="66"/>
                        <a:pt x="508" y="61"/>
                      </a:cubicBezTo>
                      <a:cubicBezTo>
                        <a:pt x="580" y="44"/>
                        <a:pt x="651" y="20"/>
                        <a:pt x="726" y="16"/>
                      </a:cubicBezTo>
                      <a:cubicBezTo>
                        <a:pt x="741" y="21"/>
                        <a:pt x="741" y="45"/>
                        <a:pt x="759" y="47"/>
                      </a:cubicBezTo>
                      <a:cubicBezTo>
                        <a:pt x="777" y="47"/>
                        <a:pt x="793" y="40"/>
                        <a:pt x="811" y="36"/>
                      </a:cubicBezTo>
                      <a:cubicBezTo>
                        <a:pt x="861" y="21"/>
                        <a:pt x="913" y="0"/>
                        <a:pt x="967" y="8"/>
                      </a:cubicBezTo>
                      <a:cubicBezTo>
                        <a:pt x="990" y="11"/>
                        <a:pt x="1012" y="25"/>
                        <a:pt x="1019" y="48"/>
                      </a:cubicBezTo>
                      <a:close/>
                      <a:moveTo>
                        <a:pt x="748" y="83"/>
                      </a:moveTo>
                      <a:cubicBezTo>
                        <a:pt x="736" y="72"/>
                        <a:pt x="722" y="65"/>
                        <a:pt x="709" y="55"/>
                      </a:cubicBezTo>
                      <a:cubicBezTo>
                        <a:pt x="651" y="59"/>
                        <a:pt x="596" y="83"/>
                        <a:pt x="538" y="87"/>
                      </a:cubicBezTo>
                      <a:cubicBezTo>
                        <a:pt x="533" y="100"/>
                        <a:pt x="506" y="92"/>
                        <a:pt x="508" y="108"/>
                      </a:cubicBezTo>
                      <a:cubicBezTo>
                        <a:pt x="590" y="115"/>
                        <a:pt x="671" y="86"/>
                        <a:pt x="754" y="94"/>
                      </a:cubicBezTo>
                      <a:cubicBezTo>
                        <a:pt x="774" y="97"/>
                        <a:pt x="793" y="103"/>
                        <a:pt x="809" y="115"/>
                      </a:cubicBezTo>
                      <a:cubicBezTo>
                        <a:pt x="813" y="136"/>
                        <a:pt x="809" y="159"/>
                        <a:pt x="823" y="176"/>
                      </a:cubicBezTo>
                      <a:cubicBezTo>
                        <a:pt x="838" y="180"/>
                        <a:pt x="850" y="164"/>
                        <a:pt x="864" y="163"/>
                      </a:cubicBezTo>
                      <a:cubicBezTo>
                        <a:pt x="880" y="157"/>
                        <a:pt x="895" y="144"/>
                        <a:pt x="895" y="126"/>
                      </a:cubicBezTo>
                      <a:cubicBezTo>
                        <a:pt x="899" y="99"/>
                        <a:pt x="924" y="82"/>
                        <a:pt x="946" y="70"/>
                      </a:cubicBezTo>
                      <a:cubicBezTo>
                        <a:pt x="951" y="65"/>
                        <a:pt x="969" y="58"/>
                        <a:pt x="965" y="51"/>
                      </a:cubicBezTo>
                      <a:cubicBezTo>
                        <a:pt x="892" y="54"/>
                        <a:pt x="821" y="77"/>
                        <a:pt x="748" y="83"/>
                      </a:cubicBezTo>
                      <a:close/>
                      <a:moveTo>
                        <a:pt x="1165" y="66"/>
                      </a:moveTo>
                      <a:cubicBezTo>
                        <a:pt x="1141" y="67"/>
                        <a:pt x="1116" y="68"/>
                        <a:pt x="1092" y="73"/>
                      </a:cubicBezTo>
                      <a:cubicBezTo>
                        <a:pt x="1079" y="87"/>
                        <a:pt x="1059" y="86"/>
                        <a:pt x="1042" y="86"/>
                      </a:cubicBezTo>
                      <a:cubicBezTo>
                        <a:pt x="1026" y="90"/>
                        <a:pt x="1014" y="103"/>
                        <a:pt x="998" y="105"/>
                      </a:cubicBezTo>
                      <a:cubicBezTo>
                        <a:pt x="982" y="109"/>
                        <a:pt x="966" y="113"/>
                        <a:pt x="951" y="119"/>
                      </a:cubicBezTo>
                      <a:cubicBezTo>
                        <a:pt x="938" y="118"/>
                        <a:pt x="911" y="115"/>
                        <a:pt x="915" y="136"/>
                      </a:cubicBezTo>
                      <a:cubicBezTo>
                        <a:pt x="924" y="147"/>
                        <a:pt x="938" y="136"/>
                        <a:pt x="949" y="133"/>
                      </a:cubicBezTo>
                      <a:cubicBezTo>
                        <a:pt x="960" y="129"/>
                        <a:pt x="973" y="123"/>
                        <a:pt x="985" y="127"/>
                      </a:cubicBezTo>
                      <a:cubicBezTo>
                        <a:pt x="999" y="135"/>
                        <a:pt x="1003" y="156"/>
                        <a:pt x="1020" y="159"/>
                      </a:cubicBezTo>
                      <a:cubicBezTo>
                        <a:pt x="1050" y="163"/>
                        <a:pt x="1076" y="145"/>
                        <a:pt x="1105" y="146"/>
                      </a:cubicBezTo>
                      <a:cubicBezTo>
                        <a:pt x="1119" y="146"/>
                        <a:pt x="1132" y="143"/>
                        <a:pt x="1143" y="134"/>
                      </a:cubicBezTo>
                      <a:cubicBezTo>
                        <a:pt x="1157" y="125"/>
                        <a:pt x="1173" y="122"/>
                        <a:pt x="1189" y="119"/>
                      </a:cubicBezTo>
                      <a:cubicBezTo>
                        <a:pt x="1203" y="114"/>
                        <a:pt x="1217" y="105"/>
                        <a:pt x="1222" y="91"/>
                      </a:cubicBezTo>
                      <a:cubicBezTo>
                        <a:pt x="1223" y="74"/>
                        <a:pt x="1204" y="65"/>
                        <a:pt x="1189" y="66"/>
                      </a:cubicBezTo>
                      <a:cubicBezTo>
                        <a:pt x="1181" y="65"/>
                        <a:pt x="1173" y="65"/>
                        <a:pt x="1165" y="66"/>
                      </a:cubicBezTo>
                      <a:close/>
                      <a:moveTo>
                        <a:pt x="620" y="137"/>
                      </a:moveTo>
                      <a:cubicBezTo>
                        <a:pt x="590" y="139"/>
                        <a:pt x="558" y="125"/>
                        <a:pt x="529" y="139"/>
                      </a:cubicBezTo>
                      <a:cubicBezTo>
                        <a:pt x="519" y="151"/>
                        <a:pt x="543" y="158"/>
                        <a:pt x="548" y="168"/>
                      </a:cubicBezTo>
                      <a:cubicBezTo>
                        <a:pt x="562" y="182"/>
                        <a:pt x="576" y="196"/>
                        <a:pt x="595" y="205"/>
                      </a:cubicBezTo>
                      <a:cubicBezTo>
                        <a:pt x="593" y="222"/>
                        <a:pt x="615" y="226"/>
                        <a:pt x="624" y="237"/>
                      </a:cubicBezTo>
                      <a:cubicBezTo>
                        <a:pt x="651" y="264"/>
                        <a:pt x="670" y="300"/>
                        <a:pt x="705" y="316"/>
                      </a:cubicBezTo>
                      <a:cubicBezTo>
                        <a:pt x="720" y="322"/>
                        <a:pt x="736" y="324"/>
                        <a:pt x="752" y="322"/>
                      </a:cubicBezTo>
                      <a:cubicBezTo>
                        <a:pt x="716" y="294"/>
                        <a:pt x="695" y="253"/>
                        <a:pt x="663" y="222"/>
                      </a:cubicBezTo>
                      <a:cubicBezTo>
                        <a:pt x="659" y="203"/>
                        <a:pt x="643" y="186"/>
                        <a:pt x="649" y="166"/>
                      </a:cubicBezTo>
                      <a:cubicBezTo>
                        <a:pt x="655" y="150"/>
                        <a:pt x="674" y="145"/>
                        <a:pt x="681" y="130"/>
                      </a:cubicBezTo>
                      <a:cubicBezTo>
                        <a:pt x="660" y="130"/>
                        <a:pt x="640" y="136"/>
                        <a:pt x="620" y="137"/>
                      </a:cubicBezTo>
                      <a:close/>
                      <a:moveTo>
                        <a:pt x="691" y="187"/>
                      </a:moveTo>
                      <a:cubicBezTo>
                        <a:pt x="722" y="200"/>
                        <a:pt x="757" y="194"/>
                        <a:pt x="789" y="187"/>
                      </a:cubicBezTo>
                      <a:cubicBezTo>
                        <a:pt x="803" y="182"/>
                        <a:pt x="787" y="167"/>
                        <a:pt x="791" y="156"/>
                      </a:cubicBezTo>
                      <a:cubicBezTo>
                        <a:pt x="788" y="138"/>
                        <a:pt x="765" y="149"/>
                        <a:pt x="753" y="149"/>
                      </a:cubicBezTo>
                      <a:cubicBezTo>
                        <a:pt x="729" y="155"/>
                        <a:pt x="708" y="169"/>
                        <a:pt x="691" y="187"/>
                      </a:cubicBezTo>
                      <a:close/>
                      <a:moveTo>
                        <a:pt x="930" y="176"/>
                      </a:moveTo>
                      <a:cubicBezTo>
                        <a:pt x="927" y="189"/>
                        <a:pt x="912" y="189"/>
                        <a:pt x="901" y="190"/>
                      </a:cubicBezTo>
                      <a:cubicBezTo>
                        <a:pt x="888" y="192"/>
                        <a:pt x="880" y="204"/>
                        <a:pt x="869" y="209"/>
                      </a:cubicBezTo>
                      <a:cubicBezTo>
                        <a:pt x="830" y="230"/>
                        <a:pt x="786" y="236"/>
                        <a:pt x="743" y="241"/>
                      </a:cubicBezTo>
                      <a:cubicBezTo>
                        <a:pt x="736" y="243"/>
                        <a:pt x="716" y="241"/>
                        <a:pt x="729" y="250"/>
                      </a:cubicBezTo>
                      <a:cubicBezTo>
                        <a:pt x="748" y="270"/>
                        <a:pt x="775" y="286"/>
                        <a:pt x="784" y="314"/>
                      </a:cubicBezTo>
                      <a:cubicBezTo>
                        <a:pt x="783" y="328"/>
                        <a:pt x="792" y="343"/>
                        <a:pt x="807" y="338"/>
                      </a:cubicBezTo>
                      <a:cubicBezTo>
                        <a:pt x="873" y="342"/>
                        <a:pt x="942" y="346"/>
                        <a:pt x="1005" y="323"/>
                      </a:cubicBezTo>
                      <a:cubicBezTo>
                        <a:pt x="1018" y="315"/>
                        <a:pt x="1026" y="301"/>
                        <a:pt x="1038" y="291"/>
                      </a:cubicBezTo>
                      <a:cubicBezTo>
                        <a:pt x="1073" y="254"/>
                        <a:pt x="1109" y="217"/>
                        <a:pt x="1144" y="180"/>
                      </a:cubicBezTo>
                      <a:cubicBezTo>
                        <a:pt x="1089" y="190"/>
                        <a:pt x="1031" y="199"/>
                        <a:pt x="976" y="183"/>
                      </a:cubicBezTo>
                      <a:cubicBezTo>
                        <a:pt x="949" y="201"/>
                        <a:pt x="947" y="237"/>
                        <a:pt x="931" y="263"/>
                      </a:cubicBezTo>
                      <a:cubicBezTo>
                        <a:pt x="920" y="273"/>
                        <a:pt x="915" y="287"/>
                        <a:pt x="910" y="300"/>
                      </a:cubicBezTo>
                      <a:cubicBezTo>
                        <a:pt x="897" y="312"/>
                        <a:pt x="880" y="300"/>
                        <a:pt x="890" y="285"/>
                      </a:cubicBezTo>
                      <a:cubicBezTo>
                        <a:pt x="896" y="266"/>
                        <a:pt x="910" y="251"/>
                        <a:pt x="920" y="233"/>
                      </a:cubicBezTo>
                      <a:cubicBezTo>
                        <a:pt x="922" y="217"/>
                        <a:pt x="932" y="206"/>
                        <a:pt x="941" y="194"/>
                      </a:cubicBezTo>
                      <a:cubicBezTo>
                        <a:pt x="944" y="186"/>
                        <a:pt x="951" y="171"/>
                        <a:pt x="936" y="176"/>
                      </a:cubicBezTo>
                      <a:cubicBezTo>
                        <a:pt x="934" y="176"/>
                        <a:pt x="932" y="176"/>
                        <a:pt x="930" y="176"/>
                      </a:cubicBezTo>
                      <a:close/>
                      <a:moveTo>
                        <a:pt x="1112" y="319"/>
                      </a:moveTo>
                      <a:cubicBezTo>
                        <a:pt x="1148" y="331"/>
                        <a:pt x="1186" y="317"/>
                        <a:pt x="1222" y="311"/>
                      </a:cubicBezTo>
                      <a:cubicBezTo>
                        <a:pt x="1243" y="306"/>
                        <a:pt x="1263" y="301"/>
                        <a:pt x="1284" y="296"/>
                      </a:cubicBezTo>
                      <a:cubicBezTo>
                        <a:pt x="1291" y="295"/>
                        <a:pt x="1312" y="285"/>
                        <a:pt x="1301" y="279"/>
                      </a:cubicBezTo>
                      <a:cubicBezTo>
                        <a:pt x="1242" y="280"/>
                        <a:pt x="1181" y="283"/>
                        <a:pt x="1127" y="309"/>
                      </a:cubicBezTo>
                      <a:cubicBezTo>
                        <a:pt x="1122" y="312"/>
                        <a:pt x="1117" y="315"/>
                        <a:pt x="1112" y="319"/>
                      </a:cubicBezTo>
                      <a:close/>
                      <a:moveTo>
                        <a:pt x="1215" y="533"/>
                      </a:moveTo>
                      <a:cubicBezTo>
                        <a:pt x="1217" y="521"/>
                        <a:pt x="1205" y="515"/>
                        <a:pt x="1197" y="512"/>
                      </a:cubicBezTo>
                      <a:cubicBezTo>
                        <a:pt x="1190" y="498"/>
                        <a:pt x="1176" y="489"/>
                        <a:pt x="1162" y="485"/>
                      </a:cubicBezTo>
                      <a:cubicBezTo>
                        <a:pt x="1147" y="475"/>
                        <a:pt x="1141" y="454"/>
                        <a:pt x="1122" y="450"/>
                      </a:cubicBezTo>
                      <a:cubicBezTo>
                        <a:pt x="1108" y="444"/>
                        <a:pt x="1095" y="435"/>
                        <a:pt x="1082" y="428"/>
                      </a:cubicBezTo>
                      <a:cubicBezTo>
                        <a:pt x="1067" y="423"/>
                        <a:pt x="1056" y="410"/>
                        <a:pt x="1046" y="398"/>
                      </a:cubicBezTo>
                      <a:cubicBezTo>
                        <a:pt x="1037" y="384"/>
                        <a:pt x="1017" y="378"/>
                        <a:pt x="1004" y="391"/>
                      </a:cubicBezTo>
                      <a:cubicBezTo>
                        <a:pt x="994" y="401"/>
                        <a:pt x="981" y="406"/>
                        <a:pt x="967" y="408"/>
                      </a:cubicBezTo>
                      <a:cubicBezTo>
                        <a:pt x="926" y="416"/>
                        <a:pt x="885" y="411"/>
                        <a:pt x="844" y="408"/>
                      </a:cubicBezTo>
                      <a:cubicBezTo>
                        <a:pt x="809" y="405"/>
                        <a:pt x="774" y="404"/>
                        <a:pt x="739" y="400"/>
                      </a:cubicBezTo>
                      <a:cubicBezTo>
                        <a:pt x="694" y="394"/>
                        <a:pt x="650" y="382"/>
                        <a:pt x="609" y="361"/>
                      </a:cubicBezTo>
                      <a:cubicBezTo>
                        <a:pt x="597" y="371"/>
                        <a:pt x="585" y="381"/>
                        <a:pt x="570" y="386"/>
                      </a:cubicBezTo>
                      <a:cubicBezTo>
                        <a:pt x="547" y="416"/>
                        <a:pt x="512" y="436"/>
                        <a:pt x="492" y="468"/>
                      </a:cubicBezTo>
                      <a:cubicBezTo>
                        <a:pt x="475" y="470"/>
                        <a:pt x="465" y="487"/>
                        <a:pt x="450" y="492"/>
                      </a:cubicBezTo>
                      <a:cubicBezTo>
                        <a:pt x="411" y="531"/>
                        <a:pt x="377" y="575"/>
                        <a:pt x="335" y="611"/>
                      </a:cubicBezTo>
                      <a:cubicBezTo>
                        <a:pt x="331" y="632"/>
                        <a:pt x="309" y="640"/>
                        <a:pt x="299" y="657"/>
                      </a:cubicBezTo>
                      <a:cubicBezTo>
                        <a:pt x="276" y="689"/>
                        <a:pt x="256" y="723"/>
                        <a:pt x="231" y="754"/>
                      </a:cubicBezTo>
                      <a:cubicBezTo>
                        <a:pt x="209" y="782"/>
                        <a:pt x="185" y="809"/>
                        <a:pt x="166" y="840"/>
                      </a:cubicBezTo>
                      <a:cubicBezTo>
                        <a:pt x="167" y="852"/>
                        <a:pt x="181" y="861"/>
                        <a:pt x="170" y="873"/>
                      </a:cubicBezTo>
                      <a:cubicBezTo>
                        <a:pt x="161" y="891"/>
                        <a:pt x="148" y="906"/>
                        <a:pt x="135" y="921"/>
                      </a:cubicBezTo>
                      <a:cubicBezTo>
                        <a:pt x="133" y="952"/>
                        <a:pt x="116" y="943"/>
                        <a:pt x="111" y="1010"/>
                      </a:cubicBezTo>
                      <a:cubicBezTo>
                        <a:pt x="100" y="1118"/>
                        <a:pt x="76" y="1181"/>
                        <a:pt x="137" y="1328"/>
                      </a:cubicBezTo>
                      <a:cubicBezTo>
                        <a:pt x="148" y="1339"/>
                        <a:pt x="154" y="1353"/>
                        <a:pt x="160" y="1367"/>
                      </a:cubicBezTo>
                      <a:cubicBezTo>
                        <a:pt x="166" y="1382"/>
                        <a:pt x="180" y="1390"/>
                        <a:pt x="192" y="1398"/>
                      </a:cubicBezTo>
                      <a:cubicBezTo>
                        <a:pt x="196" y="1411"/>
                        <a:pt x="202" y="1424"/>
                        <a:pt x="218" y="1422"/>
                      </a:cubicBezTo>
                      <a:cubicBezTo>
                        <a:pt x="233" y="1428"/>
                        <a:pt x="231" y="1448"/>
                        <a:pt x="237" y="1461"/>
                      </a:cubicBezTo>
                      <a:cubicBezTo>
                        <a:pt x="245" y="1476"/>
                        <a:pt x="263" y="1480"/>
                        <a:pt x="275" y="1489"/>
                      </a:cubicBezTo>
                      <a:cubicBezTo>
                        <a:pt x="297" y="1501"/>
                        <a:pt x="316" y="1517"/>
                        <a:pt x="338" y="1530"/>
                      </a:cubicBezTo>
                      <a:cubicBezTo>
                        <a:pt x="355" y="1539"/>
                        <a:pt x="376" y="1544"/>
                        <a:pt x="390" y="1559"/>
                      </a:cubicBezTo>
                      <a:cubicBezTo>
                        <a:pt x="409" y="1576"/>
                        <a:pt x="435" y="1577"/>
                        <a:pt x="456" y="1590"/>
                      </a:cubicBezTo>
                      <a:cubicBezTo>
                        <a:pt x="466" y="1605"/>
                        <a:pt x="485" y="1597"/>
                        <a:pt x="499" y="1603"/>
                      </a:cubicBezTo>
                      <a:cubicBezTo>
                        <a:pt x="517" y="1621"/>
                        <a:pt x="542" y="1625"/>
                        <a:pt x="565" y="1632"/>
                      </a:cubicBezTo>
                      <a:cubicBezTo>
                        <a:pt x="603" y="1642"/>
                        <a:pt x="642" y="1646"/>
                        <a:pt x="681" y="1648"/>
                      </a:cubicBezTo>
                      <a:cubicBezTo>
                        <a:pt x="701" y="1666"/>
                        <a:pt x="731" y="1663"/>
                        <a:pt x="756" y="1662"/>
                      </a:cubicBezTo>
                      <a:cubicBezTo>
                        <a:pt x="771" y="1657"/>
                        <a:pt x="783" y="1670"/>
                        <a:pt x="796" y="1670"/>
                      </a:cubicBezTo>
                      <a:cubicBezTo>
                        <a:pt x="818" y="1671"/>
                        <a:pt x="839" y="1670"/>
                        <a:pt x="861" y="1666"/>
                      </a:cubicBezTo>
                      <a:cubicBezTo>
                        <a:pt x="881" y="1663"/>
                        <a:pt x="902" y="1661"/>
                        <a:pt x="923" y="1663"/>
                      </a:cubicBezTo>
                      <a:cubicBezTo>
                        <a:pt x="947" y="1662"/>
                        <a:pt x="967" y="1643"/>
                        <a:pt x="992" y="1648"/>
                      </a:cubicBezTo>
                      <a:cubicBezTo>
                        <a:pt x="1042" y="1648"/>
                        <a:pt x="1084" y="1615"/>
                        <a:pt x="1133" y="1609"/>
                      </a:cubicBezTo>
                      <a:cubicBezTo>
                        <a:pt x="1147" y="1592"/>
                        <a:pt x="1169" y="1584"/>
                        <a:pt x="1190" y="1580"/>
                      </a:cubicBezTo>
                      <a:cubicBezTo>
                        <a:pt x="1207" y="1562"/>
                        <a:pt x="1232" y="1553"/>
                        <a:pt x="1253" y="1542"/>
                      </a:cubicBezTo>
                      <a:cubicBezTo>
                        <a:pt x="1262" y="1527"/>
                        <a:pt x="1273" y="1514"/>
                        <a:pt x="1287" y="1504"/>
                      </a:cubicBezTo>
                      <a:cubicBezTo>
                        <a:pt x="1305" y="1489"/>
                        <a:pt x="1325" y="1474"/>
                        <a:pt x="1338" y="1453"/>
                      </a:cubicBezTo>
                      <a:cubicBezTo>
                        <a:pt x="1339" y="1441"/>
                        <a:pt x="1355" y="1437"/>
                        <a:pt x="1355" y="1424"/>
                      </a:cubicBezTo>
                      <a:cubicBezTo>
                        <a:pt x="1361" y="1409"/>
                        <a:pt x="1368" y="1393"/>
                        <a:pt x="1381" y="1384"/>
                      </a:cubicBezTo>
                      <a:cubicBezTo>
                        <a:pt x="1392" y="1372"/>
                        <a:pt x="1389" y="1355"/>
                        <a:pt x="1399" y="1343"/>
                      </a:cubicBezTo>
                      <a:cubicBezTo>
                        <a:pt x="1409" y="1334"/>
                        <a:pt x="1411" y="1323"/>
                        <a:pt x="1413" y="1310"/>
                      </a:cubicBezTo>
                      <a:cubicBezTo>
                        <a:pt x="1422" y="1302"/>
                        <a:pt x="1426" y="1292"/>
                        <a:pt x="1429" y="1279"/>
                      </a:cubicBezTo>
                      <a:cubicBezTo>
                        <a:pt x="1432" y="1261"/>
                        <a:pt x="1439" y="1245"/>
                        <a:pt x="1445" y="1228"/>
                      </a:cubicBezTo>
                      <a:cubicBezTo>
                        <a:pt x="1454" y="1204"/>
                        <a:pt x="1456" y="1178"/>
                        <a:pt x="1460" y="1153"/>
                      </a:cubicBezTo>
                      <a:cubicBezTo>
                        <a:pt x="1468" y="1094"/>
                        <a:pt x="1459" y="1036"/>
                        <a:pt x="1453" y="978"/>
                      </a:cubicBezTo>
                      <a:cubicBezTo>
                        <a:pt x="1452" y="954"/>
                        <a:pt x="1448" y="931"/>
                        <a:pt x="1441" y="909"/>
                      </a:cubicBezTo>
                      <a:cubicBezTo>
                        <a:pt x="1358" y="750"/>
                        <a:pt x="1503" y="872"/>
                        <a:pt x="1309" y="625"/>
                      </a:cubicBezTo>
                      <a:cubicBezTo>
                        <a:pt x="1299" y="615"/>
                        <a:pt x="1287" y="604"/>
                        <a:pt x="1283" y="590"/>
                      </a:cubicBezTo>
                      <a:cubicBezTo>
                        <a:pt x="1263" y="568"/>
                        <a:pt x="1236" y="553"/>
                        <a:pt x="1215" y="53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</p:grpSp>
        </p:grpSp>
      </p:grpSp>
      <p:sp>
        <p:nvSpPr>
          <p:cNvPr id="8248" name="Text Box 56">
            <a:extLst>
              <a:ext uri="{FF2B5EF4-FFF2-40B4-BE49-F238E27FC236}">
                <a16:creationId xmlns:a16="http://schemas.microsoft.com/office/drawing/2014/main" id="{BD646074-D03E-4948-B301-040225045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938" y="2160588"/>
            <a:ext cx="9721850" cy="10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600">
                <a:solidFill>
                  <a:srgbClr val="FFFF66"/>
                </a:solidFill>
              </a:rPr>
              <a:t>Dnes tomuto obchodu (zboží za zboží) říkáme</a:t>
            </a:r>
          </a:p>
          <a:p>
            <a:pPr eaLnBrk="1">
              <a:lnSpc>
                <a:spcPct val="118000"/>
              </a:lnSpc>
            </a:pPr>
            <a:r>
              <a:rPr lang="pl-PL" altLang="cs-CZ" sz="2600">
                <a:solidFill>
                  <a:srgbClr val="FFFF66"/>
                </a:solidFill>
              </a:rPr>
              <a:t>BARTER.</a:t>
            </a:r>
          </a:p>
        </p:txBody>
      </p:sp>
      <p:sp>
        <p:nvSpPr>
          <p:cNvPr id="8249" name="Text Box 57">
            <a:extLst>
              <a:ext uri="{FF2B5EF4-FFF2-40B4-BE49-F238E27FC236}">
                <a16:creationId xmlns:a16="http://schemas.microsoft.com/office/drawing/2014/main" id="{2FDD4645-9785-48C6-8AE3-F809AEE6A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813" y="5276850"/>
            <a:ext cx="8320087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600">
                <a:solidFill>
                  <a:srgbClr val="FFFF66"/>
                </a:solidFill>
              </a:rPr>
              <a:t>Slované používali k placení plátno, odtud slovo PLATIT.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8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8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8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8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>
            <a:extLst>
              <a:ext uri="{FF2B5EF4-FFF2-40B4-BE49-F238E27FC236}">
                <a16:creationId xmlns:a16="http://schemas.microsoft.com/office/drawing/2014/main" id="{89CB0DFF-32FB-4722-838E-6E79F4AB8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2613" y="2668588"/>
            <a:ext cx="3717925" cy="1111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1000"/>
              </a:lnSpc>
            </a:pPr>
            <a:r>
              <a:rPr lang="pl-PL" altLang="cs-CZ" sz="72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Mince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0D445651-004A-4946-B529-8001D305A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38" y="360363"/>
            <a:ext cx="8980487" cy="10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600">
                <a:solidFill>
                  <a:srgbClr val="FFFF66"/>
                </a:solidFill>
              </a:rPr>
              <a:t>Postupně si lidé výměnu zjednodušili </a:t>
            </a:r>
          </a:p>
          <a:p>
            <a:pPr eaLnBrk="1">
              <a:lnSpc>
                <a:spcPct val="118000"/>
              </a:lnSpc>
            </a:pPr>
            <a:r>
              <a:rPr lang="pl-PL" altLang="cs-CZ" sz="2600">
                <a:solidFill>
                  <a:srgbClr val="FFFF66"/>
                </a:solidFill>
              </a:rPr>
              <a:t>používáním peněz z drahých kovů.</a:t>
            </a: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EF9F0472-085A-4279-964D-588D001D5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263" y="1855788"/>
            <a:ext cx="10255250" cy="10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  <a:tab pos="10134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600">
                <a:solidFill>
                  <a:srgbClr val="FFFF66"/>
                </a:solidFill>
              </a:rPr>
              <a:t>Nejdříve se objevily mince, které byly </a:t>
            </a:r>
          </a:p>
          <a:p>
            <a:pPr eaLnBrk="1">
              <a:lnSpc>
                <a:spcPct val="118000"/>
              </a:lnSpc>
            </a:pPr>
            <a:r>
              <a:rPr lang="pl-PL" altLang="cs-CZ" sz="2600">
                <a:solidFill>
                  <a:srgbClr val="FFFF66"/>
                </a:solidFill>
              </a:rPr>
              <a:t>ze zlata nebo stříbra.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AE8DABFA-9782-44BB-A82A-3DCD9473F523}"/>
              </a:ext>
            </a:extLst>
          </p:cNvPr>
          <p:cNvGrpSpPr>
            <a:grpSpLocks/>
          </p:cNvGrpSpPr>
          <p:nvPr/>
        </p:nvGrpSpPr>
        <p:grpSpPr bwMode="auto">
          <a:xfrm>
            <a:off x="360363" y="1893888"/>
            <a:ext cx="531812" cy="623887"/>
            <a:chOff x="227" y="1193"/>
            <a:chExt cx="335" cy="393"/>
          </a:xfrm>
        </p:grpSpPr>
        <p:grpSp>
          <p:nvGrpSpPr>
            <p:cNvPr id="9263" name="Group 5">
              <a:extLst>
                <a:ext uri="{FF2B5EF4-FFF2-40B4-BE49-F238E27FC236}">
                  <a16:creationId xmlns:a16="http://schemas.microsoft.com/office/drawing/2014/main" id="{6AA4E759-F3EE-415B-A804-B66E093794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" y="1193"/>
              <a:ext cx="335" cy="393"/>
              <a:chOff x="227" y="1193"/>
              <a:chExt cx="335" cy="393"/>
            </a:xfrm>
          </p:grpSpPr>
          <p:grpSp>
            <p:nvGrpSpPr>
              <p:cNvPr id="9264" name="Group 6">
                <a:extLst>
                  <a:ext uri="{FF2B5EF4-FFF2-40B4-BE49-F238E27FC236}">
                    <a16:creationId xmlns:a16="http://schemas.microsoft.com/office/drawing/2014/main" id="{75BE6D71-43B3-465D-8ED0-E9A5204746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" y="1193"/>
                <a:ext cx="335" cy="393"/>
                <a:chOff x="227" y="1193"/>
                <a:chExt cx="335" cy="393"/>
              </a:xfrm>
            </p:grpSpPr>
            <p:grpSp>
              <p:nvGrpSpPr>
                <p:cNvPr id="9265" name="Group 7">
                  <a:extLst>
                    <a:ext uri="{FF2B5EF4-FFF2-40B4-BE49-F238E27FC236}">
                      <a16:creationId xmlns:a16="http://schemas.microsoft.com/office/drawing/2014/main" id="{E6E02A63-D822-4379-BE5E-8B20933E651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" y="1196"/>
                  <a:ext cx="322" cy="385"/>
                  <a:chOff x="238" y="1196"/>
                  <a:chExt cx="322" cy="385"/>
                </a:xfrm>
              </p:grpSpPr>
              <p:sp>
                <p:nvSpPr>
                  <p:cNvPr id="9271" name="Freeform 8">
                    <a:extLst>
                      <a:ext uri="{FF2B5EF4-FFF2-40B4-BE49-F238E27FC236}">
                        <a16:creationId xmlns:a16="http://schemas.microsoft.com/office/drawing/2014/main" id="{13BDEA01-DA45-4EEF-9A7C-4BC1378B72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8" y="1267"/>
                    <a:ext cx="333" cy="316"/>
                  </a:xfrm>
                  <a:custGeom>
                    <a:avLst/>
                    <a:gdLst>
                      <a:gd name="T0" fmla="*/ 0 w 1469"/>
                      <a:gd name="T1" fmla="*/ 0 h 1393"/>
                      <a:gd name="T2" fmla="*/ 0 w 1469"/>
                      <a:gd name="T3" fmla="*/ 0 h 1393"/>
                      <a:gd name="T4" fmla="*/ 0 w 1469"/>
                      <a:gd name="T5" fmla="*/ 0 h 1393"/>
                      <a:gd name="T6" fmla="*/ 0 w 1469"/>
                      <a:gd name="T7" fmla="*/ 0 h 1393"/>
                      <a:gd name="T8" fmla="*/ 0 w 1469"/>
                      <a:gd name="T9" fmla="*/ 0 h 13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69"/>
                      <a:gd name="T16" fmla="*/ 0 h 1393"/>
                      <a:gd name="T17" fmla="*/ 1469 w 1469"/>
                      <a:gd name="T18" fmla="*/ 1393 h 13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69" h="1393">
                        <a:moveTo>
                          <a:pt x="1468" y="731"/>
                        </a:moveTo>
                        <a:cubicBezTo>
                          <a:pt x="1468" y="1111"/>
                          <a:pt x="1164" y="1392"/>
                          <a:pt x="767" y="1392"/>
                        </a:cubicBezTo>
                        <a:cubicBezTo>
                          <a:pt x="371" y="1392"/>
                          <a:pt x="0" y="1080"/>
                          <a:pt x="49" y="704"/>
                        </a:cubicBezTo>
                        <a:cubicBezTo>
                          <a:pt x="95" y="356"/>
                          <a:pt x="368" y="0"/>
                          <a:pt x="764" y="3"/>
                        </a:cubicBezTo>
                        <a:cubicBezTo>
                          <a:pt x="1164" y="6"/>
                          <a:pt x="1462" y="348"/>
                          <a:pt x="1468" y="731"/>
                        </a:cubicBezTo>
                      </a:path>
                    </a:pathLst>
                  </a:custGeom>
                  <a:solidFill>
                    <a:srgbClr val="C17D1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9272" name="Freeform 9">
                    <a:extLst>
                      <a:ext uri="{FF2B5EF4-FFF2-40B4-BE49-F238E27FC236}">
                        <a16:creationId xmlns:a16="http://schemas.microsoft.com/office/drawing/2014/main" id="{1B83BE04-9DDF-436F-9D5A-9082461186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6" y="1212"/>
                    <a:ext cx="171" cy="61"/>
                  </a:xfrm>
                  <a:custGeom>
                    <a:avLst/>
                    <a:gdLst>
                      <a:gd name="T0" fmla="*/ 0 w 752"/>
                      <a:gd name="T1" fmla="*/ 0 h 269"/>
                      <a:gd name="T2" fmla="*/ 0 w 752"/>
                      <a:gd name="T3" fmla="*/ 0 h 269"/>
                      <a:gd name="T4" fmla="*/ 0 w 752"/>
                      <a:gd name="T5" fmla="*/ 0 h 269"/>
                      <a:gd name="T6" fmla="*/ 0 w 752"/>
                      <a:gd name="T7" fmla="*/ 0 h 269"/>
                      <a:gd name="T8" fmla="*/ 0 w 752"/>
                      <a:gd name="T9" fmla="*/ 0 h 269"/>
                      <a:gd name="T10" fmla="*/ 0 w 752"/>
                      <a:gd name="T11" fmla="*/ 0 h 269"/>
                      <a:gd name="T12" fmla="*/ 0 w 752"/>
                      <a:gd name="T13" fmla="*/ 0 h 269"/>
                      <a:gd name="T14" fmla="*/ 0 w 752"/>
                      <a:gd name="T15" fmla="*/ 0 h 269"/>
                      <a:gd name="T16" fmla="*/ 0 w 752"/>
                      <a:gd name="T17" fmla="*/ 0 h 269"/>
                      <a:gd name="T18" fmla="*/ 0 w 752"/>
                      <a:gd name="T19" fmla="*/ 0 h 269"/>
                      <a:gd name="T20" fmla="*/ 0 w 752"/>
                      <a:gd name="T21" fmla="*/ 0 h 26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52"/>
                      <a:gd name="T34" fmla="*/ 0 h 269"/>
                      <a:gd name="T35" fmla="*/ 752 w 752"/>
                      <a:gd name="T36" fmla="*/ 269 h 26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52" h="269">
                        <a:moveTo>
                          <a:pt x="205" y="222"/>
                        </a:moveTo>
                        <a:cubicBezTo>
                          <a:pt x="171" y="171"/>
                          <a:pt x="0" y="0"/>
                          <a:pt x="0" y="0"/>
                        </a:cubicBezTo>
                        <a:lnTo>
                          <a:pt x="313" y="23"/>
                        </a:lnTo>
                        <a:lnTo>
                          <a:pt x="244" y="102"/>
                        </a:lnTo>
                        <a:lnTo>
                          <a:pt x="301" y="131"/>
                        </a:lnTo>
                        <a:lnTo>
                          <a:pt x="512" y="63"/>
                        </a:lnTo>
                        <a:lnTo>
                          <a:pt x="608" y="85"/>
                        </a:lnTo>
                        <a:lnTo>
                          <a:pt x="751" y="40"/>
                        </a:lnTo>
                        <a:lnTo>
                          <a:pt x="597" y="222"/>
                        </a:lnTo>
                        <a:lnTo>
                          <a:pt x="500" y="268"/>
                        </a:lnTo>
                        <a:lnTo>
                          <a:pt x="205" y="222"/>
                        </a:lnTo>
                      </a:path>
                    </a:pathLst>
                  </a:custGeom>
                  <a:solidFill>
                    <a:srgbClr val="C17D11"/>
                  </a:solidFill>
                  <a:ln w="828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9273" name="Freeform 10">
                    <a:extLst>
                      <a:ext uri="{FF2B5EF4-FFF2-40B4-BE49-F238E27FC236}">
                        <a16:creationId xmlns:a16="http://schemas.microsoft.com/office/drawing/2014/main" id="{63C7D56D-D54C-4777-8A2F-15BEEC8457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0" y="1196"/>
                    <a:ext cx="164" cy="46"/>
                  </a:xfrm>
                  <a:custGeom>
                    <a:avLst/>
                    <a:gdLst>
                      <a:gd name="T0" fmla="*/ 0 w 724"/>
                      <a:gd name="T1" fmla="*/ 0 h 201"/>
                      <a:gd name="T2" fmla="*/ 0 w 724"/>
                      <a:gd name="T3" fmla="*/ 0 h 201"/>
                      <a:gd name="T4" fmla="*/ 0 w 724"/>
                      <a:gd name="T5" fmla="*/ 0 h 201"/>
                      <a:gd name="T6" fmla="*/ 0 w 724"/>
                      <a:gd name="T7" fmla="*/ 0 h 201"/>
                      <a:gd name="T8" fmla="*/ 0 w 724"/>
                      <a:gd name="T9" fmla="*/ 0 h 201"/>
                      <a:gd name="T10" fmla="*/ 0 w 724"/>
                      <a:gd name="T11" fmla="*/ 0 h 201"/>
                      <a:gd name="T12" fmla="*/ 0 w 724"/>
                      <a:gd name="T13" fmla="*/ 0 h 201"/>
                      <a:gd name="T14" fmla="*/ 0 w 724"/>
                      <a:gd name="T15" fmla="*/ 0 h 201"/>
                      <a:gd name="T16" fmla="*/ 0 w 724"/>
                      <a:gd name="T17" fmla="*/ 0 h 201"/>
                      <a:gd name="T18" fmla="*/ 0 w 724"/>
                      <a:gd name="T19" fmla="*/ 0 h 201"/>
                      <a:gd name="T20" fmla="*/ 0 w 724"/>
                      <a:gd name="T21" fmla="*/ 0 h 201"/>
                      <a:gd name="T22" fmla="*/ 0 w 724"/>
                      <a:gd name="T23" fmla="*/ 0 h 201"/>
                      <a:gd name="T24" fmla="*/ 0 w 724"/>
                      <a:gd name="T25" fmla="*/ 0 h 201"/>
                      <a:gd name="T26" fmla="*/ 0 w 724"/>
                      <a:gd name="T27" fmla="*/ 0 h 201"/>
                      <a:gd name="T28" fmla="*/ 0 w 724"/>
                      <a:gd name="T29" fmla="*/ 0 h 201"/>
                      <a:gd name="T30" fmla="*/ 0 w 724"/>
                      <a:gd name="T31" fmla="*/ 0 h 201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24"/>
                      <a:gd name="T49" fmla="*/ 0 h 201"/>
                      <a:gd name="T50" fmla="*/ 724 w 724"/>
                      <a:gd name="T51" fmla="*/ 201 h 201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24" h="201">
                        <a:moveTo>
                          <a:pt x="0" y="63"/>
                        </a:moveTo>
                        <a:lnTo>
                          <a:pt x="199" y="0"/>
                        </a:lnTo>
                        <a:lnTo>
                          <a:pt x="239" y="51"/>
                        </a:lnTo>
                        <a:lnTo>
                          <a:pt x="477" y="13"/>
                        </a:lnTo>
                        <a:lnTo>
                          <a:pt x="426" y="74"/>
                        </a:lnTo>
                        <a:lnTo>
                          <a:pt x="443" y="94"/>
                        </a:lnTo>
                        <a:lnTo>
                          <a:pt x="614" y="23"/>
                        </a:lnTo>
                        <a:lnTo>
                          <a:pt x="699" y="28"/>
                        </a:lnTo>
                        <a:lnTo>
                          <a:pt x="723" y="74"/>
                        </a:lnTo>
                        <a:lnTo>
                          <a:pt x="676" y="125"/>
                        </a:lnTo>
                        <a:lnTo>
                          <a:pt x="546" y="153"/>
                        </a:lnTo>
                        <a:lnTo>
                          <a:pt x="460" y="125"/>
                        </a:lnTo>
                        <a:lnTo>
                          <a:pt x="233" y="200"/>
                        </a:lnTo>
                        <a:lnTo>
                          <a:pt x="182" y="171"/>
                        </a:lnTo>
                        <a:lnTo>
                          <a:pt x="261" y="85"/>
                        </a:lnTo>
                        <a:lnTo>
                          <a:pt x="0" y="63"/>
                        </a:lnTo>
                      </a:path>
                    </a:pathLst>
                  </a:custGeom>
                  <a:solidFill>
                    <a:srgbClr val="8F590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9274" name="Freeform 11">
                    <a:extLst>
                      <a:ext uri="{FF2B5EF4-FFF2-40B4-BE49-F238E27FC236}">
                        <a16:creationId xmlns:a16="http://schemas.microsoft.com/office/drawing/2014/main" id="{65E5ECA0-76AD-422D-9F58-548D51DA3D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8" y="1251"/>
                    <a:ext cx="169" cy="32"/>
                  </a:xfrm>
                  <a:custGeom>
                    <a:avLst/>
                    <a:gdLst>
                      <a:gd name="T0" fmla="*/ 0 w 746"/>
                      <a:gd name="T1" fmla="*/ 0 h 141"/>
                      <a:gd name="T2" fmla="*/ 0 w 746"/>
                      <a:gd name="T3" fmla="*/ 0 h 141"/>
                      <a:gd name="T4" fmla="*/ 0 w 746"/>
                      <a:gd name="T5" fmla="*/ 0 h 141"/>
                      <a:gd name="T6" fmla="*/ 0 w 746"/>
                      <a:gd name="T7" fmla="*/ 0 h 141"/>
                      <a:gd name="T8" fmla="*/ 0 w 746"/>
                      <a:gd name="T9" fmla="*/ 0 h 141"/>
                      <a:gd name="T10" fmla="*/ 0 w 746"/>
                      <a:gd name="T11" fmla="*/ 0 h 141"/>
                      <a:gd name="T12" fmla="*/ 0 w 746"/>
                      <a:gd name="T13" fmla="*/ 0 h 141"/>
                      <a:gd name="T14" fmla="*/ 0 w 746"/>
                      <a:gd name="T15" fmla="*/ 0 h 141"/>
                      <a:gd name="T16" fmla="*/ 0 w 746"/>
                      <a:gd name="T17" fmla="*/ 0 h 14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6"/>
                      <a:gd name="T28" fmla="*/ 0 h 141"/>
                      <a:gd name="T29" fmla="*/ 746 w 746"/>
                      <a:gd name="T30" fmla="*/ 141 h 14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6" h="141">
                        <a:moveTo>
                          <a:pt x="0" y="102"/>
                        </a:moveTo>
                        <a:cubicBezTo>
                          <a:pt x="6" y="94"/>
                          <a:pt x="53" y="53"/>
                          <a:pt x="53" y="53"/>
                        </a:cubicBezTo>
                        <a:lnTo>
                          <a:pt x="368" y="92"/>
                        </a:lnTo>
                        <a:lnTo>
                          <a:pt x="664" y="0"/>
                        </a:lnTo>
                        <a:lnTo>
                          <a:pt x="745" y="15"/>
                        </a:lnTo>
                        <a:lnTo>
                          <a:pt x="729" y="62"/>
                        </a:lnTo>
                        <a:lnTo>
                          <a:pt x="444" y="93"/>
                        </a:lnTo>
                        <a:lnTo>
                          <a:pt x="346" y="140"/>
                        </a:lnTo>
                        <a:lnTo>
                          <a:pt x="0" y="102"/>
                        </a:lnTo>
                      </a:path>
                    </a:pathLst>
                  </a:custGeom>
                  <a:solidFill>
                    <a:srgbClr val="EDD400"/>
                  </a:solidFill>
                  <a:ln w="504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</p:grpSp>
            <p:sp>
              <p:nvSpPr>
                <p:cNvPr id="9266" name="Freeform 12">
                  <a:extLst>
                    <a:ext uri="{FF2B5EF4-FFF2-40B4-BE49-F238E27FC236}">
                      <a16:creationId xmlns:a16="http://schemas.microsoft.com/office/drawing/2014/main" id="{A369F53E-BDDF-4805-9D25-7F4185E191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" y="1325"/>
                  <a:ext cx="126" cy="152"/>
                </a:xfrm>
                <a:custGeom>
                  <a:avLst/>
                  <a:gdLst>
                    <a:gd name="T0" fmla="*/ 0 w 555"/>
                    <a:gd name="T1" fmla="*/ 0 h 672"/>
                    <a:gd name="T2" fmla="*/ 0 w 555"/>
                    <a:gd name="T3" fmla="*/ 0 h 672"/>
                    <a:gd name="T4" fmla="*/ 0 w 555"/>
                    <a:gd name="T5" fmla="*/ 0 h 672"/>
                    <a:gd name="T6" fmla="*/ 0 w 555"/>
                    <a:gd name="T7" fmla="*/ 0 h 672"/>
                    <a:gd name="T8" fmla="*/ 0 w 555"/>
                    <a:gd name="T9" fmla="*/ 0 h 672"/>
                    <a:gd name="T10" fmla="*/ 0 w 555"/>
                    <a:gd name="T11" fmla="*/ 0 h 672"/>
                    <a:gd name="T12" fmla="*/ 0 w 555"/>
                    <a:gd name="T13" fmla="*/ 0 h 672"/>
                    <a:gd name="T14" fmla="*/ 0 w 555"/>
                    <a:gd name="T15" fmla="*/ 0 h 672"/>
                    <a:gd name="T16" fmla="*/ 0 w 555"/>
                    <a:gd name="T17" fmla="*/ 0 h 672"/>
                    <a:gd name="T18" fmla="*/ 0 w 555"/>
                    <a:gd name="T19" fmla="*/ 0 h 672"/>
                    <a:gd name="T20" fmla="*/ 0 w 555"/>
                    <a:gd name="T21" fmla="*/ 0 h 672"/>
                    <a:gd name="T22" fmla="*/ 0 w 555"/>
                    <a:gd name="T23" fmla="*/ 0 h 672"/>
                    <a:gd name="T24" fmla="*/ 0 w 555"/>
                    <a:gd name="T25" fmla="*/ 0 h 672"/>
                    <a:gd name="T26" fmla="*/ 0 w 555"/>
                    <a:gd name="T27" fmla="*/ 0 h 672"/>
                    <a:gd name="T28" fmla="*/ 0 w 555"/>
                    <a:gd name="T29" fmla="*/ 0 h 672"/>
                    <a:gd name="T30" fmla="*/ 0 w 555"/>
                    <a:gd name="T31" fmla="*/ 0 h 672"/>
                    <a:gd name="T32" fmla="*/ 0 w 555"/>
                    <a:gd name="T33" fmla="*/ 0 h 672"/>
                    <a:gd name="T34" fmla="*/ 0 w 555"/>
                    <a:gd name="T35" fmla="*/ 0 h 672"/>
                    <a:gd name="T36" fmla="*/ 0 w 555"/>
                    <a:gd name="T37" fmla="*/ 0 h 672"/>
                    <a:gd name="T38" fmla="*/ 0 w 555"/>
                    <a:gd name="T39" fmla="*/ 0 h 672"/>
                    <a:gd name="T40" fmla="*/ 0 w 555"/>
                    <a:gd name="T41" fmla="*/ 0 h 672"/>
                    <a:gd name="T42" fmla="*/ 0 w 555"/>
                    <a:gd name="T43" fmla="*/ 0 h 672"/>
                    <a:gd name="T44" fmla="*/ 0 w 555"/>
                    <a:gd name="T45" fmla="*/ 0 h 672"/>
                    <a:gd name="T46" fmla="*/ 0 w 555"/>
                    <a:gd name="T47" fmla="*/ 0 h 672"/>
                    <a:gd name="T48" fmla="*/ 0 w 555"/>
                    <a:gd name="T49" fmla="*/ 0 h 672"/>
                    <a:gd name="T50" fmla="*/ 0 w 555"/>
                    <a:gd name="T51" fmla="*/ 0 h 672"/>
                    <a:gd name="T52" fmla="*/ 0 w 555"/>
                    <a:gd name="T53" fmla="*/ 0 h 672"/>
                    <a:gd name="T54" fmla="*/ 0 w 555"/>
                    <a:gd name="T55" fmla="*/ 0 h 672"/>
                    <a:gd name="T56" fmla="*/ 0 w 555"/>
                    <a:gd name="T57" fmla="*/ 0 h 672"/>
                    <a:gd name="T58" fmla="*/ 0 w 555"/>
                    <a:gd name="T59" fmla="*/ 0 h 672"/>
                    <a:gd name="T60" fmla="*/ 0 w 555"/>
                    <a:gd name="T61" fmla="*/ 0 h 672"/>
                    <a:gd name="T62" fmla="*/ 0 w 555"/>
                    <a:gd name="T63" fmla="*/ 0 h 672"/>
                    <a:gd name="T64" fmla="*/ 0 w 555"/>
                    <a:gd name="T65" fmla="*/ 0 h 672"/>
                    <a:gd name="T66" fmla="*/ 0 w 555"/>
                    <a:gd name="T67" fmla="*/ 0 h 672"/>
                    <a:gd name="T68" fmla="*/ 0 w 555"/>
                    <a:gd name="T69" fmla="*/ 0 h 672"/>
                    <a:gd name="T70" fmla="*/ 0 w 555"/>
                    <a:gd name="T71" fmla="*/ 0 h 672"/>
                    <a:gd name="T72" fmla="*/ 0 w 555"/>
                    <a:gd name="T73" fmla="*/ 0 h 672"/>
                    <a:gd name="T74" fmla="*/ 0 w 555"/>
                    <a:gd name="T75" fmla="*/ 0 h 672"/>
                    <a:gd name="T76" fmla="*/ 0 w 555"/>
                    <a:gd name="T77" fmla="*/ 0 h 672"/>
                    <a:gd name="T78" fmla="*/ 0 w 555"/>
                    <a:gd name="T79" fmla="*/ 0 h 672"/>
                    <a:gd name="T80" fmla="*/ 0 w 555"/>
                    <a:gd name="T81" fmla="*/ 0 h 672"/>
                    <a:gd name="T82" fmla="*/ 0 w 555"/>
                    <a:gd name="T83" fmla="*/ 0 h 672"/>
                    <a:gd name="T84" fmla="*/ 0 w 555"/>
                    <a:gd name="T85" fmla="*/ 0 h 672"/>
                    <a:gd name="T86" fmla="*/ 0 w 555"/>
                    <a:gd name="T87" fmla="*/ 0 h 672"/>
                    <a:gd name="T88" fmla="*/ 0 w 555"/>
                    <a:gd name="T89" fmla="*/ 0 h 672"/>
                    <a:gd name="T90" fmla="*/ 0 w 555"/>
                    <a:gd name="T91" fmla="*/ 0 h 672"/>
                    <a:gd name="T92" fmla="*/ 0 w 555"/>
                    <a:gd name="T93" fmla="*/ 0 h 672"/>
                    <a:gd name="T94" fmla="*/ 0 w 555"/>
                    <a:gd name="T95" fmla="*/ 0 h 672"/>
                    <a:gd name="T96" fmla="*/ 0 w 555"/>
                    <a:gd name="T97" fmla="*/ 0 h 672"/>
                    <a:gd name="T98" fmla="*/ 0 w 555"/>
                    <a:gd name="T99" fmla="*/ 0 h 672"/>
                    <a:gd name="T100" fmla="*/ 0 w 555"/>
                    <a:gd name="T101" fmla="*/ 0 h 672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555"/>
                    <a:gd name="T154" fmla="*/ 0 h 672"/>
                    <a:gd name="T155" fmla="*/ 555 w 555"/>
                    <a:gd name="T156" fmla="*/ 672 h 672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555" h="672">
                      <a:moveTo>
                        <a:pt x="232" y="0"/>
                      </a:moveTo>
                      <a:cubicBezTo>
                        <a:pt x="243" y="32"/>
                        <a:pt x="254" y="64"/>
                        <a:pt x="272" y="89"/>
                      </a:cubicBezTo>
                      <a:cubicBezTo>
                        <a:pt x="351" y="78"/>
                        <a:pt x="388" y="82"/>
                        <a:pt x="461" y="100"/>
                      </a:cubicBezTo>
                      <a:cubicBezTo>
                        <a:pt x="460" y="121"/>
                        <a:pt x="485" y="116"/>
                        <a:pt x="489" y="132"/>
                      </a:cubicBezTo>
                      <a:cubicBezTo>
                        <a:pt x="496" y="159"/>
                        <a:pt x="475" y="158"/>
                        <a:pt x="468" y="171"/>
                      </a:cubicBezTo>
                      <a:cubicBezTo>
                        <a:pt x="388" y="185"/>
                        <a:pt x="373" y="102"/>
                        <a:pt x="286" y="139"/>
                      </a:cubicBezTo>
                      <a:cubicBezTo>
                        <a:pt x="303" y="175"/>
                        <a:pt x="310" y="222"/>
                        <a:pt x="332" y="253"/>
                      </a:cubicBezTo>
                      <a:cubicBezTo>
                        <a:pt x="389" y="246"/>
                        <a:pt x="456" y="258"/>
                        <a:pt x="496" y="282"/>
                      </a:cubicBezTo>
                      <a:cubicBezTo>
                        <a:pt x="525" y="299"/>
                        <a:pt x="554" y="317"/>
                        <a:pt x="546" y="364"/>
                      </a:cubicBezTo>
                      <a:cubicBezTo>
                        <a:pt x="544" y="379"/>
                        <a:pt x="540" y="406"/>
                        <a:pt x="532" y="424"/>
                      </a:cubicBezTo>
                      <a:cubicBezTo>
                        <a:pt x="530" y="429"/>
                        <a:pt x="522" y="429"/>
                        <a:pt x="518" y="435"/>
                      </a:cubicBezTo>
                      <a:cubicBezTo>
                        <a:pt x="510" y="445"/>
                        <a:pt x="507" y="462"/>
                        <a:pt x="503" y="467"/>
                      </a:cubicBezTo>
                      <a:cubicBezTo>
                        <a:pt x="490" y="483"/>
                        <a:pt x="471" y="482"/>
                        <a:pt x="461" y="506"/>
                      </a:cubicBezTo>
                      <a:cubicBezTo>
                        <a:pt x="440" y="503"/>
                        <a:pt x="441" y="520"/>
                        <a:pt x="429" y="524"/>
                      </a:cubicBezTo>
                      <a:cubicBezTo>
                        <a:pt x="433" y="543"/>
                        <a:pt x="438" y="574"/>
                        <a:pt x="453" y="592"/>
                      </a:cubicBezTo>
                      <a:cubicBezTo>
                        <a:pt x="446" y="619"/>
                        <a:pt x="471" y="641"/>
                        <a:pt x="439" y="649"/>
                      </a:cubicBezTo>
                      <a:cubicBezTo>
                        <a:pt x="413" y="627"/>
                        <a:pt x="416" y="575"/>
                        <a:pt x="400" y="542"/>
                      </a:cubicBezTo>
                      <a:cubicBezTo>
                        <a:pt x="360" y="546"/>
                        <a:pt x="328" y="559"/>
                        <a:pt x="297" y="563"/>
                      </a:cubicBezTo>
                      <a:cubicBezTo>
                        <a:pt x="294" y="606"/>
                        <a:pt x="333" y="633"/>
                        <a:pt x="314" y="671"/>
                      </a:cubicBezTo>
                      <a:cubicBezTo>
                        <a:pt x="261" y="671"/>
                        <a:pt x="290" y="587"/>
                        <a:pt x="257" y="563"/>
                      </a:cubicBezTo>
                      <a:cubicBezTo>
                        <a:pt x="180" y="568"/>
                        <a:pt x="119" y="563"/>
                        <a:pt x="76" y="528"/>
                      </a:cubicBezTo>
                      <a:cubicBezTo>
                        <a:pt x="63" y="503"/>
                        <a:pt x="68" y="473"/>
                        <a:pt x="93" y="467"/>
                      </a:cubicBezTo>
                      <a:cubicBezTo>
                        <a:pt x="139" y="457"/>
                        <a:pt x="202" y="552"/>
                        <a:pt x="250" y="517"/>
                      </a:cubicBezTo>
                      <a:cubicBezTo>
                        <a:pt x="235" y="476"/>
                        <a:pt x="233" y="422"/>
                        <a:pt x="211" y="389"/>
                      </a:cubicBezTo>
                      <a:cubicBezTo>
                        <a:pt x="105" y="409"/>
                        <a:pt x="0" y="346"/>
                        <a:pt x="36" y="225"/>
                      </a:cubicBezTo>
                      <a:cubicBezTo>
                        <a:pt x="57" y="211"/>
                        <a:pt x="67" y="186"/>
                        <a:pt x="86" y="171"/>
                      </a:cubicBezTo>
                      <a:cubicBezTo>
                        <a:pt x="98" y="162"/>
                        <a:pt x="115" y="164"/>
                        <a:pt x="122" y="150"/>
                      </a:cubicBezTo>
                      <a:cubicBezTo>
                        <a:pt x="123" y="101"/>
                        <a:pt x="70" y="76"/>
                        <a:pt x="90" y="32"/>
                      </a:cubicBezTo>
                      <a:cubicBezTo>
                        <a:pt x="134" y="41"/>
                        <a:pt x="121" y="106"/>
                        <a:pt x="147" y="132"/>
                      </a:cubicBezTo>
                      <a:cubicBezTo>
                        <a:pt x="185" y="128"/>
                        <a:pt x="207" y="108"/>
                        <a:pt x="240" y="100"/>
                      </a:cubicBezTo>
                      <a:cubicBezTo>
                        <a:pt x="235" y="63"/>
                        <a:pt x="196" y="39"/>
                        <a:pt x="215" y="0"/>
                      </a:cubicBezTo>
                      <a:cubicBezTo>
                        <a:pt x="221" y="0"/>
                        <a:pt x="227" y="0"/>
                        <a:pt x="232" y="0"/>
                      </a:cubicBezTo>
                      <a:close/>
                      <a:moveTo>
                        <a:pt x="165" y="182"/>
                      </a:moveTo>
                      <a:cubicBezTo>
                        <a:pt x="175" y="220"/>
                        <a:pt x="189" y="255"/>
                        <a:pt x="211" y="282"/>
                      </a:cubicBezTo>
                      <a:cubicBezTo>
                        <a:pt x="244" y="270"/>
                        <a:pt x="272" y="272"/>
                        <a:pt x="304" y="257"/>
                      </a:cubicBezTo>
                      <a:cubicBezTo>
                        <a:pt x="296" y="216"/>
                        <a:pt x="270" y="193"/>
                        <a:pt x="265" y="150"/>
                      </a:cubicBezTo>
                      <a:cubicBezTo>
                        <a:pt x="219" y="148"/>
                        <a:pt x="195" y="168"/>
                        <a:pt x="165" y="182"/>
                      </a:cubicBezTo>
                      <a:close/>
                      <a:moveTo>
                        <a:pt x="136" y="196"/>
                      </a:moveTo>
                      <a:cubicBezTo>
                        <a:pt x="113" y="221"/>
                        <a:pt x="72" y="230"/>
                        <a:pt x="76" y="282"/>
                      </a:cubicBezTo>
                      <a:cubicBezTo>
                        <a:pt x="105" y="305"/>
                        <a:pt x="144" y="292"/>
                        <a:pt x="179" y="289"/>
                      </a:cubicBezTo>
                      <a:cubicBezTo>
                        <a:pt x="171" y="251"/>
                        <a:pt x="158" y="220"/>
                        <a:pt x="136" y="196"/>
                      </a:cubicBezTo>
                      <a:close/>
                      <a:moveTo>
                        <a:pt x="371" y="374"/>
                      </a:moveTo>
                      <a:cubicBezTo>
                        <a:pt x="393" y="400"/>
                        <a:pt x="398" y="443"/>
                        <a:pt x="414" y="474"/>
                      </a:cubicBezTo>
                      <a:cubicBezTo>
                        <a:pt x="458" y="458"/>
                        <a:pt x="518" y="416"/>
                        <a:pt x="486" y="356"/>
                      </a:cubicBezTo>
                      <a:cubicBezTo>
                        <a:pt x="452" y="350"/>
                        <a:pt x="380" y="335"/>
                        <a:pt x="371" y="374"/>
                      </a:cubicBezTo>
                      <a:close/>
                      <a:moveTo>
                        <a:pt x="240" y="399"/>
                      </a:moveTo>
                      <a:cubicBezTo>
                        <a:pt x="260" y="433"/>
                        <a:pt x="257" y="489"/>
                        <a:pt x="282" y="517"/>
                      </a:cubicBezTo>
                      <a:cubicBezTo>
                        <a:pt x="318" y="510"/>
                        <a:pt x="355" y="508"/>
                        <a:pt x="386" y="488"/>
                      </a:cubicBezTo>
                      <a:cubicBezTo>
                        <a:pt x="378" y="454"/>
                        <a:pt x="369" y="422"/>
                        <a:pt x="354" y="396"/>
                      </a:cubicBezTo>
                      <a:cubicBezTo>
                        <a:pt x="353" y="380"/>
                        <a:pt x="351" y="365"/>
                        <a:pt x="336" y="364"/>
                      </a:cubicBezTo>
                      <a:cubicBezTo>
                        <a:pt x="310" y="373"/>
                        <a:pt x="254" y="368"/>
                        <a:pt x="240" y="39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9267" name="Freeform 13">
                  <a:extLst>
                    <a:ext uri="{FF2B5EF4-FFF2-40B4-BE49-F238E27FC236}">
                      <a16:creationId xmlns:a16="http://schemas.microsoft.com/office/drawing/2014/main" id="{F7A13863-E05A-4AE9-8596-1C80EA9D47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" y="1471"/>
                  <a:ext cx="12" cy="17"/>
                </a:xfrm>
                <a:custGeom>
                  <a:avLst/>
                  <a:gdLst>
                    <a:gd name="T0" fmla="*/ 0 w 51"/>
                    <a:gd name="T1" fmla="*/ 0 h 73"/>
                    <a:gd name="T2" fmla="*/ 0 w 51"/>
                    <a:gd name="T3" fmla="*/ 0 h 73"/>
                    <a:gd name="T4" fmla="*/ 0 w 51"/>
                    <a:gd name="T5" fmla="*/ 0 h 73"/>
                    <a:gd name="T6" fmla="*/ 0 60000 65536"/>
                    <a:gd name="T7" fmla="*/ 0 60000 65536"/>
                    <a:gd name="T8" fmla="*/ 0 60000 65536"/>
                    <a:gd name="T9" fmla="*/ 0 w 51"/>
                    <a:gd name="T10" fmla="*/ 0 h 73"/>
                    <a:gd name="T11" fmla="*/ 51 w 51"/>
                    <a:gd name="T12" fmla="*/ 73 h 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1" h="73">
                      <a:moveTo>
                        <a:pt x="37" y="0"/>
                      </a:moveTo>
                      <a:cubicBezTo>
                        <a:pt x="50" y="21"/>
                        <a:pt x="31" y="72"/>
                        <a:pt x="1" y="61"/>
                      </a:cubicBezTo>
                      <a:cubicBezTo>
                        <a:pt x="0" y="27"/>
                        <a:pt x="7" y="2"/>
                        <a:pt x="37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9268" name="Freeform 14">
                  <a:extLst>
                    <a:ext uri="{FF2B5EF4-FFF2-40B4-BE49-F238E27FC236}">
                      <a16:creationId xmlns:a16="http://schemas.microsoft.com/office/drawing/2014/main" id="{72804892-68E4-459D-BB57-4C96D8ED61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" y="1504"/>
                  <a:ext cx="12" cy="12"/>
                </a:xfrm>
                <a:custGeom>
                  <a:avLst/>
                  <a:gdLst>
                    <a:gd name="T0" fmla="*/ 0 w 51"/>
                    <a:gd name="T1" fmla="*/ 0 h 51"/>
                    <a:gd name="T2" fmla="*/ 0 w 51"/>
                    <a:gd name="T3" fmla="*/ 0 h 51"/>
                    <a:gd name="T4" fmla="*/ 0 w 51"/>
                    <a:gd name="T5" fmla="*/ 0 h 51"/>
                    <a:gd name="T6" fmla="*/ 0 w 51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1"/>
                    <a:gd name="T13" fmla="*/ 0 h 51"/>
                    <a:gd name="T14" fmla="*/ 51 w 51"/>
                    <a:gd name="T15" fmla="*/ 51 h 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1" h="51">
                      <a:moveTo>
                        <a:pt x="39" y="0"/>
                      </a:moveTo>
                      <a:cubicBezTo>
                        <a:pt x="37" y="11"/>
                        <a:pt x="48" y="9"/>
                        <a:pt x="50" y="18"/>
                      </a:cubicBezTo>
                      <a:cubicBezTo>
                        <a:pt x="42" y="33"/>
                        <a:pt x="36" y="50"/>
                        <a:pt x="10" y="46"/>
                      </a:cubicBezTo>
                      <a:cubicBezTo>
                        <a:pt x="0" y="20"/>
                        <a:pt x="17" y="5"/>
                        <a:pt x="39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9269" name="Freeform 15">
                  <a:extLst>
                    <a:ext uri="{FF2B5EF4-FFF2-40B4-BE49-F238E27FC236}">
                      <a16:creationId xmlns:a16="http://schemas.microsoft.com/office/drawing/2014/main" id="{B90A1A22-FD89-420A-96BC-C277EE90E7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" y="1503"/>
                  <a:ext cx="13" cy="14"/>
                </a:xfrm>
                <a:custGeom>
                  <a:avLst/>
                  <a:gdLst>
                    <a:gd name="T0" fmla="*/ 0 w 58"/>
                    <a:gd name="T1" fmla="*/ 0 h 63"/>
                    <a:gd name="T2" fmla="*/ 0 w 58"/>
                    <a:gd name="T3" fmla="*/ 0 h 63"/>
                    <a:gd name="T4" fmla="*/ 0 w 58"/>
                    <a:gd name="T5" fmla="*/ 0 h 63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63"/>
                    <a:gd name="T11" fmla="*/ 58 w 58"/>
                    <a:gd name="T12" fmla="*/ 63 h 6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63">
                      <a:moveTo>
                        <a:pt x="43" y="4"/>
                      </a:moveTo>
                      <a:cubicBezTo>
                        <a:pt x="57" y="22"/>
                        <a:pt x="46" y="52"/>
                        <a:pt x="29" y="62"/>
                      </a:cubicBezTo>
                      <a:cubicBezTo>
                        <a:pt x="0" y="54"/>
                        <a:pt x="17" y="0"/>
                        <a:pt x="43" y="4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9270" name="Freeform 16">
                  <a:extLst>
                    <a:ext uri="{FF2B5EF4-FFF2-40B4-BE49-F238E27FC236}">
                      <a16:creationId xmlns:a16="http://schemas.microsoft.com/office/drawing/2014/main" id="{DDE8F663-B26C-48FF-9431-1BD4C00207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" y="1192"/>
                  <a:ext cx="341" cy="398"/>
                </a:xfrm>
                <a:custGeom>
                  <a:avLst/>
                  <a:gdLst>
                    <a:gd name="T0" fmla="*/ 0 w 1504"/>
                    <a:gd name="T1" fmla="*/ 0 h 1754"/>
                    <a:gd name="T2" fmla="*/ 0 w 1504"/>
                    <a:gd name="T3" fmla="*/ 0 h 1754"/>
                    <a:gd name="T4" fmla="*/ 0 w 1504"/>
                    <a:gd name="T5" fmla="*/ 0 h 1754"/>
                    <a:gd name="T6" fmla="*/ 0 w 1504"/>
                    <a:gd name="T7" fmla="*/ 0 h 1754"/>
                    <a:gd name="T8" fmla="*/ 0 w 1504"/>
                    <a:gd name="T9" fmla="*/ 0 h 1754"/>
                    <a:gd name="T10" fmla="*/ 0 w 1504"/>
                    <a:gd name="T11" fmla="*/ 0 h 1754"/>
                    <a:gd name="T12" fmla="*/ 0 w 1504"/>
                    <a:gd name="T13" fmla="*/ 0 h 1754"/>
                    <a:gd name="T14" fmla="*/ 0 w 1504"/>
                    <a:gd name="T15" fmla="*/ 0 h 1754"/>
                    <a:gd name="T16" fmla="*/ 0 w 1504"/>
                    <a:gd name="T17" fmla="*/ 0 h 1754"/>
                    <a:gd name="T18" fmla="*/ 0 w 1504"/>
                    <a:gd name="T19" fmla="*/ 0 h 1754"/>
                    <a:gd name="T20" fmla="*/ 0 w 1504"/>
                    <a:gd name="T21" fmla="*/ 0 h 1754"/>
                    <a:gd name="T22" fmla="*/ 0 w 1504"/>
                    <a:gd name="T23" fmla="*/ 0 h 1754"/>
                    <a:gd name="T24" fmla="*/ 0 w 1504"/>
                    <a:gd name="T25" fmla="*/ 0 h 1754"/>
                    <a:gd name="T26" fmla="*/ 0 w 1504"/>
                    <a:gd name="T27" fmla="*/ 0 h 1754"/>
                    <a:gd name="T28" fmla="*/ 0 w 1504"/>
                    <a:gd name="T29" fmla="*/ 0 h 1754"/>
                    <a:gd name="T30" fmla="*/ 0 w 1504"/>
                    <a:gd name="T31" fmla="*/ 0 h 1754"/>
                    <a:gd name="T32" fmla="*/ 0 w 1504"/>
                    <a:gd name="T33" fmla="*/ 0 h 1754"/>
                    <a:gd name="T34" fmla="*/ 0 w 1504"/>
                    <a:gd name="T35" fmla="*/ 0 h 1754"/>
                    <a:gd name="T36" fmla="*/ 0 w 1504"/>
                    <a:gd name="T37" fmla="*/ 0 h 1754"/>
                    <a:gd name="T38" fmla="*/ 0 w 1504"/>
                    <a:gd name="T39" fmla="*/ 0 h 1754"/>
                    <a:gd name="T40" fmla="*/ 0 w 1504"/>
                    <a:gd name="T41" fmla="*/ 0 h 1754"/>
                    <a:gd name="T42" fmla="*/ 0 w 1504"/>
                    <a:gd name="T43" fmla="*/ 0 h 1754"/>
                    <a:gd name="T44" fmla="*/ 0 w 1504"/>
                    <a:gd name="T45" fmla="*/ 0 h 1754"/>
                    <a:gd name="T46" fmla="*/ 0 w 1504"/>
                    <a:gd name="T47" fmla="*/ 0 h 1754"/>
                    <a:gd name="T48" fmla="*/ 0 w 1504"/>
                    <a:gd name="T49" fmla="*/ 0 h 1754"/>
                    <a:gd name="T50" fmla="*/ 0 w 1504"/>
                    <a:gd name="T51" fmla="*/ 0 h 1754"/>
                    <a:gd name="T52" fmla="*/ 0 w 1504"/>
                    <a:gd name="T53" fmla="*/ 0 h 1754"/>
                    <a:gd name="T54" fmla="*/ 0 w 1504"/>
                    <a:gd name="T55" fmla="*/ 0 h 1754"/>
                    <a:gd name="T56" fmla="*/ 0 w 1504"/>
                    <a:gd name="T57" fmla="*/ 0 h 1754"/>
                    <a:gd name="T58" fmla="*/ 0 w 1504"/>
                    <a:gd name="T59" fmla="*/ 0 h 1754"/>
                    <a:gd name="T60" fmla="*/ 0 w 1504"/>
                    <a:gd name="T61" fmla="*/ 0 h 1754"/>
                    <a:gd name="T62" fmla="*/ 0 w 1504"/>
                    <a:gd name="T63" fmla="*/ 0 h 1754"/>
                    <a:gd name="T64" fmla="*/ 0 w 1504"/>
                    <a:gd name="T65" fmla="*/ 0 h 1754"/>
                    <a:gd name="T66" fmla="*/ 0 w 1504"/>
                    <a:gd name="T67" fmla="*/ 0 h 1754"/>
                    <a:gd name="T68" fmla="*/ 0 w 1504"/>
                    <a:gd name="T69" fmla="*/ 0 h 1754"/>
                    <a:gd name="T70" fmla="*/ 0 w 1504"/>
                    <a:gd name="T71" fmla="*/ 0 h 1754"/>
                    <a:gd name="T72" fmla="*/ 0 w 1504"/>
                    <a:gd name="T73" fmla="*/ 0 h 1754"/>
                    <a:gd name="T74" fmla="*/ 0 w 1504"/>
                    <a:gd name="T75" fmla="*/ 0 h 1754"/>
                    <a:gd name="T76" fmla="*/ 0 w 1504"/>
                    <a:gd name="T77" fmla="*/ 0 h 1754"/>
                    <a:gd name="T78" fmla="*/ 0 w 1504"/>
                    <a:gd name="T79" fmla="*/ 0 h 1754"/>
                    <a:gd name="T80" fmla="*/ 0 w 1504"/>
                    <a:gd name="T81" fmla="*/ 0 h 1754"/>
                    <a:gd name="T82" fmla="*/ 0 w 1504"/>
                    <a:gd name="T83" fmla="*/ 0 h 1754"/>
                    <a:gd name="T84" fmla="*/ 0 w 1504"/>
                    <a:gd name="T85" fmla="*/ 0 h 1754"/>
                    <a:gd name="T86" fmla="*/ 0 w 1504"/>
                    <a:gd name="T87" fmla="*/ 0 h 1754"/>
                    <a:gd name="T88" fmla="*/ 0 w 1504"/>
                    <a:gd name="T89" fmla="*/ 0 h 1754"/>
                    <a:gd name="T90" fmla="*/ 0 w 1504"/>
                    <a:gd name="T91" fmla="*/ 0 h 1754"/>
                    <a:gd name="T92" fmla="*/ 0 w 1504"/>
                    <a:gd name="T93" fmla="*/ 0 h 1754"/>
                    <a:gd name="T94" fmla="*/ 0 w 1504"/>
                    <a:gd name="T95" fmla="*/ 0 h 1754"/>
                    <a:gd name="T96" fmla="*/ 0 w 1504"/>
                    <a:gd name="T97" fmla="*/ 0 h 175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504"/>
                    <a:gd name="T148" fmla="*/ 0 h 1754"/>
                    <a:gd name="T149" fmla="*/ 1504 w 1504"/>
                    <a:gd name="T150" fmla="*/ 1754 h 175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504" h="1754">
                      <a:moveTo>
                        <a:pt x="1019" y="48"/>
                      </a:moveTo>
                      <a:cubicBezTo>
                        <a:pt x="1002" y="67"/>
                        <a:pt x="979" y="79"/>
                        <a:pt x="955" y="87"/>
                      </a:cubicBezTo>
                      <a:cubicBezTo>
                        <a:pt x="966" y="101"/>
                        <a:pt x="985" y="88"/>
                        <a:pt x="998" y="84"/>
                      </a:cubicBezTo>
                      <a:cubicBezTo>
                        <a:pt x="1045" y="67"/>
                        <a:pt x="1088" y="37"/>
                        <a:pt x="1140" y="35"/>
                      </a:cubicBezTo>
                      <a:cubicBezTo>
                        <a:pt x="1163" y="33"/>
                        <a:pt x="1186" y="33"/>
                        <a:pt x="1209" y="34"/>
                      </a:cubicBezTo>
                      <a:cubicBezTo>
                        <a:pt x="1243" y="44"/>
                        <a:pt x="1262" y="89"/>
                        <a:pt x="1242" y="119"/>
                      </a:cubicBezTo>
                      <a:cubicBezTo>
                        <a:pt x="1229" y="129"/>
                        <a:pt x="1216" y="140"/>
                        <a:pt x="1208" y="155"/>
                      </a:cubicBezTo>
                      <a:cubicBezTo>
                        <a:pt x="1196" y="161"/>
                        <a:pt x="1185" y="170"/>
                        <a:pt x="1180" y="184"/>
                      </a:cubicBezTo>
                      <a:cubicBezTo>
                        <a:pt x="1167" y="189"/>
                        <a:pt x="1155" y="196"/>
                        <a:pt x="1148" y="209"/>
                      </a:cubicBezTo>
                      <a:cubicBezTo>
                        <a:pt x="1124" y="240"/>
                        <a:pt x="1090" y="263"/>
                        <a:pt x="1068" y="296"/>
                      </a:cubicBezTo>
                      <a:cubicBezTo>
                        <a:pt x="1068" y="308"/>
                        <a:pt x="1088" y="297"/>
                        <a:pt x="1094" y="293"/>
                      </a:cubicBezTo>
                      <a:cubicBezTo>
                        <a:pt x="1108" y="283"/>
                        <a:pt x="1125" y="276"/>
                        <a:pt x="1142" y="277"/>
                      </a:cubicBezTo>
                      <a:cubicBezTo>
                        <a:pt x="1158" y="273"/>
                        <a:pt x="1170" y="262"/>
                        <a:pt x="1186" y="260"/>
                      </a:cubicBezTo>
                      <a:cubicBezTo>
                        <a:pt x="1226" y="251"/>
                        <a:pt x="1268" y="245"/>
                        <a:pt x="1309" y="248"/>
                      </a:cubicBezTo>
                      <a:cubicBezTo>
                        <a:pt x="1329" y="250"/>
                        <a:pt x="1354" y="253"/>
                        <a:pt x="1365" y="272"/>
                      </a:cubicBezTo>
                      <a:cubicBezTo>
                        <a:pt x="1374" y="285"/>
                        <a:pt x="1367" y="303"/>
                        <a:pt x="1354" y="310"/>
                      </a:cubicBezTo>
                      <a:cubicBezTo>
                        <a:pt x="1342" y="318"/>
                        <a:pt x="1326" y="320"/>
                        <a:pt x="1317" y="332"/>
                      </a:cubicBezTo>
                      <a:cubicBezTo>
                        <a:pt x="1309" y="339"/>
                        <a:pt x="1299" y="346"/>
                        <a:pt x="1288" y="344"/>
                      </a:cubicBezTo>
                      <a:cubicBezTo>
                        <a:pt x="1272" y="345"/>
                        <a:pt x="1259" y="357"/>
                        <a:pt x="1242" y="357"/>
                      </a:cubicBezTo>
                      <a:cubicBezTo>
                        <a:pt x="1182" y="365"/>
                        <a:pt x="1121" y="350"/>
                        <a:pt x="1061" y="363"/>
                      </a:cubicBezTo>
                      <a:cubicBezTo>
                        <a:pt x="1053" y="365"/>
                        <a:pt x="1033" y="350"/>
                        <a:pt x="1037" y="364"/>
                      </a:cubicBezTo>
                      <a:cubicBezTo>
                        <a:pt x="1046" y="373"/>
                        <a:pt x="1062" y="374"/>
                        <a:pt x="1070" y="385"/>
                      </a:cubicBezTo>
                      <a:cubicBezTo>
                        <a:pt x="1081" y="396"/>
                        <a:pt x="1095" y="400"/>
                        <a:pt x="1109" y="404"/>
                      </a:cubicBezTo>
                      <a:cubicBezTo>
                        <a:pt x="1124" y="413"/>
                        <a:pt x="1137" y="425"/>
                        <a:pt x="1152" y="434"/>
                      </a:cubicBezTo>
                      <a:cubicBezTo>
                        <a:pt x="1208" y="475"/>
                        <a:pt x="1262" y="520"/>
                        <a:pt x="1304" y="575"/>
                      </a:cubicBezTo>
                      <a:cubicBezTo>
                        <a:pt x="1413" y="680"/>
                        <a:pt x="1448" y="757"/>
                        <a:pt x="1454" y="864"/>
                      </a:cubicBezTo>
                      <a:cubicBezTo>
                        <a:pt x="1461" y="875"/>
                        <a:pt x="1467" y="888"/>
                        <a:pt x="1465" y="901"/>
                      </a:cubicBezTo>
                      <a:cubicBezTo>
                        <a:pt x="1468" y="916"/>
                        <a:pt x="1480" y="927"/>
                        <a:pt x="1481" y="942"/>
                      </a:cubicBezTo>
                      <a:cubicBezTo>
                        <a:pt x="1488" y="982"/>
                        <a:pt x="1481" y="1022"/>
                        <a:pt x="1487" y="1062"/>
                      </a:cubicBezTo>
                      <a:cubicBezTo>
                        <a:pt x="1493" y="1109"/>
                        <a:pt x="1494" y="1157"/>
                        <a:pt x="1484" y="1204"/>
                      </a:cubicBezTo>
                      <a:cubicBezTo>
                        <a:pt x="1480" y="1226"/>
                        <a:pt x="1479" y="1249"/>
                        <a:pt x="1470" y="1270"/>
                      </a:cubicBezTo>
                      <a:cubicBezTo>
                        <a:pt x="1464" y="1284"/>
                        <a:pt x="1452" y="1296"/>
                        <a:pt x="1451" y="1312"/>
                      </a:cubicBezTo>
                      <a:cubicBezTo>
                        <a:pt x="1448" y="1332"/>
                        <a:pt x="1448" y="1353"/>
                        <a:pt x="1437" y="1370"/>
                      </a:cubicBezTo>
                      <a:cubicBezTo>
                        <a:pt x="1420" y="1404"/>
                        <a:pt x="1391" y="1430"/>
                        <a:pt x="1379" y="1466"/>
                      </a:cubicBezTo>
                      <a:cubicBezTo>
                        <a:pt x="1355" y="1477"/>
                        <a:pt x="1340" y="1500"/>
                        <a:pt x="1318" y="1515"/>
                      </a:cubicBezTo>
                      <a:cubicBezTo>
                        <a:pt x="1218" y="1600"/>
                        <a:pt x="1104" y="1673"/>
                        <a:pt x="977" y="1712"/>
                      </a:cubicBezTo>
                      <a:cubicBezTo>
                        <a:pt x="851" y="1753"/>
                        <a:pt x="714" y="1753"/>
                        <a:pt x="587" y="1720"/>
                      </a:cubicBezTo>
                      <a:cubicBezTo>
                        <a:pt x="463" y="1691"/>
                        <a:pt x="347" y="1636"/>
                        <a:pt x="238" y="1572"/>
                      </a:cubicBezTo>
                      <a:cubicBezTo>
                        <a:pt x="212" y="1559"/>
                        <a:pt x="202" y="1527"/>
                        <a:pt x="174" y="1516"/>
                      </a:cubicBezTo>
                      <a:cubicBezTo>
                        <a:pt x="137" y="1464"/>
                        <a:pt x="87" y="1420"/>
                        <a:pt x="62" y="1359"/>
                      </a:cubicBezTo>
                      <a:cubicBezTo>
                        <a:pt x="53" y="1345"/>
                        <a:pt x="57" y="1324"/>
                        <a:pt x="41" y="1314"/>
                      </a:cubicBezTo>
                      <a:cubicBezTo>
                        <a:pt x="11" y="1187"/>
                        <a:pt x="0" y="1121"/>
                        <a:pt x="18" y="1014"/>
                      </a:cubicBezTo>
                      <a:cubicBezTo>
                        <a:pt x="16" y="996"/>
                        <a:pt x="18" y="979"/>
                        <a:pt x="27" y="964"/>
                      </a:cubicBezTo>
                      <a:cubicBezTo>
                        <a:pt x="35" y="942"/>
                        <a:pt x="41" y="919"/>
                        <a:pt x="43" y="896"/>
                      </a:cubicBezTo>
                      <a:cubicBezTo>
                        <a:pt x="58" y="883"/>
                        <a:pt x="66" y="863"/>
                        <a:pt x="68" y="843"/>
                      </a:cubicBezTo>
                      <a:cubicBezTo>
                        <a:pt x="83" y="834"/>
                        <a:pt x="86" y="815"/>
                        <a:pt x="92" y="800"/>
                      </a:cubicBezTo>
                      <a:cubicBezTo>
                        <a:pt x="93" y="789"/>
                        <a:pt x="89" y="768"/>
                        <a:pt x="105" y="768"/>
                      </a:cubicBezTo>
                      <a:cubicBezTo>
                        <a:pt x="121" y="771"/>
                        <a:pt x="128" y="749"/>
                        <a:pt x="134" y="737"/>
                      </a:cubicBezTo>
                      <a:cubicBezTo>
                        <a:pt x="142" y="726"/>
                        <a:pt x="156" y="721"/>
                        <a:pt x="159" y="706"/>
                      </a:cubicBezTo>
                      <a:cubicBezTo>
                        <a:pt x="164" y="692"/>
                        <a:pt x="177" y="685"/>
                        <a:pt x="187" y="676"/>
                      </a:cubicBezTo>
                      <a:cubicBezTo>
                        <a:pt x="200" y="662"/>
                        <a:pt x="205" y="642"/>
                        <a:pt x="218" y="628"/>
                      </a:cubicBezTo>
                      <a:cubicBezTo>
                        <a:pt x="233" y="609"/>
                        <a:pt x="251" y="592"/>
                        <a:pt x="263" y="571"/>
                      </a:cubicBezTo>
                      <a:cubicBezTo>
                        <a:pt x="270" y="561"/>
                        <a:pt x="283" y="560"/>
                        <a:pt x="290" y="550"/>
                      </a:cubicBezTo>
                      <a:cubicBezTo>
                        <a:pt x="299" y="540"/>
                        <a:pt x="307" y="530"/>
                        <a:pt x="319" y="524"/>
                      </a:cubicBezTo>
                      <a:cubicBezTo>
                        <a:pt x="331" y="515"/>
                        <a:pt x="332" y="497"/>
                        <a:pt x="345" y="488"/>
                      </a:cubicBezTo>
                      <a:cubicBezTo>
                        <a:pt x="371" y="469"/>
                        <a:pt x="396" y="449"/>
                        <a:pt x="423" y="431"/>
                      </a:cubicBezTo>
                      <a:cubicBezTo>
                        <a:pt x="473" y="396"/>
                        <a:pt x="529" y="357"/>
                        <a:pt x="591" y="350"/>
                      </a:cubicBezTo>
                      <a:cubicBezTo>
                        <a:pt x="658" y="343"/>
                        <a:pt x="728" y="340"/>
                        <a:pt x="795" y="346"/>
                      </a:cubicBezTo>
                      <a:cubicBezTo>
                        <a:pt x="838" y="351"/>
                        <a:pt x="879" y="362"/>
                        <a:pt x="923" y="360"/>
                      </a:cubicBezTo>
                      <a:cubicBezTo>
                        <a:pt x="938" y="357"/>
                        <a:pt x="1013" y="324"/>
                        <a:pt x="1029" y="325"/>
                      </a:cubicBezTo>
                      <a:cubicBezTo>
                        <a:pt x="1048" y="323"/>
                        <a:pt x="1030" y="380"/>
                        <a:pt x="1041" y="362"/>
                      </a:cubicBezTo>
                      <a:cubicBezTo>
                        <a:pt x="1015" y="358"/>
                        <a:pt x="952" y="378"/>
                        <a:pt x="928" y="381"/>
                      </a:cubicBezTo>
                      <a:cubicBezTo>
                        <a:pt x="913" y="373"/>
                        <a:pt x="897" y="397"/>
                        <a:pt x="882" y="394"/>
                      </a:cubicBezTo>
                      <a:cubicBezTo>
                        <a:pt x="788" y="399"/>
                        <a:pt x="681" y="330"/>
                        <a:pt x="600" y="367"/>
                      </a:cubicBezTo>
                      <a:cubicBezTo>
                        <a:pt x="582" y="355"/>
                        <a:pt x="602" y="296"/>
                        <a:pt x="589" y="279"/>
                      </a:cubicBezTo>
                      <a:cubicBezTo>
                        <a:pt x="576" y="263"/>
                        <a:pt x="564" y="246"/>
                        <a:pt x="547" y="233"/>
                      </a:cubicBezTo>
                      <a:cubicBezTo>
                        <a:pt x="531" y="232"/>
                        <a:pt x="528" y="213"/>
                        <a:pt x="520" y="202"/>
                      </a:cubicBezTo>
                      <a:cubicBezTo>
                        <a:pt x="499" y="169"/>
                        <a:pt x="465" y="147"/>
                        <a:pt x="442" y="115"/>
                      </a:cubicBezTo>
                      <a:cubicBezTo>
                        <a:pt x="439" y="100"/>
                        <a:pt x="444" y="84"/>
                        <a:pt x="453" y="72"/>
                      </a:cubicBezTo>
                      <a:cubicBezTo>
                        <a:pt x="471" y="69"/>
                        <a:pt x="490" y="66"/>
                        <a:pt x="508" y="61"/>
                      </a:cubicBezTo>
                      <a:cubicBezTo>
                        <a:pt x="580" y="44"/>
                        <a:pt x="651" y="20"/>
                        <a:pt x="726" y="16"/>
                      </a:cubicBezTo>
                      <a:cubicBezTo>
                        <a:pt x="741" y="21"/>
                        <a:pt x="741" y="45"/>
                        <a:pt x="759" y="47"/>
                      </a:cubicBezTo>
                      <a:cubicBezTo>
                        <a:pt x="777" y="47"/>
                        <a:pt x="793" y="40"/>
                        <a:pt x="811" y="36"/>
                      </a:cubicBezTo>
                      <a:cubicBezTo>
                        <a:pt x="861" y="21"/>
                        <a:pt x="913" y="0"/>
                        <a:pt x="967" y="8"/>
                      </a:cubicBezTo>
                      <a:cubicBezTo>
                        <a:pt x="990" y="11"/>
                        <a:pt x="1012" y="25"/>
                        <a:pt x="1019" y="48"/>
                      </a:cubicBezTo>
                      <a:close/>
                      <a:moveTo>
                        <a:pt x="748" y="83"/>
                      </a:moveTo>
                      <a:cubicBezTo>
                        <a:pt x="736" y="72"/>
                        <a:pt x="722" y="65"/>
                        <a:pt x="709" y="55"/>
                      </a:cubicBezTo>
                      <a:cubicBezTo>
                        <a:pt x="651" y="59"/>
                        <a:pt x="596" y="83"/>
                        <a:pt x="538" y="87"/>
                      </a:cubicBezTo>
                      <a:cubicBezTo>
                        <a:pt x="533" y="100"/>
                        <a:pt x="506" y="92"/>
                        <a:pt x="508" y="108"/>
                      </a:cubicBezTo>
                      <a:cubicBezTo>
                        <a:pt x="590" y="115"/>
                        <a:pt x="671" y="86"/>
                        <a:pt x="754" y="94"/>
                      </a:cubicBezTo>
                      <a:cubicBezTo>
                        <a:pt x="774" y="97"/>
                        <a:pt x="793" y="103"/>
                        <a:pt x="809" y="115"/>
                      </a:cubicBezTo>
                      <a:cubicBezTo>
                        <a:pt x="813" y="136"/>
                        <a:pt x="809" y="159"/>
                        <a:pt x="823" y="176"/>
                      </a:cubicBezTo>
                      <a:cubicBezTo>
                        <a:pt x="838" y="180"/>
                        <a:pt x="850" y="164"/>
                        <a:pt x="864" y="163"/>
                      </a:cubicBezTo>
                      <a:cubicBezTo>
                        <a:pt x="880" y="157"/>
                        <a:pt x="895" y="144"/>
                        <a:pt x="895" y="126"/>
                      </a:cubicBezTo>
                      <a:cubicBezTo>
                        <a:pt x="899" y="99"/>
                        <a:pt x="924" y="82"/>
                        <a:pt x="946" y="70"/>
                      </a:cubicBezTo>
                      <a:cubicBezTo>
                        <a:pt x="951" y="65"/>
                        <a:pt x="969" y="58"/>
                        <a:pt x="965" y="51"/>
                      </a:cubicBezTo>
                      <a:cubicBezTo>
                        <a:pt x="892" y="54"/>
                        <a:pt x="821" y="77"/>
                        <a:pt x="748" y="83"/>
                      </a:cubicBezTo>
                      <a:close/>
                      <a:moveTo>
                        <a:pt x="1165" y="66"/>
                      </a:moveTo>
                      <a:cubicBezTo>
                        <a:pt x="1141" y="67"/>
                        <a:pt x="1116" y="68"/>
                        <a:pt x="1092" y="73"/>
                      </a:cubicBezTo>
                      <a:cubicBezTo>
                        <a:pt x="1079" y="87"/>
                        <a:pt x="1059" y="86"/>
                        <a:pt x="1042" y="86"/>
                      </a:cubicBezTo>
                      <a:cubicBezTo>
                        <a:pt x="1026" y="90"/>
                        <a:pt x="1014" y="103"/>
                        <a:pt x="998" y="105"/>
                      </a:cubicBezTo>
                      <a:cubicBezTo>
                        <a:pt x="982" y="109"/>
                        <a:pt x="966" y="113"/>
                        <a:pt x="951" y="119"/>
                      </a:cubicBezTo>
                      <a:cubicBezTo>
                        <a:pt x="938" y="118"/>
                        <a:pt x="911" y="115"/>
                        <a:pt x="915" y="136"/>
                      </a:cubicBezTo>
                      <a:cubicBezTo>
                        <a:pt x="924" y="147"/>
                        <a:pt x="938" y="136"/>
                        <a:pt x="949" y="133"/>
                      </a:cubicBezTo>
                      <a:cubicBezTo>
                        <a:pt x="960" y="129"/>
                        <a:pt x="973" y="123"/>
                        <a:pt x="985" y="127"/>
                      </a:cubicBezTo>
                      <a:cubicBezTo>
                        <a:pt x="999" y="135"/>
                        <a:pt x="1003" y="156"/>
                        <a:pt x="1020" y="159"/>
                      </a:cubicBezTo>
                      <a:cubicBezTo>
                        <a:pt x="1050" y="163"/>
                        <a:pt x="1076" y="145"/>
                        <a:pt x="1105" y="146"/>
                      </a:cubicBezTo>
                      <a:cubicBezTo>
                        <a:pt x="1119" y="146"/>
                        <a:pt x="1132" y="143"/>
                        <a:pt x="1143" y="134"/>
                      </a:cubicBezTo>
                      <a:cubicBezTo>
                        <a:pt x="1157" y="125"/>
                        <a:pt x="1173" y="122"/>
                        <a:pt x="1189" y="119"/>
                      </a:cubicBezTo>
                      <a:cubicBezTo>
                        <a:pt x="1203" y="114"/>
                        <a:pt x="1217" y="105"/>
                        <a:pt x="1222" y="91"/>
                      </a:cubicBezTo>
                      <a:cubicBezTo>
                        <a:pt x="1223" y="74"/>
                        <a:pt x="1204" y="65"/>
                        <a:pt x="1189" y="66"/>
                      </a:cubicBezTo>
                      <a:cubicBezTo>
                        <a:pt x="1181" y="65"/>
                        <a:pt x="1173" y="65"/>
                        <a:pt x="1165" y="66"/>
                      </a:cubicBezTo>
                      <a:close/>
                      <a:moveTo>
                        <a:pt x="620" y="137"/>
                      </a:moveTo>
                      <a:cubicBezTo>
                        <a:pt x="590" y="139"/>
                        <a:pt x="558" y="125"/>
                        <a:pt x="529" y="139"/>
                      </a:cubicBezTo>
                      <a:cubicBezTo>
                        <a:pt x="519" y="151"/>
                        <a:pt x="543" y="158"/>
                        <a:pt x="548" y="168"/>
                      </a:cubicBezTo>
                      <a:cubicBezTo>
                        <a:pt x="562" y="182"/>
                        <a:pt x="576" y="196"/>
                        <a:pt x="595" y="205"/>
                      </a:cubicBezTo>
                      <a:cubicBezTo>
                        <a:pt x="593" y="222"/>
                        <a:pt x="615" y="226"/>
                        <a:pt x="624" y="237"/>
                      </a:cubicBezTo>
                      <a:cubicBezTo>
                        <a:pt x="651" y="264"/>
                        <a:pt x="670" y="300"/>
                        <a:pt x="705" y="316"/>
                      </a:cubicBezTo>
                      <a:cubicBezTo>
                        <a:pt x="720" y="322"/>
                        <a:pt x="736" y="324"/>
                        <a:pt x="752" y="322"/>
                      </a:cubicBezTo>
                      <a:cubicBezTo>
                        <a:pt x="716" y="294"/>
                        <a:pt x="695" y="253"/>
                        <a:pt x="663" y="222"/>
                      </a:cubicBezTo>
                      <a:cubicBezTo>
                        <a:pt x="659" y="203"/>
                        <a:pt x="643" y="186"/>
                        <a:pt x="649" y="166"/>
                      </a:cubicBezTo>
                      <a:cubicBezTo>
                        <a:pt x="655" y="150"/>
                        <a:pt x="674" y="145"/>
                        <a:pt x="681" y="130"/>
                      </a:cubicBezTo>
                      <a:cubicBezTo>
                        <a:pt x="660" y="130"/>
                        <a:pt x="640" y="136"/>
                        <a:pt x="620" y="137"/>
                      </a:cubicBezTo>
                      <a:close/>
                      <a:moveTo>
                        <a:pt x="691" y="187"/>
                      </a:moveTo>
                      <a:cubicBezTo>
                        <a:pt x="722" y="200"/>
                        <a:pt x="757" y="194"/>
                        <a:pt x="789" y="187"/>
                      </a:cubicBezTo>
                      <a:cubicBezTo>
                        <a:pt x="803" y="182"/>
                        <a:pt x="787" y="167"/>
                        <a:pt x="791" y="156"/>
                      </a:cubicBezTo>
                      <a:cubicBezTo>
                        <a:pt x="788" y="138"/>
                        <a:pt x="765" y="149"/>
                        <a:pt x="753" y="149"/>
                      </a:cubicBezTo>
                      <a:cubicBezTo>
                        <a:pt x="729" y="155"/>
                        <a:pt x="708" y="169"/>
                        <a:pt x="691" y="187"/>
                      </a:cubicBezTo>
                      <a:close/>
                      <a:moveTo>
                        <a:pt x="930" y="176"/>
                      </a:moveTo>
                      <a:cubicBezTo>
                        <a:pt x="927" y="189"/>
                        <a:pt x="912" y="189"/>
                        <a:pt x="901" y="190"/>
                      </a:cubicBezTo>
                      <a:cubicBezTo>
                        <a:pt x="888" y="192"/>
                        <a:pt x="880" y="204"/>
                        <a:pt x="869" y="209"/>
                      </a:cubicBezTo>
                      <a:cubicBezTo>
                        <a:pt x="830" y="230"/>
                        <a:pt x="786" y="236"/>
                        <a:pt x="743" y="241"/>
                      </a:cubicBezTo>
                      <a:cubicBezTo>
                        <a:pt x="736" y="243"/>
                        <a:pt x="716" y="241"/>
                        <a:pt x="729" y="250"/>
                      </a:cubicBezTo>
                      <a:cubicBezTo>
                        <a:pt x="748" y="270"/>
                        <a:pt x="775" y="286"/>
                        <a:pt x="784" y="314"/>
                      </a:cubicBezTo>
                      <a:cubicBezTo>
                        <a:pt x="783" y="328"/>
                        <a:pt x="792" y="343"/>
                        <a:pt x="807" y="338"/>
                      </a:cubicBezTo>
                      <a:cubicBezTo>
                        <a:pt x="873" y="342"/>
                        <a:pt x="942" y="346"/>
                        <a:pt x="1005" y="323"/>
                      </a:cubicBezTo>
                      <a:cubicBezTo>
                        <a:pt x="1018" y="315"/>
                        <a:pt x="1026" y="301"/>
                        <a:pt x="1038" y="291"/>
                      </a:cubicBezTo>
                      <a:cubicBezTo>
                        <a:pt x="1073" y="254"/>
                        <a:pt x="1109" y="217"/>
                        <a:pt x="1144" y="180"/>
                      </a:cubicBezTo>
                      <a:cubicBezTo>
                        <a:pt x="1089" y="190"/>
                        <a:pt x="1031" y="199"/>
                        <a:pt x="976" y="183"/>
                      </a:cubicBezTo>
                      <a:cubicBezTo>
                        <a:pt x="949" y="201"/>
                        <a:pt x="947" y="237"/>
                        <a:pt x="931" y="263"/>
                      </a:cubicBezTo>
                      <a:cubicBezTo>
                        <a:pt x="920" y="273"/>
                        <a:pt x="915" y="287"/>
                        <a:pt x="910" y="300"/>
                      </a:cubicBezTo>
                      <a:cubicBezTo>
                        <a:pt x="897" y="312"/>
                        <a:pt x="880" y="300"/>
                        <a:pt x="890" y="285"/>
                      </a:cubicBezTo>
                      <a:cubicBezTo>
                        <a:pt x="896" y="266"/>
                        <a:pt x="910" y="251"/>
                        <a:pt x="920" y="233"/>
                      </a:cubicBezTo>
                      <a:cubicBezTo>
                        <a:pt x="922" y="217"/>
                        <a:pt x="932" y="206"/>
                        <a:pt x="941" y="194"/>
                      </a:cubicBezTo>
                      <a:cubicBezTo>
                        <a:pt x="944" y="186"/>
                        <a:pt x="951" y="171"/>
                        <a:pt x="936" y="176"/>
                      </a:cubicBezTo>
                      <a:cubicBezTo>
                        <a:pt x="934" y="176"/>
                        <a:pt x="932" y="176"/>
                        <a:pt x="930" y="176"/>
                      </a:cubicBezTo>
                      <a:close/>
                      <a:moveTo>
                        <a:pt x="1112" y="319"/>
                      </a:moveTo>
                      <a:cubicBezTo>
                        <a:pt x="1148" y="331"/>
                        <a:pt x="1186" y="317"/>
                        <a:pt x="1222" y="311"/>
                      </a:cubicBezTo>
                      <a:cubicBezTo>
                        <a:pt x="1243" y="306"/>
                        <a:pt x="1263" y="301"/>
                        <a:pt x="1284" y="296"/>
                      </a:cubicBezTo>
                      <a:cubicBezTo>
                        <a:pt x="1291" y="295"/>
                        <a:pt x="1312" y="285"/>
                        <a:pt x="1301" y="279"/>
                      </a:cubicBezTo>
                      <a:cubicBezTo>
                        <a:pt x="1242" y="280"/>
                        <a:pt x="1181" y="283"/>
                        <a:pt x="1127" y="309"/>
                      </a:cubicBezTo>
                      <a:cubicBezTo>
                        <a:pt x="1122" y="312"/>
                        <a:pt x="1117" y="315"/>
                        <a:pt x="1112" y="319"/>
                      </a:cubicBezTo>
                      <a:close/>
                      <a:moveTo>
                        <a:pt x="1215" y="533"/>
                      </a:moveTo>
                      <a:cubicBezTo>
                        <a:pt x="1217" y="521"/>
                        <a:pt x="1205" y="515"/>
                        <a:pt x="1197" y="512"/>
                      </a:cubicBezTo>
                      <a:cubicBezTo>
                        <a:pt x="1190" y="498"/>
                        <a:pt x="1176" y="489"/>
                        <a:pt x="1162" y="485"/>
                      </a:cubicBezTo>
                      <a:cubicBezTo>
                        <a:pt x="1147" y="475"/>
                        <a:pt x="1141" y="454"/>
                        <a:pt x="1122" y="450"/>
                      </a:cubicBezTo>
                      <a:cubicBezTo>
                        <a:pt x="1108" y="444"/>
                        <a:pt x="1095" y="435"/>
                        <a:pt x="1082" y="428"/>
                      </a:cubicBezTo>
                      <a:cubicBezTo>
                        <a:pt x="1067" y="423"/>
                        <a:pt x="1056" y="410"/>
                        <a:pt x="1046" y="398"/>
                      </a:cubicBezTo>
                      <a:cubicBezTo>
                        <a:pt x="1037" y="384"/>
                        <a:pt x="1017" y="378"/>
                        <a:pt x="1004" y="391"/>
                      </a:cubicBezTo>
                      <a:cubicBezTo>
                        <a:pt x="994" y="401"/>
                        <a:pt x="981" y="406"/>
                        <a:pt x="967" y="408"/>
                      </a:cubicBezTo>
                      <a:cubicBezTo>
                        <a:pt x="926" y="416"/>
                        <a:pt x="885" y="411"/>
                        <a:pt x="844" y="408"/>
                      </a:cubicBezTo>
                      <a:cubicBezTo>
                        <a:pt x="809" y="405"/>
                        <a:pt x="774" y="404"/>
                        <a:pt x="739" y="400"/>
                      </a:cubicBezTo>
                      <a:cubicBezTo>
                        <a:pt x="694" y="394"/>
                        <a:pt x="650" y="382"/>
                        <a:pt x="609" y="361"/>
                      </a:cubicBezTo>
                      <a:cubicBezTo>
                        <a:pt x="597" y="371"/>
                        <a:pt x="585" y="381"/>
                        <a:pt x="570" y="386"/>
                      </a:cubicBezTo>
                      <a:cubicBezTo>
                        <a:pt x="547" y="416"/>
                        <a:pt x="512" y="436"/>
                        <a:pt x="492" y="468"/>
                      </a:cubicBezTo>
                      <a:cubicBezTo>
                        <a:pt x="475" y="470"/>
                        <a:pt x="465" y="487"/>
                        <a:pt x="450" y="492"/>
                      </a:cubicBezTo>
                      <a:cubicBezTo>
                        <a:pt x="411" y="531"/>
                        <a:pt x="377" y="575"/>
                        <a:pt x="335" y="611"/>
                      </a:cubicBezTo>
                      <a:cubicBezTo>
                        <a:pt x="331" y="632"/>
                        <a:pt x="309" y="640"/>
                        <a:pt x="299" y="657"/>
                      </a:cubicBezTo>
                      <a:cubicBezTo>
                        <a:pt x="276" y="689"/>
                        <a:pt x="256" y="723"/>
                        <a:pt x="231" y="754"/>
                      </a:cubicBezTo>
                      <a:cubicBezTo>
                        <a:pt x="209" y="782"/>
                        <a:pt x="185" y="809"/>
                        <a:pt x="166" y="840"/>
                      </a:cubicBezTo>
                      <a:cubicBezTo>
                        <a:pt x="167" y="852"/>
                        <a:pt x="181" y="861"/>
                        <a:pt x="170" y="873"/>
                      </a:cubicBezTo>
                      <a:cubicBezTo>
                        <a:pt x="161" y="891"/>
                        <a:pt x="148" y="906"/>
                        <a:pt x="135" y="921"/>
                      </a:cubicBezTo>
                      <a:cubicBezTo>
                        <a:pt x="133" y="952"/>
                        <a:pt x="116" y="943"/>
                        <a:pt x="111" y="1010"/>
                      </a:cubicBezTo>
                      <a:cubicBezTo>
                        <a:pt x="100" y="1118"/>
                        <a:pt x="76" y="1181"/>
                        <a:pt x="137" y="1328"/>
                      </a:cubicBezTo>
                      <a:cubicBezTo>
                        <a:pt x="148" y="1339"/>
                        <a:pt x="154" y="1353"/>
                        <a:pt x="160" y="1367"/>
                      </a:cubicBezTo>
                      <a:cubicBezTo>
                        <a:pt x="166" y="1382"/>
                        <a:pt x="180" y="1390"/>
                        <a:pt x="192" y="1398"/>
                      </a:cubicBezTo>
                      <a:cubicBezTo>
                        <a:pt x="196" y="1411"/>
                        <a:pt x="202" y="1424"/>
                        <a:pt x="218" y="1422"/>
                      </a:cubicBezTo>
                      <a:cubicBezTo>
                        <a:pt x="233" y="1428"/>
                        <a:pt x="231" y="1448"/>
                        <a:pt x="237" y="1461"/>
                      </a:cubicBezTo>
                      <a:cubicBezTo>
                        <a:pt x="245" y="1476"/>
                        <a:pt x="263" y="1480"/>
                        <a:pt x="275" y="1489"/>
                      </a:cubicBezTo>
                      <a:cubicBezTo>
                        <a:pt x="297" y="1501"/>
                        <a:pt x="316" y="1517"/>
                        <a:pt x="338" y="1530"/>
                      </a:cubicBezTo>
                      <a:cubicBezTo>
                        <a:pt x="355" y="1539"/>
                        <a:pt x="376" y="1544"/>
                        <a:pt x="390" y="1559"/>
                      </a:cubicBezTo>
                      <a:cubicBezTo>
                        <a:pt x="409" y="1576"/>
                        <a:pt x="435" y="1577"/>
                        <a:pt x="456" y="1590"/>
                      </a:cubicBezTo>
                      <a:cubicBezTo>
                        <a:pt x="466" y="1605"/>
                        <a:pt x="485" y="1597"/>
                        <a:pt x="499" y="1603"/>
                      </a:cubicBezTo>
                      <a:cubicBezTo>
                        <a:pt x="517" y="1621"/>
                        <a:pt x="542" y="1625"/>
                        <a:pt x="565" y="1632"/>
                      </a:cubicBezTo>
                      <a:cubicBezTo>
                        <a:pt x="603" y="1642"/>
                        <a:pt x="642" y="1646"/>
                        <a:pt x="681" y="1648"/>
                      </a:cubicBezTo>
                      <a:cubicBezTo>
                        <a:pt x="701" y="1666"/>
                        <a:pt x="731" y="1663"/>
                        <a:pt x="756" y="1662"/>
                      </a:cubicBezTo>
                      <a:cubicBezTo>
                        <a:pt x="771" y="1657"/>
                        <a:pt x="783" y="1670"/>
                        <a:pt x="796" y="1670"/>
                      </a:cubicBezTo>
                      <a:cubicBezTo>
                        <a:pt x="818" y="1671"/>
                        <a:pt x="839" y="1670"/>
                        <a:pt x="861" y="1666"/>
                      </a:cubicBezTo>
                      <a:cubicBezTo>
                        <a:pt x="881" y="1663"/>
                        <a:pt x="902" y="1661"/>
                        <a:pt x="923" y="1663"/>
                      </a:cubicBezTo>
                      <a:cubicBezTo>
                        <a:pt x="947" y="1662"/>
                        <a:pt x="967" y="1643"/>
                        <a:pt x="992" y="1648"/>
                      </a:cubicBezTo>
                      <a:cubicBezTo>
                        <a:pt x="1042" y="1648"/>
                        <a:pt x="1084" y="1615"/>
                        <a:pt x="1133" y="1609"/>
                      </a:cubicBezTo>
                      <a:cubicBezTo>
                        <a:pt x="1147" y="1592"/>
                        <a:pt x="1169" y="1584"/>
                        <a:pt x="1190" y="1580"/>
                      </a:cubicBezTo>
                      <a:cubicBezTo>
                        <a:pt x="1207" y="1562"/>
                        <a:pt x="1232" y="1553"/>
                        <a:pt x="1253" y="1542"/>
                      </a:cubicBezTo>
                      <a:cubicBezTo>
                        <a:pt x="1262" y="1527"/>
                        <a:pt x="1273" y="1514"/>
                        <a:pt x="1287" y="1504"/>
                      </a:cubicBezTo>
                      <a:cubicBezTo>
                        <a:pt x="1305" y="1489"/>
                        <a:pt x="1325" y="1474"/>
                        <a:pt x="1338" y="1453"/>
                      </a:cubicBezTo>
                      <a:cubicBezTo>
                        <a:pt x="1339" y="1441"/>
                        <a:pt x="1355" y="1437"/>
                        <a:pt x="1355" y="1424"/>
                      </a:cubicBezTo>
                      <a:cubicBezTo>
                        <a:pt x="1361" y="1409"/>
                        <a:pt x="1368" y="1393"/>
                        <a:pt x="1381" y="1384"/>
                      </a:cubicBezTo>
                      <a:cubicBezTo>
                        <a:pt x="1392" y="1372"/>
                        <a:pt x="1389" y="1355"/>
                        <a:pt x="1399" y="1343"/>
                      </a:cubicBezTo>
                      <a:cubicBezTo>
                        <a:pt x="1409" y="1334"/>
                        <a:pt x="1411" y="1323"/>
                        <a:pt x="1413" y="1310"/>
                      </a:cubicBezTo>
                      <a:cubicBezTo>
                        <a:pt x="1422" y="1302"/>
                        <a:pt x="1426" y="1292"/>
                        <a:pt x="1429" y="1279"/>
                      </a:cubicBezTo>
                      <a:cubicBezTo>
                        <a:pt x="1432" y="1261"/>
                        <a:pt x="1439" y="1245"/>
                        <a:pt x="1445" y="1228"/>
                      </a:cubicBezTo>
                      <a:cubicBezTo>
                        <a:pt x="1454" y="1204"/>
                        <a:pt x="1456" y="1178"/>
                        <a:pt x="1460" y="1153"/>
                      </a:cubicBezTo>
                      <a:cubicBezTo>
                        <a:pt x="1468" y="1094"/>
                        <a:pt x="1459" y="1036"/>
                        <a:pt x="1453" y="978"/>
                      </a:cubicBezTo>
                      <a:cubicBezTo>
                        <a:pt x="1452" y="954"/>
                        <a:pt x="1448" y="931"/>
                        <a:pt x="1441" y="909"/>
                      </a:cubicBezTo>
                      <a:cubicBezTo>
                        <a:pt x="1358" y="750"/>
                        <a:pt x="1503" y="872"/>
                        <a:pt x="1309" y="625"/>
                      </a:cubicBezTo>
                      <a:cubicBezTo>
                        <a:pt x="1299" y="615"/>
                        <a:pt x="1287" y="604"/>
                        <a:pt x="1283" y="590"/>
                      </a:cubicBezTo>
                      <a:cubicBezTo>
                        <a:pt x="1263" y="568"/>
                        <a:pt x="1236" y="553"/>
                        <a:pt x="1215" y="53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</p:grpSp>
        </p:grpSp>
      </p:grpSp>
      <p:grpSp>
        <p:nvGrpSpPr>
          <p:cNvPr id="6" name="Group 17">
            <a:extLst>
              <a:ext uri="{FF2B5EF4-FFF2-40B4-BE49-F238E27FC236}">
                <a16:creationId xmlns:a16="http://schemas.microsoft.com/office/drawing/2014/main" id="{3D522D1D-226E-455A-9213-AD073832634A}"/>
              </a:ext>
            </a:extLst>
          </p:cNvPr>
          <p:cNvGrpSpPr>
            <a:grpSpLocks/>
          </p:cNvGrpSpPr>
          <p:nvPr/>
        </p:nvGrpSpPr>
        <p:grpSpPr bwMode="auto">
          <a:xfrm>
            <a:off x="360363" y="274638"/>
            <a:ext cx="531812" cy="623887"/>
            <a:chOff x="227" y="173"/>
            <a:chExt cx="335" cy="393"/>
          </a:xfrm>
        </p:grpSpPr>
        <p:grpSp>
          <p:nvGrpSpPr>
            <p:cNvPr id="9251" name="Group 18">
              <a:extLst>
                <a:ext uri="{FF2B5EF4-FFF2-40B4-BE49-F238E27FC236}">
                  <a16:creationId xmlns:a16="http://schemas.microsoft.com/office/drawing/2014/main" id="{F436A887-C9EC-4E0B-A344-5511971F6E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" y="173"/>
              <a:ext cx="335" cy="393"/>
              <a:chOff x="227" y="173"/>
              <a:chExt cx="335" cy="393"/>
            </a:xfrm>
          </p:grpSpPr>
          <p:grpSp>
            <p:nvGrpSpPr>
              <p:cNvPr id="9252" name="Group 19">
                <a:extLst>
                  <a:ext uri="{FF2B5EF4-FFF2-40B4-BE49-F238E27FC236}">
                    <a16:creationId xmlns:a16="http://schemas.microsoft.com/office/drawing/2014/main" id="{3FA0E031-16BF-4F1D-BCF0-066289C4B0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" y="173"/>
                <a:ext cx="335" cy="393"/>
                <a:chOff x="227" y="173"/>
                <a:chExt cx="335" cy="393"/>
              </a:xfrm>
            </p:grpSpPr>
            <p:grpSp>
              <p:nvGrpSpPr>
                <p:cNvPr id="9253" name="Group 20">
                  <a:extLst>
                    <a:ext uri="{FF2B5EF4-FFF2-40B4-BE49-F238E27FC236}">
                      <a16:creationId xmlns:a16="http://schemas.microsoft.com/office/drawing/2014/main" id="{79C002A0-E7DF-4EF0-86A7-9D7439B5D36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" y="176"/>
                  <a:ext cx="322" cy="385"/>
                  <a:chOff x="238" y="176"/>
                  <a:chExt cx="322" cy="385"/>
                </a:xfrm>
              </p:grpSpPr>
              <p:sp>
                <p:nvSpPr>
                  <p:cNvPr id="9259" name="Freeform 21">
                    <a:extLst>
                      <a:ext uri="{FF2B5EF4-FFF2-40B4-BE49-F238E27FC236}">
                        <a16:creationId xmlns:a16="http://schemas.microsoft.com/office/drawing/2014/main" id="{C5560000-51DA-4BCF-AEFC-DF39758C41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8" y="246"/>
                    <a:ext cx="333" cy="316"/>
                  </a:xfrm>
                  <a:custGeom>
                    <a:avLst/>
                    <a:gdLst>
                      <a:gd name="T0" fmla="*/ 0 w 1469"/>
                      <a:gd name="T1" fmla="*/ 0 h 1393"/>
                      <a:gd name="T2" fmla="*/ 0 w 1469"/>
                      <a:gd name="T3" fmla="*/ 0 h 1393"/>
                      <a:gd name="T4" fmla="*/ 0 w 1469"/>
                      <a:gd name="T5" fmla="*/ 0 h 1393"/>
                      <a:gd name="T6" fmla="*/ 0 w 1469"/>
                      <a:gd name="T7" fmla="*/ 0 h 1393"/>
                      <a:gd name="T8" fmla="*/ 0 w 1469"/>
                      <a:gd name="T9" fmla="*/ 0 h 13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69"/>
                      <a:gd name="T16" fmla="*/ 0 h 1393"/>
                      <a:gd name="T17" fmla="*/ 1469 w 1469"/>
                      <a:gd name="T18" fmla="*/ 1393 h 13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69" h="1393">
                        <a:moveTo>
                          <a:pt x="1468" y="731"/>
                        </a:moveTo>
                        <a:cubicBezTo>
                          <a:pt x="1468" y="1111"/>
                          <a:pt x="1164" y="1392"/>
                          <a:pt x="767" y="1392"/>
                        </a:cubicBezTo>
                        <a:cubicBezTo>
                          <a:pt x="371" y="1392"/>
                          <a:pt x="0" y="1080"/>
                          <a:pt x="49" y="704"/>
                        </a:cubicBezTo>
                        <a:cubicBezTo>
                          <a:pt x="95" y="356"/>
                          <a:pt x="368" y="0"/>
                          <a:pt x="764" y="3"/>
                        </a:cubicBezTo>
                        <a:cubicBezTo>
                          <a:pt x="1164" y="6"/>
                          <a:pt x="1462" y="348"/>
                          <a:pt x="1468" y="731"/>
                        </a:cubicBezTo>
                      </a:path>
                    </a:pathLst>
                  </a:custGeom>
                  <a:solidFill>
                    <a:srgbClr val="C17D1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9260" name="Freeform 22">
                    <a:extLst>
                      <a:ext uri="{FF2B5EF4-FFF2-40B4-BE49-F238E27FC236}">
                        <a16:creationId xmlns:a16="http://schemas.microsoft.com/office/drawing/2014/main" id="{BAAF7853-C5A5-4DF3-858B-EE153A93F5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6" y="191"/>
                    <a:ext cx="171" cy="61"/>
                  </a:xfrm>
                  <a:custGeom>
                    <a:avLst/>
                    <a:gdLst>
                      <a:gd name="T0" fmla="*/ 0 w 752"/>
                      <a:gd name="T1" fmla="*/ 0 h 269"/>
                      <a:gd name="T2" fmla="*/ 0 w 752"/>
                      <a:gd name="T3" fmla="*/ 0 h 269"/>
                      <a:gd name="T4" fmla="*/ 0 w 752"/>
                      <a:gd name="T5" fmla="*/ 0 h 269"/>
                      <a:gd name="T6" fmla="*/ 0 w 752"/>
                      <a:gd name="T7" fmla="*/ 0 h 269"/>
                      <a:gd name="T8" fmla="*/ 0 w 752"/>
                      <a:gd name="T9" fmla="*/ 0 h 269"/>
                      <a:gd name="T10" fmla="*/ 0 w 752"/>
                      <a:gd name="T11" fmla="*/ 0 h 269"/>
                      <a:gd name="T12" fmla="*/ 0 w 752"/>
                      <a:gd name="T13" fmla="*/ 0 h 269"/>
                      <a:gd name="T14" fmla="*/ 0 w 752"/>
                      <a:gd name="T15" fmla="*/ 0 h 269"/>
                      <a:gd name="T16" fmla="*/ 0 w 752"/>
                      <a:gd name="T17" fmla="*/ 0 h 269"/>
                      <a:gd name="T18" fmla="*/ 0 w 752"/>
                      <a:gd name="T19" fmla="*/ 0 h 269"/>
                      <a:gd name="T20" fmla="*/ 0 w 752"/>
                      <a:gd name="T21" fmla="*/ 0 h 26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52"/>
                      <a:gd name="T34" fmla="*/ 0 h 269"/>
                      <a:gd name="T35" fmla="*/ 752 w 752"/>
                      <a:gd name="T36" fmla="*/ 269 h 26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52" h="269">
                        <a:moveTo>
                          <a:pt x="205" y="222"/>
                        </a:moveTo>
                        <a:cubicBezTo>
                          <a:pt x="171" y="171"/>
                          <a:pt x="0" y="0"/>
                          <a:pt x="0" y="0"/>
                        </a:cubicBezTo>
                        <a:lnTo>
                          <a:pt x="313" y="23"/>
                        </a:lnTo>
                        <a:lnTo>
                          <a:pt x="244" y="102"/>
                        </a:lnTo>
                        <a:lnTo>
                          <a:pt x="301" y="131"/>
                        </a:lnTo>
                        <a:lnTo>
                          <a:pt x="512" y="63"/>
                        </a:lnTo>
                        <a:lnTo>
                          <a:pt x="608" y="85"/>
                        </a:lnTo>
                        <a:lnTo>
                          <a:pt x="751" y="40"/>
                        </a:lnTo>
                        <a:lnTo>
                          <a:pt x="597" y="222"/>
                        </a:lnTo>
                        <a:lnTo>
                          <a:pt x="500" y="268"/>
                        </a:lnTo>
                        <a:lnTo>
                          <a:pt x="205" y="222"/>
                        </a:lnTo>
                      </a:path>
                    </a:pathLst>
                  </a:custGeom>
                  <a:solidFill>
                    <a:srgbClr val="C17D11"/>
                  </a:solidFill>
                  <a:ln w="828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9261" name="Freeform 23">
                    <a:extLst>
                      <a:ext uri="{FF2B5EF4-FFF2-40B4-BE49-F238E27FC236}">
                        <a16:creationId xmlns:a16="http://schemas.microsoft.com/office/drawing/2014/main" id="{0D10BE79-FE8E-4052-B8AC-31399FD3F9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0" y="176"/>
                    <a:ext cx="164" cy="46"/>
                  </a:xfrm>
                  <a:custGeom>
                    <a:avLst/>
                    <a:gdLst>
                      <a:gd name="T0" fmla="*/ 0 w 724"/>
                      <a:gd name="T1" fmla="*/ 0 h 201"/>
                      <a:gd name="T2" fmla="*/ 0 w 724"/>
                      <a:gd name="T3" fmla="*/ 0 h 201"/>
                      <a:gd name="T4" fmla="*/ 0 w 724"/>
                      <a:gd name="T5" fmla="*/ 0 h 201"/>
                      <a:gd name="T6" fmla="*/ 0 w 724"/>
                      <a:gd name="T7" fmla="*/ 0 h 201"/>
                      <a:gd name="T8" fmla="*/ 0 w 724"/>
                      <a:gd name="T9" fmla="*/ 0 h 201"/>
                      <a:gd name="T10" fmla="*/ 0 w 724"/>
                      <a:gd name="T11" fmla="*/ 0 h 201"/>
                      <a:gd name="T12" fmla="*/ 0 w 724"/>
                      <a:gd name="T13" fmla="*/ 0 h 201"/>
                      <a:gd name="T14" fmla="*/ 0 w 724"/>
                      <a:gd name="T15" fmla="*/ 0 h 201"/>
                      <a:gd name="T16" fmla="*/ 0 w 724"/>
                      <a:gd name="T17" fmla="*/ 0 h 201"/>
                      <a:gd name="T18" fmla="*/ 0 w 724"/>
                      <a:gd name="T19" fmla="*/ 0 h 201"/>
                      <a:gd name="T20" fmla="*/ 0 w 724"/>
                      <a:gd name="T21" fmla="*/ 0 h 201"/>
                      <a:gd name="T22" fmla="*/ 0 w 724"/>
                      <a:gd name="T23" fmla="*/ 0 h 201"/>
                      <a:gd name="T24" fmla="*/ 0 w 724"/>
                      <a:gd name="T25" fmla="*/ 0 h 201"/>
                      <a:gd name="T26" fmla="*/ 0 w 724"/>
                      <a:gd name="T27" fmla="*/ 0 h 201"/>
                      <a:gd name="T28" fmla="*/ 0 w 724"/>
                      <a:gd name="T29" fmla="*/ 0 h 201"/>
                      <a:gd name="T30" fmla="*/ 0 w 724"/>
                      <a:gd name="T31" fmla="*/ 0 h 201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24"/>
                      <a:gd name="T49" fmla="*/ 0 h 201"/>
                      <a:gd name="T50" fmla="*/ 724 w 724"/>
                      <a:gd name="T51" fmla="*/ 201 h 201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24" h="201">
                        <a:moveTo>
                          <a:pt x="0" y="63"/>
                        </a:moveTo>
                        <a:lnTo>
                          <a:pt x="199" y="0"/>
                        </a:lnTo>
                        <a:lnTo>
                          <a:pt x="239" y="51"/>
                        </a:lnTo>
                        <a:lnTo>
                          <a:pt x="477" y="13"/>
                        </a:lnTo>
                        <a:lnTo>
                          <a:pt x="426" y="74"/>
                        </a:lnTo>
                        <a:lnTo>
                          <a:pt x="443" y="94"/>
                        </a:lnTo>
                        <a:lnTo>
                          <a:pt x="614" y="23"/>
                        </a:lnTo>
                        <a:lnTo>
                          <a:pt x="699" y="28"/>
                        </a:lnTo>
                        <a:lnTo>
                          <a:pt x="723" y="74"/>
                        </a:lnTo>
                        <a:lnTo>
                          <a:pt x="676" y="125"/>
                        </a:lnTo>
                        <a:lnTo>
                          <a:pt x="546" y="153"/>
                        </a:lnTo>
                        <a:lnTo>
                          <a:pt x="460" y="125"/>
                        </a:lnTo>
                        <a:lnTo>
                          <a:pt x="233" y="200"/>
                        </a:lnTo>
                        <a:lnTo>
                          <a:pt x="182" y="171"/>
                        </a:lnTo>
                        <a:lnTo>
                          <a:pt x="261" y="85"/>
                        </a:lnTo>
                        <a:lnTo>
                          <a:pt x="0" y="63"/>
                        </a:lnTo>
                      </a:path>
                    </a:pathLst>
                  </a:custGeom>
                  <a:solidFill>
                    <a:srgbClr val="8F590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9262" name="Freeform 24">
                    <a:extLst>
                      <a:ext uri="{FF2B5EF4-FFF2-40B4-BE49-F238E27FC236}">
                        <a16:creationId xmlns:a16="http://schemas.microsoft.com/office/drawing/2014/main" id="{C4297F05-9F62-4A7B-8D08-3A286A1055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8" y="231"/>
                    <a:ext cx="169" cy="32"/>
                  </a:xfrm>
                  <a:custGeom>
                    <a:avLst/>
                    <a:gdLst>
                      <a:gd name="T0" fmla="*/ 0 w 746"/>
                      <a:gd name="T1" fmla="*/ 0 h 141"/>
                      <a:gd name="T2" fmla="*/ 0 w 746"/>
                      <a:gd name="T3" fmla="*/ 0 h 141"/>
                      <a:gd name="T4" fmla="*/ 0 w 746"/>
                      <a:gd name="T5" fmla="*/ 0 h 141"/>
                      <a:gd name="T6" fmla="*/ 0 w 746"/>
                      <a:gd name="T7" fmla="*/ 0 h 141"/>
                      <a:gd name="T8" fmla="*/ 0 w 746"/>
                      <a:gd name="T9" fmla="*/ 0 h 141"/>
                      <a:gd name="T10" fmla="*/ 0 w 746"/>
                      <a:gd name="T11" fmla="*/ 0 h 141"/>
                      <a:gd name="T12" fmla="*/ 0 w 746"/>
                      <a:gd name="T13" fmla="*/ 0 h 141"/>
                      <a:gd name="T14" fmla="*/ 0 w 746"/>
                      <a:gd name="T15" fmla="*/ 0 h 141"/>
                      <a:gd name="T16" fmla="*/ 0 w 746"/>
                      <a:gd name="T17" fmla="*/ 0 h 14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6"/>
                      <a:gd name="T28" fmla="*/ 0 h 141"/>
                      <a:gd name="T29" fmla="*/ 746 w 746"/>
                      <a:gd name="T30" fmla="*/ 141 h 14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6" h="141">
                        <a:moveTo>
                          <a:pt x="0" y="102"/>
                        </a:moveTo>
                        <a:cubicBezTo>
                          <a:pt x="6" y="94"/>
                          <a:pt x="53" y="53"/>
                          <a:pt x="53" y="53"/>
                        </a:cubicBezTo>
                        <a:lnTo>
                          <a:pt x="368" y="92"/>
                        </a:lnTo>
                        <a:lnTo>
                          <a:pt x="664" y="0"/>
                        </a:lnTo>
                        <a:lnTo>
                          <a:pt x="745" y="15"/>
                        </a:lnTo>
                        <a:lnTo>
                          <a:pt x="729" y="62"/>
                        </a:lnTo>
                        <a:lnTo>
                          <a:pt x="444" y="93"/>
                        </a:lnTo>
                        <a:lnTo>
                          <a:pt x="346" y="140"/>
                        </a:lnTo>
                        <a:lnTo>
                          <a:pt x="0" y="102"/>
                        </a:lnTo>
                      </a:path>
                    </a:pathLst>
                  </a:custGeom>
                  <a:solidFill>
                    <a:srgbClr val="EDD400"/>
                  </a:solidFill>
                  <a:ln w="504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</p:grpSp>
            <p:sp>
              <p:nvSpPr>
                <p:cNvPr id="9254" name="Freeform 25">
                  <a:extLst>
                    <a:ext uri="{FF2B5EF4-FFF2-40B4-BE49-F238E27FC236}">
                      <a16:creationId xmlns:a16="http://schemas.microsoft.com/office/drawing/2014/main" id="{A3A763C3-1E43-4171-87C0-0CDE207B2C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" y="304"/>
                  <a:ext cx="126" cy="152"/>
                </a:xfrm>
                <a:custGeom>
                  <a:avLst/>
                  <a:gdLst>
                    <a:gd name="T0" fmla="*/ 0 w 555"/>
                    <a:gd name="T1" fmla="*/ 0 h 672"/>
                    <a:gd name="T2" fmla="*/ 0 w 555"/>
                    <a:gd name="T3" fmla="*/ 0 h 672"/>
                    <a:gd name="T4" fmla="*/ 0 w 555"/>
                    <a:gd name="T5" fmla="*/ 0 h 672"/>
                    <a:gd name="T6" fmla="*/ 0 w 555"/>
                    <a:gd name="T7" fmla="*/ 0 h 672"/>
                    <a:gd name="T8" fmla="*/ 0 w 555"/>
                    <a:gd name="T9" fmla="*/ 0 h 672"/>
                    <a:gd name="T10" fmla="*/ 0 w 555"/>
                    <a:gd name="T11" fmla="*/ 0 h 672"/>
                    <a:gd name="T12" fmla="*/ 0 w 555"/>
                    <a:gd name="T13" fmla="*/ 0 h 672"/>
                    <a:gd name="T14" fmla="*/ 0 w 555"/>
                    <a:gd name="T15" fmla="*/ 0 h 672"/>
                    <a:gd name="T16" fmla="*/ 0 w 555"/>
                    <a:gd name="T17" fmla="*/ 0 h 672"/>
                    <a:gd name="T18" fmla="*/ 0 w 555"/>
                    <a:gd name="T19" fmla="*/ 0 h 672"/>
                    <a:gd name="T20" fmla="*/ 0 w 555"/>
                    <a:gd name="T21" fmla="*/ 0 h 672"/>
                    <a:gd name="T22" fmla="*/ 0 w 555"/>
                    <a:gd name="T23" fmla="*/ 0 h 672"/>
                    <a:gd name="T24" fmla="*/ 0 w 555"/>
                    <a:gd name="T25" fmla="*/ 0 h 672"/>
                    <a:gd name="T26" fmla="*/ 0 w 555"/>
                    <a:gd name="T27" fmla="*/ 0 h 672"/>
                    <a:gd name="T28" fmla="*/ 0 w 555"/>
                    <a:gd name="T29" fmla="*/ 0 h 672"/>
                    <a:gd name="T30" fmla="*/ 0 w 555"/>
                    <a:gd name="T31" fmla="*/ 0 h 672"/>
                    <a:gd name="T32" fmla="*/ 0 w 555"/>
                    <a:gd name="T33" fmla="*/ 0 h 672"/>
                    <a:gd name="T34" fmla="*/ 0 w 555"/>
                    <a:gd name="T35" fmla="*/ 0 h 672"/>
                    <a:gd name="T36" fmla="*/ 0 w 555"/>
                    <a:gd name="T37" fmla="*/ 0 h 672"/>
                    <a:gd name="T38" fmla="*/ 0 w 555"/>
                    <a:gd name="T39" fmla="*/ 0 h 672"/>
                    <a:gd name="T40" fmla="*/ 0 w 555"/>
                    <a:gd name="T41" fmla="*/ 0 h 672"/>
                    <a:gd name="T42" fmla="*/ 0 w 555"/>
                    <a:gd name="T43" fmla="*/ 0 h 672"/>
                    <a:gd name="T44" fmla="*/ 0 w 555"/>
                    <a:gd name="T45" fmla="*/ 0 h 672"/>
                    <a:gd name="T46" fmla="*/ 0 w 555"/>
                    <a:gd name="T47" fmla="*/ 0 h 672"/>
                    <a:gd name="T48" fmla="*/ 0 w 555"/>
                    <a:gd name="T49" fmla="*/ 0 h 672"/>
                    <a:gd name="T50" fmla="*/ 0 w 555"/>
                    <a:gd name="T51" fmla="*/ 0 h 672"/>
                    <a:gd name="T52" fmla="*/ 0 w 555"/>
                    <a:gd name="T53" fmla="*/ 0 h 672"/>
                    <a:gd name="T54" fmla="*/ 0 w 555"/>
                    <a:gd name="T55" fmla="*/ 0 h 672"/>
                    <a:gd name="T56" fmla="*/ 0 w 555"/>
                    <a:gd name="T57" fmla="*/ 0 h 672"/>
                    <a:gd name="T58" fmla="*/ 0 w 555"/>
                    <a:gd name="T59" fmla="*/ 0 h 672"/>
                    <a:gd name="T60" fmla="*/ 0 w 555"/>
                    <a:gd name="T61" fmla="*/ 0 h 672"/>
                    <a:gd name="T62" fmla="*/ 0 w 555"/>
                    <a:gd name="T63" fmla="*/ 0 h 672"/>
                    <a:gd name="T64" fmla="*/ 0 w 555"/>
                    <a:gd name="T65" fmla="*/ 0 h 672"/>
                    <a:gd name="T66" fmla="*/ 0 w 555"/>
                    <a:gd name="T67" fmla="*/ 0 h 672"/>
                    <a:gd name="T68" fmla="*/ 0 w 555"/>
                    <a:gd name="T69" fmla="*/ 0 h 672"/>
                    <a:gd name="T70" fmla="*/ 0 w 555"/>
                    <a:gd name="T71" fmla="*/ 0 h 672"/>
                    <a:gd name="T72" fmla="*/ 0 w 555"/>
                    <a:gd name="T73" fmla="*/ 0 h 672"/>
                    <a:gd name="T74" fmla="*/ 0 w 555"/>
                    <a:gd name="T75" fmla="*/ 0 h 672"/>
                    <a:gd name="T76" fmla="*/ 0 w 555"/>
                    <a:gd name="T77" fmla="*/ 0 h 672"/>
                    <a:gd name="T78" fmla="*/ 0 w 555"/>
                    <a:gd name="T79" fmla="*/ 0 h 672"/>
                    <a:gd name="T80" fmla="*/ 0 w 555"/>
                    <a:gd name="T81" fmla="*/ 0 h 672"/>
                    <a:gd name="T82" fmla="*/ 0 w 555"/>
                    <a:gd name="T83" fmla="*/ 0 h 672"/>
                    <a:gd name="T84" fmla="*/ 0 w 555"/>
                    <a:gd name="T85" fmla="*/ 0 h 672"/>
                    <a:gd name="T86" fmla="*/ 0 w 555"/>
                    <a:gd name="T87" fmla="*/ 0 h 672"/>
                    <a:gd name="T88" fmla="*/ 0 w 555"/>
                    <a:gd name="T89" fmla="*/ 0 h 672"/>
                    <a:gd name="T90" fmla="*/ 0 w 555"/>
                    <a:gd name="T91" fmla="*/ 0 h 672"/>
                    <a:gd name="T92" fmla="*/ 0 w 555"/>
                    <a:gd name="T93" fmla="*/ 0 h 672"/>
                    <a:gd name="T94" fmla="*/ 0 w 555"/>
                    <a:gd name="T95" fmla="*/ 0 h 672"/>
                    <a:gd name="T96" fmla="*/ 0 w 555"/>
                    <a:gd name="T97" fmla="*/ 0 h 672"/>
                    <a:gd name="T98" fmla="*/ 0 w 555"/>
                    <a:gd name="T99" fmla="*/ 0 h 672"/>
                    <a:gd name="T100" fmla="*/ 0 w 555"/>
                    <a:gd name="T101" fmla="*/ 0 h 672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555"/>
                    <a:gd name="T154" fmla="*/ 0 h 672"/>
                    <a:gd name="T155" fmla="*/ 555 w 555"/>
                    <a:gd name="T156" fmla="*/ 672 h 672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555" h="672">
                      <a:moveTo>
                        <a:pt x="232" y="0"/>
                      </a:moveTo>
                      <a:cubicBezTo>
                        <a:pt x="243" y="32"/>
                        <a:pt x="254" y="64"/>
                        <a:pt x="272" y="89"/>
                      </a:cubicBezTo>
                      <a:cubicBezTo>
                        <a:pt x="351" y="78"/>
                        <a:pt x="388" y="82"/>
                        <a:pt x="461" y="100"/>
                      </a:cubicBezTo>
                      <a:cubicBezTo>
                        <a:pt x="460" y="121"/>
                        <a:pt x="485" y="116"/>
                        <a:pt x="489" y="132"/>
                      </a:cubicBezTo>
                      <a:cubicBezTo>
                        <a:pt x="496" y="159"/>
                        <a:pt x="475" y="158"/>
                        <a:pt x="468" y="171"/>
                      </a:cubicBezTo>
                      <a:cubicBezTo>
                        <a:pt x="388" y="185"/>
                        <a:pt x="373" y="102"/>
                        <a:pt x="286" y="139"/>
                      </a:cubicBezTo>
                      <a:cubicBezTo>
                        <a:pt x="303" y="175"/>
                        <a:pt x="310" y="222"/>
                        <a:pt x="332" y="253"/>
                      </a:cubicBezTo>
                      <a:cubicBezTo>
                        <a:pt x="389" y="246"/>
                        <a:pt x="456" y="258"/>
                        <a:pt x="496" y="282"/>
                      </a:cubicBezTo>
                      <a:cubicBezTo>
                        <a:pt x="525" y="299"/>
                        <a:pt x="554" y="317"/>
                        <a:pt x="546" y="364"/>
                      </a:cubicBezTo>
                      <a:cubicBezTo>
                        <a:pt x="544" y="379"/>
                        <a:pt x="540" y="406"/>
                        <a:pt x="532" y="424"/>
                      </a:cubicBezTo>
                      <a:cubicBezTo>
                        <a:pt x="530" y="429"/>
                        <a:pt x="522" y="429"/>
                        <a:pt x="518" y="435"/>
                      </a:cubicBezTo>
                      <a:cubicBezTo>
                        <a:pt x="510" y="445"/>
                        <a:pt x="507" y="462"/>
                        <a:pt x="503" y="467"/>
                      </a:cubicBezTo>
                      <a:cubicBezTo>
                        <a:pt x="490" y="483"/>
                        <a:pt x="471" y="482"/>
                        <a:pt x="461" y="506"/>
                      </a:cubicBezTo>
                      <a:cubicBezTo>
                        <a:pt x="440" y="503"/>
                        <a:pt x="441" y="520"/>
                        <a:pt x="429" y="524"/>
                      </a:cubicBezTo>
                      <a:cubicBezTo>
                        <a:pt x="433" y="543"/>
                        <a:pt x="438" y="574"/>
                        <a:pt x="453" y="592"/>
                      </a:cubicBezTo>
                      <a:cubicBezTo>
                        <a:pt x="446" y="619"/>
                        <a:pt x="471" y="641"/>
                        <a:pt x="439" y="649"/>
                      </a:cubicBezTo>
                      <a:cubicBezTo>
                        <a:pt x="413" y="627"/>
                        <a:pt x="416" y="575"/>
                        <a:pt x="400" y="542"/>
                      </a:cubicBezTo>
                      <a:cubicBezTo>
                        <a:pt x="360" y="546"/>
                        <a:pt x="328" y="559"/>
                        <a:pt x="297" y="563"/>
                      </a:cubicBezTo>
                      <a:cubicBezTo>
                        <a:pt x="294" y="606"/>
                        <a:pt x="333" y="633"/>
                        <a:pt x="314" y="671"/>
                      </a:cubicBezTo>
                      <a:cubicBezTo>
                        <a:pt x="261" y="671"/>
                        <a:pt x="290" y="587"/>
                        <a:pt x="257" y="563"/>
                      </a:cubicBezTo>
                      <a:cubicBezTo>
                        <a:pt x="180" y="568"/>
                        <a:pt x="119" y="563"/>
                        <a:pt x="76" y="528"/>
                      </a:cubicBezTo>
                      <a:cubicBezTo>
                        <a:pt x="63" y="503"/>
                        <a:pt x="68" y="473"/>
                        <a:pt x="93" y="467"/>
                      </a:cubicBezTo>
                      <a:cubicBezTo>
                        <a:pt x="139" y="457"/>
                        <a:pt x="202" y="552"/>
                        <a:pt x="250" y="517"/>
                      </a:cubicBezTo>
                      <a:cubicBezTo>
                        <a:pt x="235" y="476"/>
                        <a:pt x="233" y="422"/>
                        <a:pt x="211" y="389"/>
                      </a:cubicBezTo>
                      <a:cubicBezTo>
                        <a:pt x="105" y="409"/>
                        <a:pt x="0" y="346"/>
                        <a:pt x="36" y="225"/>
                      </a:cubicBezTo>
                      <a:cubicBezTo>
                        <a:pt x="57" y="211"/>
                        <a:pt x="67" y="186"/>
                        <a:pt x="86" y="171"/>
                      </a:cubicBezTo>
                      <a:cubicBezTo>
                        <a:pt x="98" y="162"/>
                        <a:pt x="115" y="164"/>
                        <a:pt x="122" y="150"/>
                      </a:cubicBezTo>
                      <a:cubicBezTo>
                        <a:pt x="123" y="101"/>
                        <a:pt x="70" y="76"/>
                        <a:pt x="90" y="32"/>
                      </a:cubicBezTo>
                      <a:cubicBezTo>
                        <a:pt x="134" y="41"/>
                        <a:pt x="121" y="106"/>
                        <a:pt x="147" y="132"/>
                      </a:cubicBezTo>
                      <a:cubicBezTo>
                        <a:pt x="185" y="128"/>
                        <a:pt x="207" y="108"/>
                        <a:pt x="240" y="100"/>
                      </a:cubicBezTo>
                      <a:cubicBezTo>
                        <a:pt x="235" y="63"/>
                        <a:pt x="196" y="39"/>
                        <a:pt x="215" y="0"/>
                      </a:cubicBezTo>
                      <a:cubicBezTo>
                        <a:pt x="221" y="0"/>
                        <a:pt x="227" y="0"/>
                        <a:pt x="232" y="0"/>
                      </a:cubicBezTo>
                      <a:close/>
                      <a:moveTo>
                        <a:pt x="165" y="182"/>
                      </a:moveTo>
                      <a:cubicBezTo>
                        <a:pt x="175" y="220"/>
                        <a:pt x="189" y="255"/>
                        <a:pt x="211" y="282"/>
                      </a:cubicBezTo>
                      <a:cubicBezTo>
                        <a:pt x="244" y="270"/>
                        <a:pt x="272" y="272"/>
                        <a:pt x="304" y="257"/>
                      </a:cubicBezTo>
                      <a:cubicBezTo>
                        <a:pt x="296" y="216"/>
                        <a:pt x="270" y="193"/>
                        <a:pt x="265" y="150"/>
                      </a:cubicBezTo>
                      <a:cubicBezTo>
                        <a:pt x="219" y="148"/>
                        <a:pt x="195" y="168"/>
                        <a:pt x="165" y="182"/>
                      </a:cubicBezTo>
                      <a:close/>
                      <a:moveTo>
                        <a:pt x="136" y="196"/>
                      </a:moveTo>
                      <a:cubicBezTo>
                        <a:pt x="113" y="221"/>
                        <a:pt x="72" y="230"/>
                        <a:pt x="76" y="282"/>
                      </a:cubicBezTo>
                      <a:cubicBezTo>
                        <a:pt x="105" y="305"/>
                        <a:pt x="144" y="292"/>
                        <a:pt x="179" y="289"/>
                      </a:cubicBezTo>
                      <a:cubicBezTo>
                        <a:pt x="171" y="251"/>
                        <a:pt x="158" y="220"/>
                        <a:pt x="136" y="196"/>
                      </a:cubicBezTo>
                      <a:close/>
                      <a:moveTo>
                        <a:pt x="371" y="374"/>
                      </a:moveTo>
                      <a:cubicBezTo>
                        <a:pt x="393" y="400"/>
                        <a:pt x="398" y="443"/>
                        <a:pt x="414" y="474"/>
                      </a:cubicBezTo>
                      <a:cubicBezTo>
                        <a:pt x="458" y="458"/>
                        <a:pt x="518" y="416"/>
                        <a:pt x="486" y="356"/>
                      </a:cubicBezTo>
                      <a:cubicBezTo>
                        <a:pt x="452" y="350"/>
                        <a:pt x="380" y="335"/>
                        <a:pt x="371" y="374"/>
                      </a:cubicBezTo>
                      <a:close/>
                      <a:moveTo>
                        <a:pt x="240" y="399"/>
                      </a:moveTo>
                      <a:cubicBezTo>
                        <a:pt x="260" y="433"/>
                        <a:pt x="257" y="489"/>
                        <a:pt x="282" y="517"/>
                      </a:cubicBezTo>
                      <a:cubicBezTo>
                        <a:pt x="318" y="510"/>
                        <a:pt x="355" y="508"/>
                        <a:pt x="386" y="488"/>
                      </a:cubicBezTo>
                      <a:cubicBezTo>
                        <a:pt x="378" y="454"/>
                        <a:pt x="369" y="422"/>
                        <a:pt x="354" y="396"/>
                      </a:cubicBezTo>
                      <a:cubicBezTo>
                        <a:pt x="353" y="380"/>
                        <a:pt x="351" y="365"/>
                        <a:pt x="336" y="364"/>
                      </a:cubicBezTo>
                      <a:cubicBezTo>
                        <a:pt x="310" y="373"/>
                        <a:pt x="254" y="368"/>
                        <a:pt x="240" y="39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9255" name="Freeform 26">
                  <a:extLst>
                    <a:ext uri="{FF2B5EF4-FFF2-40B4-BE49-F238E27FC236}">
                      <a16:creationId xmlns:a16="http://schemas.microsoft.com/office/drawing/2014/main" id="{DBC39B26-0451-493A-A87B-4A3AC12136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" y="451"/>
                  <a:ext cx="12" cy="17"/>
                </a:xfrm>
                <a:custGeom>
                  <a:avLst/>
                  <a:gdLst>
                    <a:gd name="T0" fmla="*/ 0 w 51"/>
                    <a:gd name="T1" fmla="*/ 0 h 73"/>
                    <a:gd name="T2" fmla="*/ 0 w 51"/>
                    <a:gd name="T3" fmla="*/ 0 h 73"/>
                    <a:gd name="T4" fmla="*/ 0 w 51"/>
                    <a:gd name="T5" fmla="*/ 0 h 73"/>
                    <a:gd name="T6" fmla="*/ 0 60000 65536"/>
                    <a:gd name="T7" fmla="*/ 0 60000 65536"/>
                    <a:gd name="T8" fmla="*/ 0 60000 65536"/>
                    <a:gd name="T9" fmla="*/ 0 w 51"/>
                    <a:gd name="T10" fmla="*/ 0 h 73"/>
                    <a:gd name="T11" fmla="*/ 51 w 51"/>
                    <a:gd name="T12" fmla="*/ 73 h 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1" h="73">
                      <a:moveTo>
                        <a:pt x="37" y="0"/>
                      </a:moveTo>
                      <a:cubicBezTo>
                        <a:pt x="50" y="21"/>
                        <a:pt x="31" y="72"/>
                        <a:pt x="1" y="61"/>
                      </a:cubicBezTo>
                      <a:cubicBezTo>
                        <a:pt x="0" y="27"/>
                        <a:pt x="7" y="2"/>
                        <a:pt x="37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9256" name="Freeform 27">
                  <a:extLst>
                    <a:ext uri="{FF2B5EF4-FFF2-40B4-BE49-F238E27FC236}">
                      <a16:creationId xmlns:a16="http://schemas.microsoft.com/office/drawing/2014/main" id="{9CF974BB-8372-4E42-9A98-8393733CD7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" y="483"/>
                  <a:ext cx="12" cy="12"/>
                </a:xfrm>
                <a:custGeom>
                  <a:avLst/>
                  <a:gdLst>
                    <a:gd name="T0" fmla="*/ 0 w 51"/>
                    <a:gd name="T1" fmla="*/ 0 h 51"/>
                    <a:gd name="T2" fmla="*/ 0 w 51"/>
                    <a:gd name="T3" fmla="*/ 0 h 51"/>
                    <a:gd name="T4" fmla="*/ 0 w 51"/>
                    <a:gd name="T5" fmla="*/ 0 h 51"/>
                    <a:gd name="T6" fmla="*/ 0 w 51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1"/>
                    <a:gd name="T13" fmla="*/ 0 h 51"/>
                    <a:gd name="T14" fmla="*/ 51 w 51"/>
                    <a:gd name="T15" fmla="*/ 51 h 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1" h="51">
                      <a:moveTo>
                        <a:pt x="39" y="0"/>
                      </a:moveTo>
                      <a:cubicBezTo>
                        <a:pt x="37" y="11"/>
                        <a:pt x="48" y="9"/>
                        <a:pt x="50" y="18"/>
                      </a:cubicBezTo>
                      <a:cubicBezTo>
                        <a:pt x="42" y="33"/>
                        <a:pt x="36" y="50"/>
                        <a:pt x="10" y="46"/>
                      </a:cubicBezTo>
                      <a:cubicBezTo>
                        <a:pt x="0" y="20"/>
                        <a:pt x="17" y="5"/>
                        <a:pt x="39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9257" name="Freeform 28">
                  <a:extLst>
                    <a:ext uri="{FF2B5EF4-FFF2-40B4-BE49-F238E27FC236}">
                      <a16:creationId xmlns:a16="http://schemas.microsoft.com/office/drawing/2014/main" id="{EAEAADFB-91C1-4957-A9E7-1507ABACDC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" y="483"/>
                  <a:ext cx="13" cy="14"/>
                </a:xfrm>
                <a:custGeom>
                  <a:avLst/>
                  <a:gdLst>
                    <a:gd name="T0" fmla="*/ 0 w 58"/>
                    <a:gd name="T1" fmla="*/ 0 h 63"/>
                    <a:gd name="T2" fmla="*/ 0 w 58"/>
                    <a:gd name="T3" fmla="*/ 0 h 63"/>
                    <a:gd name="T4" fmla="*/ 0 w 58"/>
                    <a:gd name="T5" fmla="*/ 0 h 63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63"/>
                    <a:gd name="T11" fmla="*/ 58 w 58"/>
                    <a:gd name="T12" fmla="*/ 63 h 6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63">
                      <a:moveTo>
                        <a:pt x="43" y="4"/>
                      </a:moveTo>
                      <a:cubicBezTo>
                        <a:pt x="57" y="22"/>
                        <a:pt x="46" y="52"/>
                        <a:pt x="29" y="62"/>
                      </a:cubicBezTo>
                      <a:cubicBezTo>
                        <a:pt x="0" y="54"/>
                        <a:pt x="17" y="0"/>
                        <a:pt x="43" y="4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9258" name="Freeform 29">
                  <a:extLst>
                    <a:ext uri="{FF2B5EF4-FFF2-40B4-BE49-F238E27FC236}">
                      <a16:creationId xmlns:a16="http://schemas.microsoft.com/office/drawing/2014/main" id="{F3FB801A-7B6F-4D3B-A8D9-B734FB8666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" y="172"/>
                  <a:ext cx="341" cy="398"/>
                </a:xfrm>
                <a:custGeom>
                  <a:avLst/>
                  <a:gdLst>
                    <a:gd name="T0" fmla="*/ 0 w 1504"/>
                    <a:gd name="T1" fmla="*/ 0 h 1754"/>
                    <a:gd name="T2" fmla="*/ 0 w 1504"/>
                    <a:gd name="T3" fmla="*/ 0 h 1754"/>
                    <a:gd name="T4" fmla="*/ 0 w 1504"/>
                    <a:gd name="T5" fmla="*/ 0 h 1754"/>
                    <a:gd name="T6" fmla="*/ 0 w 1504"/>
                    <a:gd name="T7" fmla="*/ 0 h 1754"/>
                    <a:gd name="T8" fmla="*/ 0 w 1504"/>
                    <a:gd name="T9" fmla="*/ 0 h 1754"/>
                    <a:gd name="T10" fmla="*/ 0 w 1504"/>
                    <a:gd name="T11" fmla="*/ 0 h 1754"/>
                    <a:gd name="T12" fmla="*/ 0 w 1504"/>
                    <a:gd name="T13" fmla="*/ 0 h 1754"/>
                    <a:gd name="T14" fmla="*/ 0 w 1504"/>
                    <a:gd name="T15" fmla="*/ 0 h 1754"/>
                    <a:gd name="T16" fmla="*/ 0 w 1504"/>
                    <a:gd name="T17" fmla="*/ 0 h 1754"/>
                    <a:gd name="T18" fmla="*/ 0 w 1504"/>
                    <a:gd name="T19" fmla="*/ 0 h 1754"/>
                    <a:gd name="T20" fmla="*/ 0 w 1504"/>
                    <a:gd name="T21" fmla="*/ 0 h 1754"/>
                    <a:gd name="T22" fmla="*/ 0 w 1504"/>
                    <a:gd name="T23" fmla="*/ 0 h 1754"/>
                    <a:gd name="T24" fmla="*/ 0 w 1504"/>
                    <a:gd name="T25" fmla="*/ 0 h 1754"/>
                    <a:gd name="T26" fmla="*/ 0 w 1504"/>
                    <a:gd name="T27" fmla="*/ 0 h 1754"/>
                    <a:gd name="T28" fmla="*/ 0 w 1504"/>
                    <a:gd name="T29" fmla="*/ 0 h 1754"/>
                    <a:gd name="T30" fmla="*/ 0 w 1504"/>
                    <a:gd name="T31" fmla="*/ 0 h 1754"/>
                    <a:gd name="T32" fmla="*/ 0 w 1504"/>
                    <a:gd name="T33" fmla="*/ 0 h 1754"/>
                    <a:gd name="T34" fmla="*/ 0 w 1504"/>
                    <a:gd name="T35" fmla="*/ 0 h 1754"/>
                    <a:gd name="T36" fmla="*/ 0 w 1504"/>
                    <a:gd name="T37" fmla="*/ 0 h 1754"/>
                    <a:gd name="T38" fmla="*/ 0 w 1504"/>
                    <a:gd name="T39" fmla="*/ 0 h 1754"/>
                    <a:gd name="T40" fmla="*/ 0 w 1504"/>
                    <a:gd name="T41" fmla="*/ 0 h 1754"/>
                    <a:gd name="T42" fmla="*/ 0 w 1504"/>
                    <a:gd name="T43" fmla="*/ 0 h 1754"/>
                    <a:gd name="T44" fmla="*/ 0 w 1504"/>
                    <a:gd name="T45" fmla="*/ 0 h 1754"/>
                    <a:gd name="T46" fmla="*/ 0 w 1504"/>
                    <a:gd name="T47" fmla="*/ 0 h 1754"/>
                    <a:gd name="T48" fmla="*/ 0 w 1504"/>
                    <a:gd name="T49" fmla="*/ 0 h 1754"/>
                    <a:gd name="T50" fmla="*/ 0 w 1504"/>
                    <a:gd name="T51" fmla="*/ 0 h 1754"/>
                    <a:gd name="T52" fmla="*/ 0 w 1504"/>
                    <a:gd name="T53" fmla="*/ 0 h 1754"/>
                    <a:gd name="T54" fmla="*/ 0 w 1504"/>
                    <a:gd name="T55" fmla="*/ 0 h 1754"/>
                    <a:gd name="T56" fmla="*/ 0 w 1504"/>
                    <a:gd name="T57" fmla="*/ 0 h 1754"/>
                    <a:gd name="T58" fmla="*/ 0 w 1504"/>
                    <a:gd name="T59" fmla="*/ 0 h 1754"/>
                    <a:gd name="T60" fmla="*/ 0 w 1504"/>
                    <a:gd name="T61" fmla="*/ 0 h 1754"/>
                    <a:gd name="T62" fmla="*/ 0 w 1504"/>
                    <a:gd name="T63" fmla="*/ 0 h 1754"/>
                    <a:gd name="T64" fmla="*/ 0 w 1504"/>
                    <a:gd name="T65" fmla="*/ 0 h 1754"/>
                    <a:gd name="T66" fmla="*/ 0 w 1504"/>
                    <a:gd name="T67" fmla="*/ 0 h 1754"/>
                    <a:gd name="T68" fmla="*/ 0 w 1504"/>
                    <a:gd name="T69" fmla="*/ 0 h 1754"/>
                    <a:gd name="T70" fmla="*/ 0 w 1504"/>
                    <a:gd name="T71" fmla="*/ 0 h 1754"/>
                    <a:gd name="T72" fmla="*/ 0 w 1504"/>
                    <a:gd name="T73" fmla="*/ 0 h 1754"/>
                    <a:gd name="T74" fmla="*/ 0 w 1504"/>
                    <a:gd name="T75" fmla="*/ 0 h 1754"/>
                    <a:gd name="T76" fmla="*/ 0 w 1504"/>
                    <a:gd name="T77" fmla="*/ 0 h 1754"/>
                    <a:gd name="T78" fmla="*/ 0 w 1504"/>
                    <a:gd name="T79" fmla="*/ 0 h 1754"/>
                    <a:gd name="T80" fmla="*/ 0 w 1504"/>
                    <a:gd name="T81" fmla="*/ 0 h 1754"/>
                    <a:gd name="T82" fmla="*/ 0 w 1504"/>
                    <a:gd name="T83" fmla="*/ 0 h 1754"/>
                    <a:gd name="T84" fmla="*/ 0 w 1504"/>
                    <a:gd name="T85" fmla="*/ 0 h 1754"/>
                    <a:gd name="T86" fmla="*/ 0 w 1504"/>
                    <a:gd name="T87" fmla="*/ 0 h 1754"/>
                    <a:gd name="T88" fmla="*/ 0 w 1504"/>
                    <a:gd name="T89" fmla="*/ 0 h 1754"/>
                    <a:gd name="T90" fmla="*/ 0 w 1504"/>
                    <a:gd name="T91" fmla="*/ 0 h 1754"/>
                    <a:gd name="T92" fmla="*/ 0 w 1504"/>
                    <a:gd name="T93" fmla="*/ 0 h 1754"/>
                    <a:gd name="T94" fmla="*/ 0 w 1504"/>
                    <a:gd name="T95" fmla="*/ 0 h 1754"/>
                    <a:gd name="T96" fmla="*/ 0 w 1504"/>
                    <a:gd name="T97" fmla="*/ 0 h 175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504"/>
                    <a:gd name="T148" fmla="*/ 0 h 1754"/>
                    <a:gd name="T149" fmla="*/ 1504 w 1504"/>
                    <a:gd name="T150" fmla="*/ 1754 h 175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504" h="1754">
                      <a:moveTo>
                        <a:pt x="1019" y="48"/>
                      </a:moveTo>
                      <a:cubicBezTo>
                        <a:pt x="1002" y="67"/>
                        <a:pt x="979" y="79"/>
                        <a:pt x="955" y="87"/>
                      </a:cubicBezTo>
                      <a:cubicBezTo>
                        <a:pt x="966" y="101"/>
                        <a:pt x="985" y="88"/>
                        <a:pt x="998" y="84"/>
                      </a:cubicBezTo>
                      <a:cubicBezTo>
                        <a:pt x="1045" y="67"/>
                        <a:pt x="1088" y="37"/>
                        <a:pt x="1140" y="35"/>
                      </a:cubicBezTo>
                      <a:cubicBezTo>
                        <a:pt x="1163" y="33"/>
                        <a:pt x="1186" y="33"/>
                        <a:pt x="1209" y="34"/>
                      </a:cubicBezTo>
                      <a:cubicBezTo>
                        <a:pt x="1243" y="44"/>
                        <a:pt x="1262" y="89"/>
                        <a:pt x="1242" y="119"/>
                      </a:cubicBezTo>
                      <a:cubicBezTo>
                        <a:pt x="1229" y="129"/>
                        <a:pt x="1216" y="140"/>
                        <a:pt x="1208" y="155"/>
                      </a:cubicBezTo>
                      <a:cubicBezTo>
                        <a:pt x="1196" y="161"/>
                        <a:pt x="1185" y="170"/>
                        <a:pt x="1180" y="184"/>
                      </a:cubicBezTo>
                      <a:cubicBezTo>
                        <a:pt x="1167" y="189"/>
                        <a:pt x="1155" y="196"/>
                        <a:pt x="1148" y="209"/>
                      </a:cubicBezTo>
                      <a:cubicBezTo>
                        <a:pt x="1124" y="240"/>
                        <a:pt x="1090" y="263"/>
                        <a:pt x="1068" y="296"/>
                      </a:cubicBezTo>
                      <a:cubicBezTo>
                        <a:pt x="1068" y="308"/>
                        <a:pt x="1088" y="297"/>
                        <a:pt x="1094" y="293"/>
                      </a:cubicBezTo>
                      <a:cubicBezTo>
                        <a:pt x="1108" y="283"/>
                        <a:pt x="1125" y="276"/>
                        <a:pt x="1142" y="277"/>
                      </a:cubicBezTo>
                      <a:cubicBezTo>
                        <a:pt x="1158" y="273"/>
                        <a:pt x="1170" y="262"/>
                        <a:pt x="1186" y="260"/>
                      </a:cubicBezTo>
                      <a:cubicBezTo>
                        <a:pt x="1226" y="251"/>
                        <a:pt x="1268" y="245"/>
                        <a:pt x="1309" y="248"/>
                      </a:cubicBezTo>
                      <a:cubicBezTo>
                        <a:pt x="1329" y="250"/>
                        <a:pt x="1354" y="253"/>
                        <a:pt x="1365" y="272"/>
                      </a:cubicBezTo>
                      <a:cubicBezTo>
                        <a:pt x="1374" y="285"/>
                        <a:pt x="1367" y="303"/>
                        <a:pt x="1354" y="310"/>
                      </a:cubicBezTo>
                      <a:cubicBezTo>
                        <a:pt x="1342" y="318"/>
                        <a:pt x="1326" y="320"/>
                        <a:pt x="1317" y="332"/>
                      </a:cubicBezTo>
                      <a:cubicBezTo>
                        <a:pt x="1309" y="339"/>
                        <a:pt x="1299" y="346"/>
                        <a:pt x="1288" y="344"/>
                      </a:cubicBezTo>
                      <a:cubicBezTo>
                        <a:pt x="1272" y="345"/>
                        <a:pt x="1259" y="357"/>
                        <a:pt x="1242" y="357"/>
                      </a:cubicBezTo>
                      <a:cubicBezTo>
                        <a:pt x="1182" y="365"/>
                        <a:pt x="1121" y="350"/>
                        <a:pt x="1061" y="363"/>
                      </a:cubicBezTo>
                      <a:cubicBezTo>
                        <a:pt x="1053" y="365"/>
                        <a:pt x="1033" y="350"/>
                        <a:pt x="1037" y="364"/>
                      </a:cubicBezTo>
                      <a:cubicBezTo>
                        <a:pt x="1046" y="373"/>
                        <a:pt x="1062" y="374"/>
                        <a:pt x="1070" y="385"/>
                      </a:cubicBezTo>
                      <a:cubicBezTo>
                        <a:pt x="1081" y="396"/>
                        <a:pt x="1095" y="400"/>
                        <a:pt x="1109" y="404"/>
                      </a:cubicBezTo>
                      <a:cubicBezTo>
                        <a:pt x="1124" y="413"/>
                        <a:pt x="1137" y="425"/>
                        <a:pt x="1152" y="434"/>
                      </a:cubicBezTo>
                      <a:cubicBezTo>
                        <a:pt x="1208" y="475"/>
                        <a:pt x="1262" y="520"/>
                        <a:pt x="1304" y="575"/>
                      </a:cubicBezTo>
                      <a:cubicBezTo>
                        <a:pt x="1413" y="680"/>
                        <a:pt x="1448" y="757"/>
                        <a:pt x="1454" y="864"/>
                      </a:cubicBezTo>
                      <a:cubicBezTo>
                        <a:pt x="1461" y="875"/>
                        <a:pt x="1467" y="888"/>
                        <a:pt x="1465" y="901"/>
                      </a:cubicBezTo>
                      <a:cubicBezTo>
                        <a:pt x="1468" y="916"/>
                        <a:pt x="1480" y="927"/>
                        <a:pt x="1481" y="942"/>
                      </a:cubicBezTo>
                      <a:cubicBezTo>
                        <a:pt x="1488" y="982"/>
                        <a:pt x="1481" y="1022"/>
                        <a:pt x="1487" y="1062"/>
                      </a:cubicBezTo>
                      <a:cubicBezTo>
                        <a:pt x="1493" y="1109"/>
                        <a:pt x="1494" y="1157"/>
                        <a:pt x="1484" y="1204"/>
                      </a:cubicBezTo>
                      <a:cubicBezTo>
                        <a:pt x="1480" y="1226"/>
                        <a:pt x="1479" y="1249"/>
                        <a:pt x="1470" y="1270"/>
                      </a:cubicBezTo>
                      <a:cubicBezTo>
                        <a:pt x="1464" y="1284"/>
                        <a:pt x="1452" y="1296"/>
                        <a:pt x="1451" y="1312"/>
                      </a:cubicBezTo>
                      <a:cubicBezTo>
                        <a:pt x="1448" y="1332"/>
                        <a:pt x="1448" y="1353"/>
                        <a:pt x="1437" y="1370"/>
                      </a:cubicBezTo>
                      <a:cubicBezTo>
                        <a:pt x="1420" y="1404"/>
                        <a:pt x="1391" y="1430"/>
                        <a:pt x="1379" y="1466"/>
                      </a:cubicBezTo>
                      <a:cubicBezTo>
                        <a:pt x="1355" y="1477"/>
                        <a:pt x="1340" y="1500"/>
                        <a:pt x="1318" y="1515"/>
                      </a:cubicBezTo>
                      <a:cubicBezTo>
                        <a:pt x="1218" y="1600"/>
                        <a:pt x="1104" y="1673"/>
                        <a:pt x="977" y="1712"/>
                      </a:cubicBezTo>
                      <a:cubicBezTo>
                        <a:pt x="851" y="1753"/>
                        <a:pt x="714" y="1753"/>
                        <a:pt x="587" y="1720"/>
                      </a:cubicBezTo>
                      <a:cubicBezTo>
                        <a:pt x="463" y="1691"/>
                        <a:pt x="347" y="1636"/>
                        <a:pt x="238" y="1572"/>
                      </a:cubicBezTo>
                      <a:cubicBezTo>
                        <a:pt x="212" y="1559"/>
                        <a:pt x="202" y="1527"/>
                        <a:pt x="174" y="1516"/>
                      </a:cubicBezTo>
                      <a:cubicBezTo>
                        <a:pt x="137" y="1464"/>
                        <a:pt x="87" y="1420"/>
                        <a:pt x="62" y="1359"/>
                      </a:cubicBezTo>
                      <a:cubicBezTo>
                        <a:pt x="53" y="1345"/>
                        <a:pt x="57" y="1324"/>
                        <a:pt x="41" y="1314"/>
                      </a:cubicBezTo>
                      <a:cubicBezTo>
                        <a:pt x="11" y="1187"/>
                        <a:pt x="0" y="1121"/>
                        <a:pt x="18" y="1014"/>
                      </a:cubicBezTo>
                      <a:cubicBezTo>
                        <a:pt x="16" y="996"/>
                        <a:pt x="18" y="979"/>
                        <a:pt x="27" y="964"/>
                      </a:cubicBezTo>
                      <a:cubicBezTo>
                        <a:pt x="35" y="942"/>
                        <a:pt x="41" y="919"/>
                        <a:pt x="43" y="896"/>
                      </a:cubicBezTo>
                      <a:cubicBezTo>
                        <a:pt x="58" y="883"/>
                        <a:pt x="66" y="863"/>
                        <a:pt x="68" y="843"/>
                      </a:cubicBezTo>
                      <a:cubicBezTo>
                        <a:pt x="83" y="834"/>
                        <a:pt x="86" y="815"/>
                        <a:pt x="92" y="800"/>
                      </a:cubicBezTo>
                      <a:cubicBezTo>
                        <a:pt x="93" y="789"/>
                        <a:pt x="89" y="768"/>
                        <a:pt x="105" y="768"/>
                      </a:cubicBezTo>
                      <a:cubicBezTo>
                        <a:pt x="121" y="771"/>
                        <a:pt x="128" y="749"/>
                        <a:pt x="134" y="737"/>
                      </a:cubicBezTo>
                      <a:cubicBezTo>
                        <a:pt x="142" y="726"/>
                        <a:pt x="156" y="721"/>
                        <a:pt x="159" y="706"/>
                      </a:cubicBezTo>
                      <a:cubicBezTo>
                        <a:pt x="164" y="692"/>
                        <a:pt x="177" y="685"/>
                        <a:pt x="187" y="676"/>
                      </a:cubicBezTo>
                      <a:cubicBezTo>
                        <a:pt x="200" y="662"/>
                        <a:pt x="205" y="642"/>
                        <a:pt x="218" y="628"/>
                      </a:cubicBezTo>
                      <a:cubicBezTo>
                        <a:pt x="233" y="609"/>
                        <a:pt x="251" y="592"/>
                        <a:pt x="263" y="571"/>
                      </a:cubicBezTo>
                      <a:cubicBezTo>
                        <a:pt x="270" y="561"/>
                        <a:pt x="283" y="560"/>
                        <a:pt x="290" y="550"/>
                      </a:cubicBezTo>
                      <a:cubicBezTo>
                        <a:pt x="299" y="540"/>
                        <a:pt x="307" y="530"/>
                        <a:pt x="319" y="524"/>
                      </a:cubicBezTo>
                      <a:cubicBezTo>
                        <a:pt x="331" y="515"/>
                        <a:pt x="332" y="497"/>
                        <a:pt x="345" y="488"/>
                      </a:cubicBezTo>
                      <a:cubicBezTo>
                        <a:pt x="371" y="469"/>
                        <a:pt x="396" y="449"/>
                        <a:pt x="423" y="431"/>
                      </a:cubicBezTo>
                      <a:cubicBezTo>
                        <a:pt x="473" y="396"/>
                        <a:pt x="529" y="357"/>
                        <a:pt x="591" y="350"/>
                      </a:cubicBezTo>
                      <a:cubicBezTo>
                        <a:pt x="658" y="343"/>
                        <a:pt x="728" y="340"/>
                        <a:pt x="795" y="346"/>
                      </a:cubicBezTo>
                      <a:cubicBezTo>
                        <a:pt x="838" y="351"/>
                        <a:pt x="879" y="362"/>
                        <a:pt x="923" y="360"/>
                      </a:cubicBezTo>
                      <a:cubicBezTo>
                        <a:pt x="938" y="357"/>
                        <a:pt x="1013" y="324"/>
                        <a:pt x="1029" y="325"/>
                      </a:cubicBezTo>
                      <a:cubicBezTo>
                        <a:pt x="1048" y="323"/>
                        <a:pt x="1030" y="380"/>
                        <a:pt x="1041" y="362"/>
                      </a:cubicBezTo>
                      <a:cubicBezTo>
                        <a:pt x="1015" y="358"/>
                        <a:pt x="952" y="378"/>
                        <a:pt x="928" y="381"/>
                      </a:cubicBezTo>
                      <a:cubicBezTo>
                        <a:pt x="913" y="373"/>
                        <a:pt x="897" y="397"/>
                        <a:pt x="882" y="394"/>
                      </a:cubicBezTo>
                      <a:cubicBezTo>
                        <a:pt x="788" y="399"/>
                        <a:pt x="681" y="330"/>
                        <a:pt x="600" y="367"/>
                      </a:cubicBezTo>
                      <a:cubicBezTo>
                        <a:pt x="582" y="355"/>
                        <a:pt x="602" y="296"/>
                        <a:pt x="589" y="279"/>
                      </a:cubicBezTo>
                      <a:cubicBezTo>
                        <a:pt x="576" y="263"/>
                        <a:pt x="564" y="246"/>
                        <a:pt x="547" y="233"/>
                      </a:cubicBezTo>
                      <a:cubicBezTo>
                        <a:pt x="531" y="232"/>
                        <a:pt x="528" y="213"/>
                        <a:pt x="520" y="202"/>
                      </a:cubicBezTo>
                      <a:cubicBezTo>
                        <a:pt x="499" y="169"/>
                        <a:pt x="465" y="147"/>
                        <a:pt x="442" y="115"/>
                      </a:cubicBezTo>
                      <a:cubicBezTo>
                        <a:pt x="439" y="100"/>
                        <a:pt x="444" y="84"/>
                        <a:pt x="453" y="72"/>
                      </a:cubicBezTo>
                      <a:cubicBezTo>
                        <a:pt x="471" y="69"/>
                        <a:pt x="490" y="66"/>
                        <a:pt x="508" y="61"/>
                      </a:cubicBezTo>
                      <a:cubicBezTo>
                        <a:pt x="580" y="44"/>
                        <a:pt x="651" y="20"/>
                        <a:pt x="726" y="16"/>
                      </a:cubicBezTo>
                      <a:cubicBezTo>
                        <a:pt x="741" y="21"/>
                        <a:pt x="741" y="45"/>
                        <a:pt x="759" y="47"/>
                      </a:cubicBezTo>
                      <a:cubicBezTo>
                        <a:pt x="777" y="47"/>
                        <a:pt x="793" y="40"/>
                        <a:pt x="811" y="36"/>
                      </a:cubicBezTo>
                      <a:cubicBezTo>
                        <a:pt x="861" y="21"/>
                        <a:pt x="913" y="0"/>
                        <a:pt x="967" y="8"/>
                      </a:cubicBezTo>
                      <a:cubicBezTo>
                        <a:pt x="990" y="11"/>
                        <a:pt x="1012" y="25"/>
                        <a:pt x="1019" y="48"/>
                      </a:cubicBezTo>
                      <a:close/>
                      <a:moveTo>
                        <a:pt x="748" y="83"/>
                      </a:moveTo>
                      <a:cubicBezTo>
                        <a:pt x="736" y="72"/>
                        <a:pt x="722" y="65"/>
                        <a:pt x="709" y="55"/>
                      </a:cubicBezTo>
                      <a:cubicBezTo>
                        <a:pt x="651" y="59"/>
                        <a:pt x="596" y="83"/>
                        <a:pt x="538" y="87"/>
                      </a:cubicBezTo>
                      <a:cubicBezTo>
                        <a:pt x="533" y="100"/>
                        <a:pt x="506" y="92"/>
                        <a:pt x="508" y="108"/>
                      </a:cubicBezTo>
                      <a:cubicBezTo>
                        <a:pt x="590" y="115"/>
                        <a:pt x="671" y="86"/>
                        <a:pt x="754" y="94"/>
                      </a:cubicBezTo>
                      <a:cubicBezTo>
                        <a:pt x="774" y="97"/>
                        <a:pt x="793" y="103"/>
                        <a:pt x="809" y="115"/>
                      </a:cubicBezTo>
                      <a:cubicBezTo>
                        <a:pt x="813" y="136"/>
                        <a:pt x="809" y="159"/>
                        <a:pt x="823" y="176"/>
                      </a:cubicBezTo>
                      <a:cubicBezTo>
                        <a:pt x="838" y="180"/>
                        <a:pt x="850" y="164"/>
                        <a:pt x="864" y="163"/>
                      </a:cubicBezTo>
                      <a:cubicBezTo>
                        <a:pt x="880" y="157"/>
                        <a:pt x="895" y="144"/>
                        <a:pt x="895" y="126"/>
                      </a:cubicBezTo>
                      <a:cubicBezTo>
                        <a:pt x="899" y="99"/>
                        <a:pt x="924" y="82"/>
                        <a:pt x="946" y="70"/>
                      </a:cubicBezTo>
                      <a:cubicBezTo>
                        <a:pt x="951" y="65"/>
                        <a:pt x="969" y="58"/>
                        <a:pt x="965" y="51"/>
                      </a:cubicBezTo>
                      <a:cubicBezTo>
                        <a:pt x="892" y="54"/>
                        <a:pt x="821" y="77"/>
                        <a:pt x="748" y="83"/>
                      </a:cubicBezTo>
                      <a:close/>
                      <a:moveTo>
                        <a:pt x="1165" y="66"/>
                      </a:moveTo>
                      <a:cubicBezTo>
                        <a:pt x="1141" y="67"/>
                        <a:pt x="1116" y="68"/>
                        <a:pt x="1092" y="73"/>
                      </a:cubicBezTo>
                      <a:cubicBezTo>
                        <a:pt x="1079" y="87"/>
                        <a:pt x="1059" y="86"/>
                        <a:pt x="1042" y="86"/>
                      </a:cubicBezTo>
                      <a:cubicBezTo>
                        <a:pt x="1026" y="90"/>
                        <a:pt x="1014" y="103"/>
                        <a:pt x="998" y="105"/>
                      </a:cubicBezTo>
                      <a:cubicBezTo>
                        <a:pt x="982" y="109"/>
                        <a:pt x="966" y="113"/>
                        <a:pt x="951" y="119"/>
                      </a:cubicBezTo>
                      <a:cubicBezTo>
                        <a:pt x="938" y="118"/>
                        <a:pt x="911" y="115"/>
                        <a:pt x="915" y="136"/>
                      </a:cubicBezTo>
                      <a:cubicBezTo>
                        <a:pt x="924" y="147"/>
                        <a:pt x="938" y="136"/>
                        <a:pt x="949" y="133"/>
                      </a:cubicBezTo>
                      <a:cubicBezTo>
                        <a:pt x="960" y="129"/>
                        <a:pt x="973" y="123"/>
                        <a:pt x="985" y="127"/>
                      </a:cubicBezTo>
                      <a:cubicBezTo>
                        <a:pt x="999" y="135"/>
                        <a:pt x="1003" y="156"/>
                        <a:pt x="1020" y="159"/>
                      </a:cubicBezTo>
                      <a:cubicBezTo>
                        <a:pt x="1050" y="163"/>
                        <a:pt x="1076" y="145"/>
                        <a:pt x="1105" y="146"/>
                      </a:cubicBezTo>
                      <a:cubicBezTo>
                        <a:pt x="1119" y="146"/>
                        <a:pt x="1132" y="143"/>
                        <a:pt x="1143" y="134"/>
                      </a:cubicBezTo>
                      <a:cubicBezTo>
                        <a:pt x="1157" y="125"/>
                        <a:pt x="1173" y="122"/>
                        <a:pt x="1189" y="119"/>
                      </a:cubicBezTo>
                      <a:cubicBezTo>
                        <a:pt x="1203" y="114"/>
                        <a:pt x="1217" y="105"/>
                        <a:pt x="1222" y="91"/>
                      </a:cubicBezTo>
                      <a:cubicBezTo>
                        <a:pt x="1223" y="74"/>
                        <a:pt x="1204" y="65"/>
                        <a:pt x="1189" y="66"/>
                      </a:cubicBezTo>
                      <a:cubicBezTo>
                        <a:pt x="1181" y="65"/>
                        <a:pt x="1173" y="65"/>
                        <a:pt x="1165" y="66"/>
                      </a:cubicBezTo>
                      <a:close/>
                      <a:moveTo>
                        <a:pt x="620" y="137"/>
                      </a:moveTo>
                      <a:cubicBezTo>
                        <a:pt x="590" y="139"/>
                        <a:pt x="558" y="125"/>
                        <a:pt x="529" y="139"/>
                      </a:cubicBezTo>
                      <a:cubicBezTo>
                        <a:pt x="519" y="151"/>
                        <a:pt x="543" y="158"/>
                        <a:pt x="548" y="168"/>
                      </a:cubicBezTo>
                      <a:cubicBezTo>
                        <a:pt x="562" y="182"/>
                        <a:pt x="576" y="196"/>
                        <a:pt x="595" y="205"/>
                      </a:cubicBezTo>
                      <a:cubicBezTo>
                        <a:pt x="593" y="222"/>
                        <a:pt x="615" y="226"/>
                        <a:pt x="624" y="237"/>
                      </a:cubicBezTo>
                      <a:cubicBezTo>
                        <a:pt x="651" y="264"/>
                        <a:pt x="670" y="300"/>
                        <a:pt x="705" y="316"/>
                      </a:cubicBezTo>
                      <a:cubicBezTo>
                        <a:pt x="720" y="322"/>
                        <a:pt x="736" y="324"/>
                        <a:pt x="752" y="322"/>
                      </a:cubicBezTo>
                      <a:cubicBezTo>
                        <a:pt x="716" y="294"/>
                        <a:pt x="695" y="253"/>
                        <a:pt x="663" y="222"/>
                      </a:cubicBezTo>
                      <a:cubicBezTo>
                        <a:pt x="659" y="203"/>
                        <a:pt x="643" y="186"/>
                        <a:pt x="649" y="166"/>
                      </a:cubicBezTo>
                      <a:cubicBezTo>
                        <a:pt x="655" y="150"/>
                        <a:pt x="674" y="145"/>
                        <a:pt x="681" y="130"/>
                      </a:cubicBezTo>
                      <a:cubicBezTo>
                        <a:pt x="660" y="130"/>
                        <a:pt x="640" y="136"/>
                        <a:pt x="620" y="137"/>
                      </a:cubicBezTo>
                      <a:close/>
                      <a:moveTo>
                        <a:pt x="691" y="187"/>
                      </a:moveTo>
                      <a:cubicBezTo>
                        <a:pt x="722" y="200"/>
                        <a:pt x="757" y="194"/>
                        <a:pt x="789" y="187"/>
                      </a:cubicBezTo>
                      <a:cubicBezTo>
                        <a:pt x="803" y="182"/>
                        <a:pt x="787" y="167"/>
                        <a:pt x="791" y="156"/>
                      </a:cubicBezTo>
                      <a:cubicBezTo>
                        <a:pt x="788" y="138"/>
                        <a:pt x="765" y="149"/>
                        <a:pt x="753" y="149"/>
                      </a:cubicBezTo>
                      <a:cubicBezTo>
                        <a:pt x="729" y="155"/>
                        <a:pt x="708" y="169"/>
                        <a:pt x="691" y="187"/>
                      </a:cubicBezTo>
                      <a:close/>
                      <a:moveTo>
                        <a:pt x="930" y="176"/>
                      </a:moveTo>
                      <a:cubicBezTo>
                        <a:pt x="927" y="189"/>
                        <a:pt x="912" y="189"/>
                        <a:pt x="901" y="190"/>
                      </a:cubicBezTo>
                      <a:cubicBezTo>
                        <a:pt x="888" y="192"/>
                        <a:pt x="880" y="204"/>
                        <a:pt x="869" y="209"/>
                      </a:cubicBezTo>
                      <a:cubicBezTo>
                        <a:pt x="830" y="230"/>
                        <a:pt x="786" y="236"/>
                        <a:pt x="743" y="241"/>
                      </a:cubicBezTo>
                      <a:cubicBezTo>
                        <a:pt x="736" y="243"/>
                        <a:pt x="716" y="241"/>
                        <a:pt x="729" y="250"/>
                      </a:cubicBezTo>
                      <a:cubicBezTo>
                        <a:pt x="748" y="270"/>
                        <a:pt x="775" y="286"/>
                        <a:pt x="784" y="314"/>
                      </a:cubicBezTo>
                      <a:cubicBezTo>
                        <a:pt x="783" y="328"/>
                        <a:pt x="792" y="343"/>
                        <a:pt x="807" y="338"/>
                      </a:cubicBezTo>
                      <a:cubicBezTo>
                        <a:pt x="873" y="342"/>
                        <a:pt x="942" y="346"/>
                        <a:pt x="1005" y="323"/>
                      </a:cubicBezTo>
                      <a:cubicBezTo>
                        <a:pt x="1018" y="315"/>
                        <a:pt x="1026" y="301"/>
                        <a:pt x="1038" y="291"/>
                      </a:cubicBezTo>
                      <a:cubicBezTo>
                        <a:pt x="1073" y="254"/>
                        <a:pt x="1109" y="217"/>
                        <a:pt x="1144" y="180"/>
                      </a:cubicBezTo>
                      <a:cubicBezTo>
                        <a:pt x="1089" y="190"/>
                        <a:pt x="1031" y="199"/>
                        <a:pt x="976" y="183"/>
                      </a:cubicBezTo>
                      <a:cubicBezTo>
                        <a:pt x="949" y="201"/>
                        <a:pt x="947" y="237"/>
                        <a:pt x="931" y="263"/>
                      </a:cubicBezTo>
                      <a:cubicBezTo>
                        <a:pt x="920" y="273"/>
                        <a:pt x="915" y="287"/>
                        <a:pt x="910" y="300"/>
                      </a:cubicBezTo>
                      <a:cubicBezTo>
                        <a:pt x="897" y="312"/>
                        <a:pt x="880" y="300"/>
                        <a:pt x="890" y="285"/>
                      </a:cubicBezTo>
                      <a:cubicBezTo>
                        <a:pt x="896" y="266"/>
                        <a:pt x="910" y="251"/>
                        <a:pt x="920" y="233"/>
                      </a:cubicBezTo>
                      <a:cubicBezTo>
                        <a:pt x="922" y="217"/>
                        <a:pt x="932" y="206"/>
                        <a:pt x="941" y="194"/>
                      </a:cubicBezTo>
                      <a:cubicBezTo>
                        <a:pt x="944" y="186"/>
                        <a:pt x="951" y="171"/>
                        <a:pt x="936" y="176"/>
                      </a:cubicBezTo>
                      <a:cubicBezTo>
                        <a:pt x="934" y="176"/>
                        <a:pt x="932" y="176"/>
                        <a:pt x="930" y="176"/>
                      </a:cubicBezTo>
                      <a:close/>
                      <a:moveTo>
                        <a:pt x="1112" y="319"/>
                      </a:moveTo>
                      <a:cubicBezTo>
                        <a:pt x="1148" y="331"/>
                        <a:pt x="1186" y="317"/>
                        <a:pt x="1222" y="311"/>
                      </a:cubicBezTo>
                      <a:cubicBezTo>
                        <a:pt x="1243" y="306"/>
                        <a:pt x="1263" y="301"/>
                        <a:pt x="1284" y="296"/>
                      </a:cubicBezTo>
                      <a:cubicBezTo>
                        <a:pt x="1291" y="295"/>
                        <a:pt x="1312" y="285"/>
                        <a:pt x="1301" y="279"/>
                      </a:cubicBezTo>
                      <a:cubicBezTo>
                        <a:pt x="1242" y="280"/>
                        <a:pt x="1181" y="283"/>
                        <a:pt x="1127" y="309"/>
                      </a:cubicBezTo>
                      <a:cubicBezTo>
                        <a:pt x="1122" y="312"/>
                        <a:pt x="1117" y="315"/>
                        <a:pt x="1112" y="319"/>
                      </a:cubicBezTo>
                      <a:close/>
                      <a:moveTo>
                        <a:pt x="1215" y="533"/>
                      </a:moveTo>
                      <a:cubicBezTo>
                        <a:pt x="1217" y="521"/>
                        <a:pt x="1205" y="515"/>
                        <a:pt x="1197" y="512"/>
                      </a:cubicBezTo>
                      <a:cubicBezTo>
                        <a:pt x="1190" y="498"/>
                        <a:pt x="1176" y="489"/>
                        <a:pt x="1162" y="485"/>
                      </a:cubicBezTo>
                      <a:cubicBezTo>
                        <a:pt x="1147" y="475"/>
                        <a:pt x="1141" y="454"/>
                        <a:pt x="1122" y="450"/>
                      </a:cubicBezTo>
                      <a:cubicBezTo>
                        <a:pt x="1108" y="444"/>
                        <a:pt x="1095" y="435"/>
                        <a:pt x="1082" y="428"/>
                      </a:cubicBezTo>
                      <a:cubicBezTo>
                        <a:pt x="1067" y="423"/>
                        <a:pt x="1056" y="410"/>
                        <a:pt x="1046" y="398"/>
                      </a:cubicBezTo>
                      <a:cubicBezTo>
                        <a:pt x="1037" y="384"/>
                        <a:pt x="1017" y="378"/>
                        <a:pt x="1004" y="391"/>
                      </a:cubicBezTo>
                      <a:cubicBezTo>
                        <a:pt x="994" y="401"/>
                        <a:pt x="981" y="406"/>
                        <a:pt x="967" y="408"/>
                      </a:cubicBezTo>
                      <a:cubicBezTo>
                        <a:pt x="926" y="416"/>
                        <a:pt x="885" y="411"/>
                        <a:pt x="844" y="408"/>
                      </a:cubicBezTo>
                      <a:cubicBezTo>
                        <a:pt x="809" y="405"/>
                        <a:pt x="774" y="404"/>
                        <a:pt x="739" y="400"/>
                      </a:cubicBezTo>
                      <a:cubicBezTo>
                        <a:pt x="694" y="394"/>
                        <a:pt x="650" y="382"/>
                        <a:pt x="609" y="361"/>
                      </a:cubicBezTo>
                      <a:cubicBezTo>
                        <a:pt x="597" y="371"/>
                        <a:pt x="585" y="381"/>
                        <a:pt x="570" y="386"/>
                      </a:cubicBezTo>
                      <a:cubicBezTo>
                        <a:pt x="547" y="416"/>
                        <a:pt x="512" y="436"/>
                        <a:pt x="492" y="468"/>
                      </a:cubicBezTo>
                      <a:cubicBezTo>
                        <a:pt x="475" y="470"/>
                        <a:pt x="465" y="487"/>
                        <a:pt x="450" y="492"/>
                      </a:cubicBezTo>
                      <a:cubicBezTo>
                        <a:pt x="411" y="531"/>
                        <a:pt x="377" y="575"/>
                        <a:pt x="335" y="611"/>
                      </a:cubicBezTo>
                      <a:cubicBezTo>
                        <a:pt x="331" y="632"/>
                        <a:pt x="309" y="640"/>
                        <a:pt x="299" y="657"/>
                      </a:cubicBezTo>
                      <a:cubicBezTo>
                        <a:pt x="276" y="689"/>
                        <a:pt x="256" y="723"/>
                        <a:pt x="231" y="754"/>
                      </a:cubicBezTo>
                      <a:cubicBezTo>
                        <a:pt x="209" y="782"/>
                        <a:pt x="185" y="809"/>
                        <a:pt x="166" y="840"/>
                      </a:cubicBezTo>
                      <a:cubicBezTo>
                        <a:pt x="167" y="852"/>
                        <a:pt x="181" y="861"/>
                        <a:pt x="170" y="873"/>
                      </a:cubicBezTo>
                      <a:cubicBezTo>
                        <a:pt x="161" y="891"/>
                        <a:pt x="148" y="906"/>
                        <a:pt x="135" y="921"/>
                      </a:cubicBezTo>
                      <a:cubicBezTo>
                        <a:pt x="133" y="952"/>
                        <a:pt x="116" y="943"/>
                        <a:pt x="111" y="1010"/>
                      </a:cubicBezTo>
                      <a:cubicBezTo>
                        <a:pt x="100" y="1118"/>
                        <a:pt x="76" y="1181"/>
                        <a:pt x="137" y="1328"/>
                      </a:cubicBezTo>
                      <a:cubicBezTo>
                        <a:pt x="148" y="1339"/>
                        <a:pt x="154" y="1353"/>
                        <a:pt x="160" y="1367"/>
                      </a:cubicBezTo>
                      <a:cubicBezTo>
                        <a:pt x="166" y="1382"/>
                        <a:pt x="180" y="1390"/>
                        <a:pt x="192" y="1398"/>
                      </a:cubicBezTo>
                      <a:cubicBezTo>
                        <a:pt x="196" y="1411"/>
                        <a:pt x="202" y="1424"/>
                        <a:pt x="218" y="1422"/>
                      </a:cubicBezTo>
                      <a:cubicBezTo>
                        <a:pt x="233" y="1428"/>
                        <a:pt x="231" y="1448"/>
                        <a:pt x="237" y="1461"/>
                      </a:cubicBezTo>
                      <a:cubicBezTo>
                        <a:pt x="245" y="1476"/>
                        <a:pt x="263" y="1480"/>
                        <a:pt x="275" y="1489"/>
                      </a:cubicBezTo>
                      <a:cubicBezTo>
                        <a:pt x="297" y="1501"/>
                        <a:pt x="316" y="1517"/>
                        <a:pt x="338" y="1530"/>
                      </a:cubicBezTo>
                      <a:cubicBezTo>
                        <a:pt x="355" y="1539"/>
                        <a:pt x="376" y="1544"/>
                        <a:pt x="390" y="1559"/>
                      </a:cubicBezTo>
                      <a:cubicBezTo>
                        <a:pt x="409" y="1576"/>
                        <a:pt x="435" y="1577"/>
                        <a:pt x="456" y="1590"/>
                      </a:cubicBezTo>
                      <a:cubicBezTo>
                        <a:pt x="466" y="1605"/>
                        <a:pt x="485" y="1597"/>
                        <a:pt x="499" y="1603"/>
                      </a:cubicBezTo>
                      <a:cubicBezTo>
                        <a:pt x="517" y="1621"/>
                        <a:pt x="542" y="1625"/>
                        <a:pt x="565" y="1632"/>
                      </a:cubicBezTo>
                      <a:cubicBezTo>
                        <a:pt x="603" y="1642"/>
                        <a:pt x="642" y="1646"/>
                        <a:pt x="681" y="1648"/>
                      </a:cubicBezTo>
                      <a:cubicBezTo>
                        <a:pt x="701" y="1666"/>
                        <a:pt x="731" y="1663"/>
                        <a:pt x="756" y="1662"/>
                      </a:cubicBezTo>
                      <a:cubicBezTo>
                        <a:pt x="771" y="1657"/>
                        <a:pt x="783" y="1670"/>
                        <a:pt x="796" y="1670"/>
                      </a:cubicBezTo>
                      <a:cubicBezTo>
                        <a:pt x="818" y="1671"/>
                        <a:pt x="839" y="1670"/>
                        <a:pt x="861" y="1666"/>
                      </a:cubicBezTo>
                      <a:cubicBezTo>
                        <a:pt x="881" y="1663"/>
                        <a:pt x="902" y="1661"/>
                        <a:pt x="923" y="1663"/>
                      </a:cubicBezTo>
                      <a:cubicBezTo>
                        <a:pt x="947" y="1662"/>
                        <a:pt x="967" y="1643"/>
                        <a:pt x="992" y="1648"/>
                      </a:cubicBezTo>
                      <a:cubicBezTo>
                        <a:pt x="1042" y="1648"/>
                        <a:pt x="1084" y="1615"/>
                        <a:pt x="1133" y="1609"/>
                      </a:cubicBezTo>
                      <a:cubicBezTo>
                        <a:pt x="1147" y="1592"/>
                        <a:pt x="1169" y="1584"/>
                        <a:pt x="1190" y="1580"/>
                      </a:cubicBezTo>
                      <a:cubicBezTo>
                        <a:pt x="1207" y="1562"/>
                        <a:pt x="1232" y="1553"/>
                        <a:pt x="1253" y="1542"/>
                      </a:cubicBezTo>
                      <a:cubicBezTo>
                        <a:pt x="1262" y="1527"/>
                        <a:pt x="1273" y="1514"/>
                        <a:pt x="1287" y="1504"/>
                      </a:cubicBezTo>
                      <a:cubicBezTo>
                        <a:pt x="1305" y="1489"/>
                        <a:pt x="1325" y="1474"/>
                        <a:pt x="1338" y="1453"/>
                      </a:cubicBezTo>
                      <a:cubicBezTo>
                        <a:pt x="1339" y="1441"/>
                        <a:pt x="1355" y="1437"/>
                        <a:pt x="1355" y="1424"/>
                      </a:cubicBezTo>
                      <a:cubicBezTo>
                        <a:pt x="1361" y="1409"/>
                        <a:pt x="1368" y="1393"/>
                        <a:pt x="1381" y="1384"/>
                      </a:cubicBezTo>
                      <a:cubicBezTo>
                        <a:pt x="1392" y="1372"/>
                        <a:pt x="1389" y="1355"/>
                        <a:pt x="1399" y="1343"/>
                      </a:cubicBezTo>
                      <a:cubicBezTo>
                        <a:pt x="1409" y="1334"/>
                        <a:pt x="1411" y="1323"/>
                        <a:pt x="1413" y="1310"/>
                      </a:cubicBezTo>
                      <a:cubicBezTo>
                        <a:pt x="1422" y="1302"/>
                        <a:pt x="1426" y="1292"/>
                        <a:pt x="1429" y="1279"/>
                      </a:cubicBezTo>
                      <a:cubicBezTo>
                        <a:pt x="1432" y="1261"/>
                        <a:pt x="1439" y="1245"/>
                        <a:pt x="1445" y="1228"/>
                      </a:cubicBezTo>
                      <a:cubicBezTo>
                        <a:pt x="1454" y="1204"/>
                        <a:pt x="1456" y="1178"/>
                        <a:pt x="1460" y="1153"/>
                      </a:cubicBezTo>
                      <a:cubicBezTo>
                        <a:pt x="1468" y="1094"/>
                        <a:pt x="1459" y="1036"/>
                        <a:pt x="1453" y="978"/>
                      </a:cubicBezTo>
                      <a:cubicBezTo>
                        <a:pt x="1452" y="954"/>
                        <a:pt x="1448" y="931"/>
                        <a:pt x="1441" y="909"/>
                      </a:cubicBezTo>
                      <a:cubicBezTo>
                        <a:pt x="1358" y="750"/>
                        <a:pt x="1503" y="872"/>
                        <a:pt x="1309" y="625"/>
                      </a:cubicBezTo>
                      <a:cubicBezTo>
                        <a:pt x="1299" y="615"/>
                        <a:pt x="1287" y="604"/>
                        <a:pt x="1283" y="590"/>
                      </a:cubicBezTo>
                      <a:cubicBezTo>
                        <a:pt x="1263" y="568"/>
                        <a:pt x="1236" y="553"/>
                        <a:pt x="1215" y="53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</p:grpSp>
        </p:grpSp>
      </p:grpSp>
      <p:sp>
        <p:nvSpPr>
          <p:cNvPr id="10270" name="Text Box 30">
            <a:extLst>
              <a:ext uri="{FF2B5EF4-FFF2-40B4-BE49-F238E27FC236}">
                <a16:creationId xmlns:a16="http://schemas.microsoft.com/office/drawing/2014/main" id="{39AAE048-BC4A-43B4-B4B1-926C82544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3476625"/>
            <a:ext cx="8280400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600">
                <a:solidFill>
                  <a:srgbClr val="FFFF66"/>
                </a:solidFill>
              </a:rPr>
              <a:t>Poprvé se mince objevily asi </a:t>
            </a:r>
            <a:br>
              <a:rPr lang="pl-PL" altLang="cs-CZ" sz="2600">
                <a:solidFill>
                  <a:srgbClr val="FFFF66"/>
                </a:solidFill>
              </a:rPr>
            </a:br>
            <a:r>
              <a:rPr lang="pl-PL" altLang="cs-CZ" sz="2600">
                <a:solidFill>
                  <a:srgbClr val="FFFF66"/>
                </a:solidFill>
              </a:rPr>
              <a:t>v 7. stol. př. n. l. v Číně.</a:t>
            </a:r>
          </a:p>
        </p:txBody>
      </p:sp>
      <p:sp>
        <p:nvSpPr>
          <p:cNvPr id="10271" name="Text Box 31">
            <a:extLst>
              <a:ext uri="{FF2B5EF4-FFF2-40B4-BE49-F238E27FC236}">
                <a16:creationId xmlns:a16="http://schemas.microsoft.com/office/drawing/2014/main" id="{1292DC96-25CC-4DA9-804B-FE1C7CE9A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475" y="4859338"/>
            <a:ext cx="8226425" cy="10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600">
                <a:solidFill>
                  <a:srgbClr val="FFFF66"/>
                </a:solidFill>
              </a:rPr>
              <a:t>Později se na mince začaly razit královské znaky, aby se zabránilo .......................</a:t>
            </a:r>
          </a:p>
        </p:txBody>
      </p:sp>
      <p:grpSp>
        <p:nvGrpSpPr>
          <p:cNvPr id="10" name="Group 32">
            <a:extLst>
              <a:ext uri="{FF2B5EF4-FFF2-40B4-BE49-F238E27FC236}">
                <a16:creationId xmlns:a16="http://schemas.microsoft.com/office/drawing/2014/main" id="{B318DCFD-349B-4747-A314-97A8FF1FBBB7}"/>
              </a:ext>
            </a:extLst>
          </p:cNvPr>
          <p:cNvGrpSpPr>
            <a:grpSpLocks/>
          </p:cNvGrpSpPr>
          <p:nvPr/>
        </p:nvGrpSpPr>
        <p:grpSpPr bwMode="auto">
          <a:xfrm>
            <a:off x="360363" y="3514725"/>
            <a:ext cx="531812" cy="623888"/>
            <a:chOff x="227" y="2214"/>
            <a:chExt cx="335" cy="393"/>
          </a:xfrm>
        </p:grpSpPr>
        <p:grpSp>
          <p:nvGrpSpPr>
            <p:cNvPr id="9239" name="Group 33">
              <a:extLst>
                <a:ext uri="{FF2B5EF4-FFF2-40B4-BE49-F238E27FC236}">
                  <a16:creationId xmlns:a16="http://schemas.microsoft.com/office/drawing/2014/main" id="{98626A6B-55DC-4B70-AF13-30AF66BE86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" y="2214"/>
              <a:ext cx="335" cy="393"/>
              <a:chOff x="227" y="2214"/>
              <a:chExt cx="335" cy="393"/>
            </a:xfrm>
          </p:grpSpPr>
          <p:grpSp>
            <p:nvGrpSpPr>
              <p:cNvPr id="9240" name="Group 34">
                <a:extLst>
                  <a:ext uri="{FF2B5EF4-FFF2-40B4-BE49-F238E27FC236}">
                    <a16:creationId xmlns:a16="http://schemas.microsoft.com/office/drawing/2014/main" id="{1B9B6BE6-A9D9-4EF3-A381-C63707D6E4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" y="2214"/>
                <a:ext cx="335" cy="393"/>
                <a:chOff x="227" y="2214"/>
                <a:chExt cx="335" cy="393"/>
              </a:xfrm>
            </p:grpSpPr>
            <p:grpSp>
              <p:nvGrpSpPr>
                <p:cNvPr id="9241" name="Group 35">
                  <a:extLst>
                    <a:ext uri="{FF2B5EF4-FFF2-40B4-BE49-F238E27FC236}">
                      <a16:creationId xmlns:a16="http://schemas.microsoft.com/office/drawing/2014/main" id="{FD4410BC-A4D3-425D-A820-4D319073AF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" y="2217"/>
                  <a:ext cx="322" cy="385"/>
                  <a:chOff x="238" y="2217"/>
                  <a:chExt cx="322" cy="385"/>
                </a:xfrm>
              </p:grpSpPr>
              <p:sp>
                <p:nvSpPr>
                  <p:cNvPr id="9247" name="Freeform 36">
                    <a:extLst>
                      <a:ext uri="{FF2B5EF4-FFF2-40B4-BE49-F238E27FC236}">
                        <a16:creationId xmlns:a16="http://schemas.microsoft.com/office/drawing/2014/main" id="{EF857922-550F-4BAA-8A7C-9C742B80B5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8" y="2287"/>
                    <a:ext cx="333" cy="316"/>
                  </a:xfrm>
                  <a:custGeom>
                    <a:avLst/>
                    <a:gdLst>
                      <a:gd name="T0" fmla="*/ 0 w 1469"/>
                      <a:gd name="T1" fmla="*/ 0 h 1393"/>
                      <a:gd name="T2" fmla="*/ 0 w 1469"/>
                      <a:gd name="T3" fmla="*/ 0 h 1393"/>
                      <a:gd name="T4" fmla="*/ 0 w 1469"/>
                      <a:gd name="T5" fmla="*/ 0 h 1393"/>
                      <a:gd name="T6" fmla="*/ 0 w 1469"/>
                      <a:gd name="T7" fmla="*/ 0 h 1393"/>
                      <a:gd name="T8" fmla="*/ 0 w 1469"/>
                      <a:gd name="T9" fmla="*/ 0 h 13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69"/>
                      <a:gd name="T16" fmla="*/ 0 h 1393"/>
                      <a:gd name="T17" fmla="*/ 1469 w 1469"/>
                      <a:gd name="T18" fmla="*/ 1393 h 13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69" h="1393">
                        <a:moveTo>
                          <a:pt x="1468" y="731"/>
                        </a:moveTo>
                        <a:cubicBezTo>
                          <a:pt x="1468" y="1111"/>
                          <a:pt x="1164" y="1392"/>
                          <a:pt x="767" y="1392"/>
                        </a:cubicBezTo>
                        <a:cubicBezTo>
                          <a:pt x="371" y="1392"/>
                          <a:pt x="0" y="1080"/>
                          <a:pt x="49" y="704"/>
                        </a:cubicBezTo>
                        <a:cubicBezTo>
                          <a:pt x="95" y="356"/>
                          <a:pt x="368" y="0"/>
                          <a:pt x="764" y="3"/>
                        </a:cubicBezTo>
                        <a:cubicBezTo>
                          <a:pt x="1164" y="6"/>
                          <a:pt x="1462" y="348"/>
                          <a:pt x="1468" y="731"/>
                        </a:cubicBezTo>
                      </a:path>
                    </a:pathLst>
                  </a:custGeom>
                  <a:solidFill>
                    <a:srgbClr val="C17D1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9248" name="Freeform 37">
                    <a:extLst>
                      <a:ext uri="{FF2B5EF4-FFF2-40B4-BE49-F238E27FC236}">
                        <a16:creationId xmlns:a16="http://schemas.microsoft.com/office/drawing/2014/main" id="{A677729C-6D02-4348-916F-EBC3D111499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6" y="2232"/>
                    <a:ext cx="171" cy="61"/>
                  </a:xfrm>
                  <a:custGeom>
                    <a:avLst/>
                    <a:gdLst>
                      <a:gd name="T0" fmla="*/ 0 w 752"/>
                      <a:gd name="T1" fmla="*/ 0 h 269"/>
                      <a:gd name="T2" fmla="*/ 0 w 752"/>
                      <a:gd name="T3" fmla="*/ 0 h 269"/>
                      <a:gd name="T4" fmla="*/ 0 w 752"/>
                      <a:gd name="T5" fmla="*/ 0 h 269"/>
                      <a:gd name="T6" fmla="*/ 0 w 752"/>
                      <a:gd name="T7" fmla="*/ 0 h 269"/>
                      <a:gd name="T8" fmla="*/ 0 w 752"/>
                      <a:gd name="T9" fmla="*/ 0 h 269"/>
                      <a:gd name="T10" fmla="*/ 0 w 752"/>
                      <a:gd name="T11" fmla="*/ 0 h 269"/>
                      <a:gd name="T12" fmla="*/ 0 w 752"/>
                      <a:gd name="T13" fmla="*/ 0 h 269"/>
                      <a:gd name="T14" fmla="*/ 0 w 752"/>
                      <a:gd name="T15" fmla="*/ 0 h 269"/>
                      <a:gd name="T16" fmla="*/ 0 w 752"/>
                      <a:gd name="T17" fmla="*/ 0 h 269"/>
                      <a:gd name="T18" fmla="*/ 0 w 752"/>
                      <a:gd name="T19" fmla="*/ 0 h 269"/>
                      <a:gd name="T20" fmla="*/ 0 w 752"/>
                      <a:gd name="T21" fmla="*/ 0 h 26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52"/>
                      <a:gd name="T34" fmla="*/ 0 h 269"/>
                      <a:gd name="T35" fmla="*/ 752 w 752"/>
                      <a:gd name="T36" fmla="*/ 269 h 26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52" h="269">
                        <a:moveTo>
                          <a:pt x="205" y="222"/>
                        </a:moveTo>
                        <a:cubicBezTo>
                          <a:pt x="171" y="171"/>
                          <a:pt x="0" y="0"/>
                          <a:pt x="0" y="0"/>
                        </a:cubicBezTo>
                        <a:lnTo>
                          <a:pt x="313" y="23"/>
                        </a:lnTo>
                        <a:lnTo>
                          <a:pt x="244" y="102"/>
                        </a:lnTo>
                        <a:lnTo>
                          <a:pt x="301" y="131"/>
                        </a:lnTo>
                        <a:lnTo>
                          <a:pt x="512" y="63"/>
                        </a:lnTo>
                        <a:lnTo>
                          <a:pt x="608" y="85"/>
                        </a:lnTo>
                        <a:lnTo>
                          <a:pt x="751" y="40"/>
                        </a:lnTo>
                        <a:lnTo>
                          <a:pt x="597" y="222"/>
                        </a:lnTo>
                        <a:lnTo>
                          <a:pt x="500" y="268"/>
                        </a:lnTo>
                        <a:lnTo>
                          <a:pt x="205" y="222"/>
                        </a:lnTo>
                      </a:path>
                    </a:pathLst>
                  </a:custGeom>
                  <a:solidFill>
                    <a:srgbClr val="C17D11"/>
                  </a:solidFill>
                  <a:ln w="828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9249" name="Freeform 38">
                    <a:extLst>
                      <a:ext uri="{FF2B5EF4-FFF2-40B4-BE49-F238E27FC236}">
                        <a16:creationId xmlns:a16="http://schemas.microsoft.com/office/drawing/2014/main" id="{A10395B1-9143-41B2-8C2E-AC0ACBC22B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0" y="2217"/>
                    <a:ext cx="164" cy="46"/>
                  </a:xfrm>
                  <a:custGeom>
                    <a:avLst/>
                    <a:gdLst>
                      <a:gd name="T0" fmla="*/ 0 w 724"/>
                      <a:gd name="T1" fmla="*/ 0 h 201"/>
                      <a:gd name="T2" fmla="*/ 0 w 724"/>
                      <a:gd name="T3" fmla="*/ 0 h 201"/>
                      <a:gd name="T4" fmla="*/ 0 w 724"/>
                      <a:gd name="T5" fmla="*/ 0 h 201"/>
                      <a:gd name="T6" fmla="*/ 0 w 724"/>
                      <a:gd name="T7" fmla="*/ 0 h 201"/>
                      <a:gd name="T8" fmla="*/ 0 w 724"/>
                      <a:gd name="T9" fmla="*/ 0 h 201"/>
                      <a:gd name="T10" fmla="*/ 0 w 724"/>
                      <a:gd name="T11" fmla="*/ 0 h 201"/>
                      <a:gd name="T12" fmla="*/ 0 w 724"/>
                      <a:gd name="T13" fmla="*/ 0 h 201"/>
                      <a:gd name="T14" fmla="*/ 0 w 724"/>
                      <a:gd name="T15" fmla="*/ 0 h 201"/>
                      <a:gd name="T16" fmla="*/ 0 w 724"/>
                      <a:gd name="T17" fmla="*/ 0 h 201"/>
                      <a:gd name="T18" fmla="*/ 0 w 724"/>
                      <a:gd name="T19" fmla="*/ 0 h 201"/>
                      <a:gd name="T20" fmla="*/ 0 w 724"/>
                      <a:gd name="T21" fmla="*/ 0 h 201"/>
                      <a:gd name="T22" fmla="*/ 0 w 724"/>
                      <a:gd name="T23" fmla="*/ 0 h 201"/>
                      <a:gd name="T24" fmla="*/ 0 w 724"/>
                      <a:gd name="T25" fmla="*/ 0 h 201"/>
                      <a:gd name="T26" fmla="*/ 0 w 724"/>
                      <a:gd name="T27" fmla="*/ 0 h 201"/>
                      <a:gd name="T28" fmla="*/ 0 w 724"/>
                      <a:gd name="T29" fmla="*/ 0 h 201"/>
                      <a:gd name="T30" fmla="*/ 0 w 724"/>
                      <a:gd name="T31" fmla="*/ 0 h 201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24"/>
                      <a:gd name="T49" fmla="*/ 0 h 201"/>
                      <a:gd name="T50" fmla="*/ 724 w 724"/>
                      <a:gd name="T51" fmla="*/ 201 h 201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24" h="201">
                        <a:moveTo>
                          <a:pt x="0" y="63"/>
                        </a:moveTo>
                        <a:lnTo>
                          <a:pt x="199" y="0"/>
                        </a:lnTo>
                        <a:lnTo>
                          <a:pt x="239" y="51"/>
                        </a:lnTo>
                        <a:lnTo>
                          <a:pt x="477" y="13"/>
                        </a:lnTo>
                        <a:lnTo>
                          <a:pt x="426" y="74"/>
                        </a:lnTo>
                        <a:lnTo>
                          <a:pt x="443" y="94"/>
                        </a:lnTo>
                        <a:lnTo>
                          <a:pt x="614" y="23"/>
                        </a:lnTo>
                        <a:lnTo>
                          <a:pt x="699" y="28"/>
                        </a:lnTo>
                        <a:lnTo>
                          <a:pt x="723" y="74"/>
                        </a:lnTo>
                        <a:lnTo>
                          <a:pt x="676" y="125"/>
                        </a:lnTo>
                        <a:lnTo>
                          <a:pt x="546" y="153"/>
                        </a:lnTo>
                        <a:lnTo>
                          <a:pt x="460" y="125"/>
                        </a:lnTo>
                        <a:lnTo>
                          <a:pt x="233" y="200"/>
                        </a:lnTo>
                        <a:lnTo>
                          <a:pt x="182" y="171"/>
                        </a:lnTo>
                        <a:lnTo>
                          <a:pt x="261" y="85"/>
                        </a:lnTo>
                        <a:lnTo>
                          <a:pt x="0" y="63"/>
                        </a:lnTo>
                      </a:path>
                    </a:pathLst>
                  </a:custGeom>
                  <a:solidFill>
                    <a:srgbClr val="8F590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9250" name="Freeform 39">
                    <a:extLst>
                      <a:ext uri="{FF2B5EF4-FFF2-40B4-BE49-F238E27FC236}">
                        <a16:creationId xmlns:a16="http://schemas.microsoft.com/office/drawing/2014/main" id="{CE1DB83C-DAF1-455D-A012-9583E65711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8" y="2272"/>
                    <a:ext cx="169" cy="32"/>
                  </a:xfrm>
                  <a:custGeom>
                    <a:avLst/>
                    <a:gdLst>
                      <a:gd name="T0" fmla="*/ 0 w 746"/>
                      <a:gd name="T1" fmla="*/ 0 h 141"/>
                      <a:gd name="T2" fmla="*/ 0 w 746"/>
                      <a:gd name="T3" fmla="*/ 0 h 141"/>
                      <a:gd name="T4" fmla="*/ 0 w 746"/>
                      <a:gd name="T5" fmla="*/ 0 h 141"/>
                      <a:gd name="T6" fmla="*/ 0 w 746"/>
                      <a:gd name="T7" fmla="*/ 0 h 141"/>
                      <a:gd name="T8" fmla="*/ 0 w 746"/>
                      <a:gd name="T9" fmla="*/ 0 h 141"/>
                      <a:gd name="T10" fmla="*/ 0 w 746"/>
                      <a:gd name="T11" fmla="*/ 0 h 141"/>
                      <a:gd name="T12" fmla="*/ 0 w 746"/>
                      <a:gd name="T13" fmla="*/ 0 h 141"/>
                      <a:gd name="T14" fmla="*/ 0 w 746"/>
                      <a:gd name="T15" fmla="*/ 0 h 141"/>
                      <a:gd name="T16" fmla="*/ 0 w 746"/>
                      <a:gd name="T17" fmla="*/ 0 h 14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6"/>
                      <a:gd name="T28" fmla="*/ 0 h 141"/>
                      <a:gd name="T29" fmla="*/ 746 w 746"/>
                      <a:gd name="T30" fmla="*/ 141 h 14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6" h="141">
                        <a:moveTo>
                          <a:pt x="0" y="102"/>
                        </a:moveTo>
                        <a:cubicBezTo>
                          <a:pt x="6" y="94"/>
                          <a:pt x="53" y="53"/>
                          <a:pt x="53" y="53"/>
                        </a:cubicBezTo>
                        <a:lnTo>
                          <a:pt x="368" y="92"/>
                        </a:lnTo>
                        <a:lnTo>
                          <a:pt x="664" y="0"/>
                        </a:lnTo>
                        <a:lnTo>
                          <a:pt x="745" y="15"/>
                        </a:lnTo>
                        <a:lnTo>
                          <a:pt x="729" y="62"/>
                        </a:lnTo>
                        <a:lnTo>
                          <a:pt x="444" y="93"/>
                        </a:lnTo>
                        <a:lnTo>
                          <a:pt x="346" y="140"/>
                        </a:lnTo>
                        <a:lnTo>
                          <a:pt x="0" y="102"/>
                        </a:lnTo>
                      </a:path>
                    </a:pathLst>
                  </a:custGeom>
                  <a:solidFill>
                    <a:srgbClr val="EDD400"/>
                  </a:solidFill>
                  <a:ln w="504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</p:grpSp>
            <p:sp>
              <p:nvSpPr>
                <p:cNvPr id="9242" name="Freeform 40">
                  <a:extLst>
                    <a:ext uri="{FF2B5EF4-FFF2-40B4-BE49-F238E27FC236}">
                      <a16:creationId xmlns:a16="http://schemas.microsoft.com/office/drawing/2014/main" id="{524BD005-875C-4E97-93D2-A7214110E8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" y="2345"/>
                  <a:ext cx="126" cy="152"/>
                </a:xfrm>
                <a:custGeom>
                  <a:avLst/>
                  <a:gdLst>
                    <a:gd name="T0" fmla="*/ 0 w 555"/>
                    <a:gd name="T1" fmla="*/ 0 h 672"/>
                    <a:gd name="T2" fmla="*/ 0 w 555"/>
                    <a:gd name="T3" fmla="*/ 0 h 672"/>
                    <a:gd name="T4" fmla="*/ 0 w 555"/>
                    <a:gd name="T5" fmla="*/ 0 h 672"/>
                    <a:gd name="T6" fmla="*/ 0 w 555"/>
                    <a:gd name="T7" fmla="*/ 0 h 672"/>
                    <a:gd name="T8" fmla="*/ 0 w 555"/>
                    <a:gd name="T9" fmla="*/ 0 h 672"/>
                    <a:gd name="T10" fmla="*/ 0 w 555"/>
                    <a:gd name="T11" fmla="*/ 0 h 672"/>
                    <a:gd name="T12" fmla="*/ 0 w 555"/>
                    <a:gd name="T13" fmla="*/ 0 h 672"/>
                    <a:gd name="T14" fmla="*/ 0 w 555"/>
                    <a:gd name="T15" fmla="*/ 0 h 672"/>
                    <a:gd name="T16" fmla="*/ 0 w 555"/>
                    <a:gd name="T17" fmla="*/ 0 h 672"/>
                    <a:gd name="T18" fmla="*/ 0 w 555"/>
                    <a:gd name="T19" fmla="*/ 0 h 672"/>
                    <a:gd name="T20" fmla="*/ 0 w 555"/>
                    <a:gd name="T21" fmla="*/ 0 h 672"/>
                    <a:gd name="T22" fmla="*/ 0 w 555"/>
                    <a:gd name="T23" fmla="*/ 0 h 672"/>
                    <a:gd name="T24" fmla="*/ 0 w 555"/>
                    <a:gd name="T25" fmla="*/ 0 h 672"/>
                    <a:gd name="T26" fmla="*/ 0 w 555"/>
                    <a:gd name="T27" fmla="*/ 0 h 672"/>
                    <a:gd name="T28" fmla="*/ 0 w 555"/>
                    <a:gd name="T29" fmla="*/ 0 h 672"/>
                    <a:gd name="T30" fmla="*/ 0 w 555"/>
                    <a:gd name="T31" fmla="*/ 0 h 672"/>
                    <a:gd name="T32" fmla="*/ 0 w 555"/>
                    <a:gd name="T33" fmla="*/ 0 h 672"/>
                    <a:gd name="T34" fmla="*/ 0 w 555"/>
                    <a:gd name="T35" fmla="*/ 0 h 672"/>
                    <a:gd name="T36" fmla="*/ 0 w 555"/>
                    <a:gd name="T37" fmla="*/ 0 h 672"/>
                    <a:gd name="T38" fmla="*/ 0 w 555"/>
                    <a:gd name="T39" fmla="*/ 0 h 672"/>
                    <a:gd name="T40" fmla="*/ 0 w 555"/>
                    <a:gd name="T41" fmla="*/ 0 h 672"/>
                    <a:gd name="T42" fmla="*/ 0 w 555"/>
                    <a:gd name="T43" fmla="*/ 0 h 672"/>
                    <a:gd name="T44" fmla="*/ 0 w 555"/>
                    <a:gd name="T45" fmla="*/ 0 h 672"/>
                    <a:gd name="T46" fmla="*/ 0 w 555"/>
                    <a:gd name="T47" fmla="*/ 0 h 672"/>
                    <a:gd name="T48" fmla="*/ 0 w 555"/>
                    <a:gd name="T49" fmla="*/ 0 h 672"/>
                    <a:gd name="T50" fmla="*/ 0 w 555"/>
                    <a:gd name="T51" fmla="*/ 0 h 672"/>
                    <a:gd name="T52" fmla="*/ 0 w 555"/>
                    <a:gd name="T53" fmla="*/ 0 h 672"/>
                    <a:gd name="T54" fmla="*/ 0 w 555"/>
                    <a:gd name="T55" fmla="*/ 0 h 672"/>
                    <a:gd name="T56" fmla="*/ 0 w 555"/>
                    <a:gd name="T57" fmla="*/ 0 h 672"/>
                    <a:gd name="T58" fmla="*/ 0 w 555"/>
                    <a:gd name="T59" fmla="*/ 0 h 672"/>
                    <a:gd name="T60" fmla="*/ 0 w 555"/>
                    <a:gd name="T61" fmla="*/ 0 h 672"/>
                    <a:gd name="T62" fmla="*/ 0 w 555"/>
                    <a:gd name="T63" fmla="*/ 0 h 672"/>
                    <a:gd name="T64" fmla="*/ 0 w 555"/>
                    <a:gd name="T65" fmla="*/ 0 h 672"/>
                    <a:gd name="T66" fmla="*/ 0 w 555"/>
                    <a:gd name="T67" fmla="*/ 0 h 672"/>
                    <a:gd name="T68" fmla="*/ 0 w 555"/>
                    <a:gd name="T69" fmla="*/ 0 h 672"/>
                    <a:gd name="T70" fmla="*/ 0 w 555"/>
                    <a:gd name="T71" fmla="*/ 0 h 672"/>
                    <a:gd name="T72" fmla="*/ 0 w 555"/>
                    <a:gd name="T73" fmla="*/ 0 h 672"/>
                    <a:gd name="T74" fmla="*/ 0 w 555"/>
                    <a:gd name="T75" fmla="*/ 0 h 672"/>
                    <a:gd name="T76" fmla="*/ 0 w 555"/>
                    <a:gd name="T77" fmla="*/ 0 h 672"/>
                    <a:gd name="T78" fmla="*/ 0 w 555"/>
                    <a:gd name="T79" fmla="*/ 0 h 672"/>
                    <a:gd name="T80" fmla="*/ 0 w 555"/>
                    <a:gd name="T81" fmla="*/ 0 h 672"/>
                    <a:gd name="T82" fmla="*/ 0 w 555"/>
                    <a:gd name="T83" fmla="*/ 0 h 672"/>
                    <a:gd name="T84" fmla="*/ 0 w 555"/>
                    <a:gd name="T85" fmla="*/ 0 h 672"/>
                    <a:gd name="T86" fmla="*/ 0 w 555"/>
                    <a:gd name="T87" fmla="*/ 0 h 672"/>
                    <a:gd name="T88" fmla="*/ 0 w 555"/>
                    <a:gd name="T89" fmla="*/ 0 h 672"/>
                    <a:gd name="T90" fmla="*/ 0 w 555"/>
                    <a:gd name="T91" fmla="*/ 0 h 672"/>
                    <a:gd name="T92" fmla="*/ 0 w 555"/>
                    <a:gd name="T93" fmla="*/ 0 h 672"/>
                    <a:gd name="T94" fmla="*/ 0 w 555"/>
                    <a:gd name="T95" fmla="*/ 0 h 672"/>
                    <a:gd name="T96" fmla="*/ 0 w 555"/>
                    <a:gd name="T97" fmla="*/ 0 h 672"/>
                    <a:gd name="T98" fmla="*/ 0 w 555"/>
                    <a:gd name="T99" fmla="*/ 0 h 672"/>
                    <a:gd name="T100" fmla="*/ 0 w 555"/>
                    <a:gd name="T101" fmla="*/ 0 h 672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555"/>
                    <a:gd name="T154" fmla="*/ 0 h 672"/>
                    <a:gd name="T155" fmla="*/ 555 w 555"/>
                    <a:gd name="T156" fmla="*/ 672 h 672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555" h="672">
                      <a:moveTo>
                        <a:pt x="232" y="0"/>
                      </a:moveTo>
                      <a:cubicBezTo>
                        <a:pt x="243" y="32"/>
                        <a:pt x="254" y="64"/>
                        <a:pt x="272" y="89"/>
                      </a:cubicBezTo>
                      <a:cubicBezTo>
                        <a:pt x="351" y="78"/>
                        <a:pt x="388" y="82"/>
                        <a:pt x="461" y="100"/>
                      </a:cubicBezTo>
                      <a:cubicBezTo>
                        <a:pt x="460" y="121"/>
                        <a:pt x="485" y="116"/>
                        <a:pt x="489" y="132"/>
                      </a:cubicBezTo>
                      <a:cubicBezTo>
                        <a:pt x="496" y="159"/>
                        <a:pt x="475" y="158"/>
                        <a:pt x="468" y="171"/>
                      </a:cubicBezTo>
                      <a:cubicBezTo>
                        <a:pt x="388" y="185"/>
                        <a:pt x="373" y="102"/>
                        <a:pt x="286" y="139"/>
                      </a:cubicBezTo>
                      <a:cubicBezTo>
                        <a:pt x="303" y="175"/>
                        <a:pt x="310" y="222"/>
                        <a:pt x="332" y="253"/>
                      </a:cubicBezTo>
                      <a:cubicBezTo>
                        <a:pt x="389" y="246"/>
                        <a:pt x="456" y="258"/>
                        <a:pt x="496" y="282"/>
                      </a:cubicBezTo>
                      <a:cubicBezTo>
                        <a:pt x="525" y="299"/>
                        <a:pt x="554" y="317"/>
                        <a:pt x="546" y="364"/>
                      </a:cubicBezTo>
                      <a:cubicBezTo>
                        <a:pt x="544" y="379"/>
                        <a:pt x="540" y="406"/>
                        <a:pt x="532" y="424"/>
                      </a:cubicBezTo>
                      <a:cubicBezTo>
                        <a:pt x="530" y="429"/>
                        <a:pt x="522" y="429"/>
                        <a:pt x="518" y="435"/>
                      </a:cubicBezTo>
                      <a:cubicBezTo>
                        <a:pt x="510" y="445"/>
                        <a:pt x="507" y="462"/>
                        <a:pt x="503" y="467"/>
                      </a:cubicBezTo>
                      <a:cubicBezTo>
                        <a:pt x="490" y="483"/>
                        <a:pt x="471" y="482"/>
                        <a:pt x="461" y="506"/>
                      </a:cubicBezTo>
                      <a:cubicBezTo>
                        <a:pt x="440" y="503"/>
                        <a:pt x="441" y="520"/>
                        <a:pt x="429" y="524"/>
                      </a:cubicBezTo>
                      <a:cubicBezTo>
                        <a:pt x="433" y="543"/>
                        <a:pt x="438" y="574"/>
                        <a:pt x="453" y="592"/>
                      </a:cubicBezTo>
                      <a:cubicBezTo>
                        <a:pt x="446" y="619"/>
                        <a:pt x="471" y="641"/>
                        <a:pt x="439" y="649"/>
                      </a:cubicBezTo>
                      <a:cubicBezTo>
                        <a:pt x="413" y="627"/>
                        <a:pt x="416" y="575"/>
                        <a:pt x="400" y="542"/>
                      </a:cubicBezTo>
                      <a:cubicBezTo>
                        <a:pt x="360" y="546"/>
                        <a:pt x="328" y="559"/>
                        <a:pt x="297" y="563"/>
                      </a:cubicBezTo>
                      <a:cubicBezTo>
                        <a:pt x="294" y="606"/>
                        <a:pt x="333" y="633"/>
                        <a:pt x="314" y="671"/>
                      </a:cubicBezTo>
                      <a:cubicBezTo>
                        <a:pt x="261" y="671"/>
                        <a:pt x="290" y="587"/>
                        <a:pt x="257" y="563"/>
                      </a:cubicBezTo>
                      <a:cubicBezTo>
                        <a:pt x="180" y="568"/>
                        <a:pt x="119" y="563"/>
                        <a:pt x="76" y="528"/>
                      </a:cubicBezTo>
                      <a:cubicBezTo>
                        <a:pt x="63" y="503"/>
                        <a:pt x="68" y="473"/>
                        <a:pt x="93" y="467"/>
                      </a:cubicBezTo>
                      <a:cubicBezTo>
                        <a:pt x="139" y="457"/>
                        <a:pt x="202" y="552"/>
                        <a:pt x="250" y="517"/>
                      </a:cubicBezTo>
                      <a:cubicBezTo>
                        <a:pt x="235" y="476"/>
                        <a:pt x="233" y="422"/>
                        <a:pt x="211" y="389"/>
                      </a:cubicBezTo>
                      <a:cubicBezTo>
                        <a:pt x="105" y="409"/>
                        <a:pt x="0" y="346"/>
                        <a:pt x="36" y="225"/>
                      </a:cubicBezTo>
                      <a:cubicBezTo>
                        <a:pt x="57" y="211"/>
                        <a:pt x="67" y="186"/>
                        <a:pt x="86" y="171"/>
                      </a:cubicBezTo>
                      <a:cubicBezTo>
                        <a:pt x="98" y="162"/>
                        <a:pt x="115" y="164"/>
                        <a:pt x="122" y="150"/>
                      </a:cubicBezTo>
                      <a:cubicBezTo>
                        <a:pt x="123" y="101"/>
                        <a:pt x="70" y="76"/>
                        <a:pt x="90" y="32"/>
                      </a:cubicBezTo>
                      <a:cubicBezTo>
                        <a:pt x="134" y="41"/>
                        <a:pt x="121" y="106"/>
                        <a:pt x="147" y="132"/>
                      </a:cubicBezTo>
                      <a:cubicBezTo>
                        <a:pt x="185" y="128"/>
                        <a:pt x="207" y="108"/>
                        <a:pt x="240" y="100"/>
                      </a:cubicBezTo>
                      <a:cubicBezTo>
                        <a:pt x="235" y="63"/>
                        <a:pt x="196" y="39"/>
                        <a:pt x="215" y="0"/>
                      </a:cubicBezTo>
                      <a:cubicBezTo>
                        <a:pt x="221" y="0"/>
                        <a:pt x="227" y="0"/>
                        <a:pt x="232" y="0"/>
                      </a:cubicBezTo>
                      <a:close/>
                      <a:moveTo>
                        <a:pt x="165" y="182"/>
                      </a:moveTo>
                      <a:cubicBezTo>
                        <a:pt x="175" y="220"/>
                        <a:pt x="189" y="255"/>
                        <a:pt x="211" y="282"/>
                      </a:cubicBezTo>
                      <a:cubicBezTo>
                        <a:pt x="244" y="270"/>
                        <a:pt x="272" y="272"/>
                        <a:pt x="304" y="257"/>
                      </a:cubicBezTo>
                      <a:cubicBezTo>
                        <a:pt x="296" y="216"/>
                        <a:pt x="270" y="193"/>
                        <a:pt x="265" y="150"/>
                      </a:cubicBezTo>
                      <a:cubicBezTo>
                        <a:pt x="219" y="148"/>
                        <a:pt x="195" y="168"/>
                        <a:pt x="165" y="182"/>
                      </a:cubicBezTo>
                      <a:close/>
                      <a:moveTo>
                        <a:pt x="136" y="196"/>
                      </a:moveTo>
                      <a:cubicBezTo>
                        <a:pt x="113" y="221"/>
                        <a:pt x="72" y="230"/>
                        <a:pt x="76" y="282"/>
                      </a:cubicBezTo>
                      <a:cubicBezTo>
                        <a:pt x="105" y="305"/>
                        <a:pt x="144" y="292"/>
                        <a:pt x="179" y="289"/>
                      </a:cubicBezTo>
                      <a:cubicBezTo>
                        <a:pt x="171" y="251"/>
                        <a:pt x="158" y="220"/>
                        <a:pt x="136" y="196"/>
                      </a:cubicBezTo>
                      <a:close/>
                      <a:moveTo>
                        <a:pt x="371" y="374"/>
                      </a:moveTo>
                      <a:cubicBezTo>
                        <a:pt x="393" y="400"/>
                        <a:pt x="398" y="443"/>
                        <a:pt x="414" y="474"/>
                      </a:cubicBezTo>
                      <a:cubicBezTo>
                        <a:pt x="458" y="458"/>
                        <a:pt x="518" y="416"/>
                        <a:pt x="486" y="356"/>
                      </a:cubicBezTo>
                      <a:cubicBezTo>
                        <a:pt x="452" y="350"/>
                        <a:pt x="380" y="335"/>
                        <a:pt x="371" y="374"/>
                      </a:cubicBezTo>
                      <a:close/>
                      <a:moveTo>
                        <a:pt x="240" y="399"/>
                      </a:moveTo>
                      <a:cubicBezTo>
                        <a:pt x="260" y="433"/>
                        <a:pt x="257" y="489"/>
                        <a:pt x="282" y="517"/>
                      </a:cubicBezTo>
                      <a:cubicBezTo>
                        <a:pt x="318" y="510"/>
                        <a:pt x="355" y="508"/>
                        <a:pt x="386" y="488"/>
                      </a:cubicBezTo>
                      <a:cubicBezTo>
                        <a:pt x="378" y="454"/>
                        <a:pt x="369" y="422"/>
                        <a:pt x="354" y="396"/>
                      </a:cubicBezTo>
                      <a:cubicBezTo>
                        <a:pt x="353" y="380"/>
                        <a:pt x="351" y="365"/>
                        <a:pt x="336" y="364"/>
                      </a:cubicBezTo>
                      <a:cubicBezTo>
                        <a:pt x="310" y="373"/>
                        <a:pt x="254" y="368"/>
                        <a:pt x="240" y="39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9243" name="Freeform 41">
                  <a:extLst>
                    <a:ext uri="{FF2B5EF4-FFF2-40B4-BE49-F238E27FC236}">
                      <a16:creationId xmlns:a16="http://schemas.microsoft.com/office/drawing/2014/main" id="{999A94B6-EDD8-45C2-B2A2-A1127F4B9F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" y="2492"/>
                  <a:ext cx="12" cy="17"/>
                </a:xfrm>
                <a:custGeom>
                  <a:avLst/>
                  <a:gdLst>
                    <a:gd name="T0" fmla="*/ 0 w 51"/>
                    <a:gd name="T1" fmla="*/ 0 h 73"/>
                    <a:gd name="T2" fmla="*/ 0 w 51"/>
                    <a:gd name="T3" fmla="*/ 0 h 73"/>
                    <a:gd name="T4" fmla="*/ 0 w 51"/>
                    <a:gd name="T5" fmla="*/ 0 h 73"/>
                    <a:gd name="T6" fmla="*/ 0 60000 65536"/>
                    <a:gd name="T7" fmla="*/ 0 60000 65536"/>
                    <a:gd name="T8" fmla="*/ 0 60000 65536"/>
                    <a:gd name="T9" fmla="*/ 0 w 51"/>
                    <a:gd name="T10" fmla="*/ 0 h 73"/>
                    <a:gd name="T11" fmla="*/ 51 w 51"/>
                    <a:gd name="T12" fmla="*/ 73 h 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1" h="73">
                      <a:moveTo>
                        <a:pt x="37" y="0"/>
                      </a:moveTo>
                      <a:cubicBezTo>
                        <a:pt x="50" y="21"/>
                        <a:pt x="31" y="72"/>
                        <a:pt x="1" y="61"/>
                      </a:cubicBezTo>
                      <a:cubicBezTo>
                        <a:pt x="0" y="27"/>
                        <a:pt x="7" y="2"/>
                        <a:pt x="37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9244" name="Freeform 42">
                  <a:extLst>
                    <a:ext uri="{FF2B5EF4-FFF2-40B4-BE49-F238E27FC236}">
                      <a16:creationId xmlns:a16="http://schemas.microsoft.com/office/drawing/2014/main" id="{F1A2A457-BA08-40DB-B910-79EAEC9E72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" y="2524"/>
                  <a:ext cx="12" cy="12"/>
                </a:xfrm>
                <a:custGeom>
                  <a:avLst/>
                  <a:gdLst>
                    <a:gd name="T0" fmla="*/ 0 w 51"/>
                    <a:gd name="T1" fmla="*/ 0 h 51"/>
                    <a:gd name="T2" fmla="*/ 0 w 51"/>
                    <a:gd name="T3" fmla="*/ 0 h 51"/>
                    <a:gd name="T4" fmla="*/ 0 w 51"/>
                    <a:gd name="T5" fmla="*/ 0 h 51"/>
                    <a:gd name="T6" fmla="*/ 0 w 51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1"/>
                    <a:gd name="T13" fmla="*/ 0 h 51"/>
                    <a:gd name="T14" fmla="*/ 51 w 51"/>
                    <a:gd name="T15" fmla="*/ 51 h 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1" h="51">
                      <a:moveTo>
                        <a:pt x="39" y="0"/>
                      </a:moveTo>
                      <a:cubicBezTo>
                        <a:pt x="37" y="11"/>
                        <a:pt x="48" y="9"/>
                        <a:pt x="50" y="18"/>
                      </a:cubicBezTo>
                      <a:cubicBezTo>
                        <a:pt x="42" y="33"/>
                        <a:pt x="36" y="50"/>
                        <a:pt x="10" y="46"/>
                      </a:cubicBezTo>
                      <a:cubicBezTo>
                        <a:pt x="0" y="20"/>
                        <a:pt x="17" y="5"/>
                        <a:pt x="39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9245" name="Freeform 43">
                  <a:extLst>
                    <a:ext uri="{FF2B5EF4-FFF2-40B4-BE49-F238E27FC236}">
                      <a16:creationId xmlns:a16="http://schemas.microsoft.com/office/drawing/2014/main" id="{E5F3ACE7-AB35-4881-9B43-83C028AA57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" y="2524"/>
                  <a:ext cx="13" cy="14"/>
                </a:xfrm>
                <a:custGeom>
                  <a:avLst/>
                  <a:gdLst>
                    <a:gd name="T0" fmla="*/ 0 w 58"/>
                    <a:gd name="T1" fmla="*/ 0 h 63"/>
                    <a:gd name="T2" fmla="*/ 0 w 58"/>
                    <a:gd name="T3" fmla="*/ 0 h 63"/>
                    <a:gd name="T4" fmla="*/ 0 w 58"/>
                    <a:gd name="T5" fmla="*/ 0 h 63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63"/>
                    <a:gd name="T11" fmla="*/ 58 w 58"/>
                    <a:gd name="T12" fmla="*/ 63 h 6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63">
                      <a:moveTo>
                        <a:pt x="43" y="4"/>
                      </a:moveTo>
                      <a:cubicBezTo>
                        <a:pt x="57" y="22"/>
                        <a:pt x="46" y="52"/>
                        <a:pt x="29" y="62"/>
                      </a:cubicBezTo>
                      <a:cubicBezTo>
                        <a:pt x="0" y="54"/>
                        <a:pt x="17" y="0"/>
                        <a:pt x="43" y="4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9246" name="Freeform 44">
                  <a:extLst>
                    <a:ext uri="{FF2B5EF4-FFF2-40B4-BE49-F238E27FC236}">
                      <a16:creationId xmlns:a16="http://schemas.microsoft.com/office/drawing/2014/main" id="{5FCD07E2-9988-4997-87CB-EE5478299F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" y="2213"/>
                  <a:ext cx="341" cy="398"/>
                </a:xfrm>
                <a:custGeom>
                  <a:avLst/>
                  <a:gdLst>
                    <a:gd name="T0" fmla="*/ 0 w 1504"/>
                    <a:gd name="T1" fmla="*/ 0 h 1754"/>
                    <a:gd name="T2" fmla="*/ 0 w 1504"/>
                    <a:gd name="T3" fmla="*/ 0 h 1754"/>
                    <a:gd name="T4" fmla="*/ 0 w 1504"/>
                    <a:gd name="T5" fmla="*/ 0 h 1754"/>
                    <a:gd name="T6" fmla="*/ 0 w 1504"/>
                    <a:gd name="T7" fmla="*/ 0 h 1754"/>
                    <a:gd name="T8" fmla="*/ 0 w 1504"/>
                    <a:gd name="T9" fmla="*/ 0 h 1754"/>
                    <a:gd name="T10" fmla="*/ 0 w 1504"/>
                    <a:gd name="T11" fmla="*/ 0 h 1754"/>
                    <a:gd name="T12" fmla="*/ 0 w 1504"/>
                    <a:gd name="T13" fmla="*/ 0 h 1754"/>
                    <a:gd name="T14" fmla="*/ 0 w 1504"/>
                    <a:gd name="T15" fmla="*/ 0 h 1754"/>
                    <a:gd name="T16" fmla="*/ 0 w 1504"/>
                    <a:gd name="T17" fmla="*/ 0 h 1754"/>
                    <a:gd name="T18" fmla="*/ 0 w 1504"/>
                    <a:gd name="T19" fmla="*/ 0 h 1754"/>
                    <a:gd name="T20" fmla="*/ 0 w 1504"/>
                    <a:gd name="T21" fmla="*/ 0 h 1754"/>
                    <a:gd name="T22" fmla="*/ 0 w 1504"/>
                    <a:gd name="T23" fmla="*/ 0 h 1754"/>
                    <a:gd name="T24" fmla="*/ 0 w 1504"/>
                    <a:gd name="T25" fmla="*/ 0 h 1754"/>
                    <a:gd name="T26" fmla="*/ 0 w 1504"/>
                    <a:gd name="T27" fmla="*/ 0 h 1754"/>
                    <a:gd name="T28" fmla="*/ 0 w 1504"/>
                    <a:gd name="T29" fmla="*/ 0 h 1754"/>
                    <a:gd name="T30" fmla="*/ 0 w 1504"/>
                    <a:gd name="T31" fmla="*/ 0 h 1754"/>
                    <a:gd name="T32" fmla="*/ 0 w 1504"/>
                    <a:gd name="T33" fmla="*/ 0 h 1754"/>
                    <a:gd name="T34" fmla="*/ 0 w 1504"/>
                    <a:gd name="T35" fmla="*/ 0 h 1754"/>
                    <a:gd name="T36" fmla="*/ 0 w 1504"/>
                    <a:gd name="T37" fmla="*/ 0 h 1754"/>
                    <a:gd name="T38" fmla="*/ 0 w 1504"/>
                    <a:gd name="T39" fmla="*/ 0 h 1754"/>
                    <a:gd name="T40" fmla="*/ 0 w 1504"/>
                    <a:gd name="T41" fmla="*/ 0 h 1754"/>
                    <a:gd name="T42" fmla="*/ 0 w 1504"/>
                    <a:gd name="T43" fmla="*/ 0 h 1754"/>
                    <a:gd name="T44" fmla="*/ 0 w 1504"/>
                    <a:gd name="T45" fmla="*/ 0 h 1754"/>
                    <a:gd name="T46" fmla="*/ 0 w 1504"/>
                    <a:gd name="T47" fmla="*/ 0 h 1754"/>
                    <a:gd name="T48" fmla="*/ 0 w 1504"/>
                    <a:gd name="T49" fmla="*/ 0 h 1754"/>
                    <a:gd name="T50" fmla="*/ 0 w 1504"/>
                    <a:gd name="T51" fmla="*/ 0 h 1754"/>
                    <a:gd name="T52" fmla="*/ 0 w 1504"/>
                    <a:gd name="T53" fmla="*/ 0 h 1754"/>
                    <a:gd name="T54" fmla="*/ 0 w 1504"/>
                    <a:gd name="T55" fmla="*/ 0 h 1754"/>
                    <a:gd name="T56" fmla="*/ 0 w 1504"/>
                    <a:gd name="T57" fmla="*/ 0 h 1754"/>
                    <a:gd name="T58" fmla="*/ 0 w 1504"/>
                    <a:gd name="T59" fmla="*/ 0 h 1754"/>
                    <a:gd name="T60" fmla="*/ 0 w 1504"/>
                    <a:gd name="T61" fmla="*/ 0 h 1754"/>
                    <a:gd name="T62" fmla="*/ 0 w 1504"/>
                    <a:gd name="T63" fmla="*/ 0 h 1754"/>
                    <a:gd name="T64" fmla="*/ 0 w 1504"/>
                    <a:gd name="T65" fmla="*/ 0 h 1754"/>
                    <a:gd name="T66" fmla="*/ 0 w 1504"/>
                    <a:gd name="T67" fmla="*/ 0 h 1754"/>
                    <a:gd name="T68" fmla="*/ 0 w 1504"/>
                    <a:gd name="T69" fmla="*/ 0 h 1754"/>
                    <a:gd name="T70" fmla="*/ 0 w 1504"/>
                    <a:gd name="T71" fmla="*/ 0 h 1754"/>
                    <a:gd name="T72" fmla="*/ 0 w 1504"/>
                    <a:gd name="T73" fmla="*/ 0 h 1754"/>
                    <a:gd name="T74" fmla="*/ 0 w 1504"/>
                    <a:gd name="T75" fmla="*/ 0 h 1754"/>
                    <a:gd name="T76" fmla="*/ 0 w 1504"/>
                    <a:gd name="T77" fmla="*/ 0 h 1754"/>
                    <a:gd name="T78" fmla="*/ 0 w 1504"/>
                    <a:gd name="T79" fmla="*/ 0 h 1754"/>
                    <a:gd name="T80" fmla="*/ 0 w 1504"/>
                    <a:gd name="T81" fmla="*/ 0 h 1754"/>
                    <a:gd name="T82" fmla="*/ 0 w 1504"/>
                    <a:gd name="T83" fmla="*/ 0 h 1754"/>
                    <a:gd name="T84" fmla="*/ 0 w 1504"/>
                    <a:gd name="T85" fmla="*/ 0 h 1754"/>
                    <a:gd name="T86" fmla="*/ 0 w 1504"/>
                    <a:gd name="T87" fmla="*/ 0 h 1754"/>
                    <a:gd name="T88" fmla="*/ 0 w 1504"/>
                    <a:gd name="T89" fmla="*/ 0 h 1754"/>
                    <a:gd name="T90" fmla="*/ 0 w 1504"/>
                    <a:gd name="T91" fmla="*/ 0 h 1754"/>
                    <a:gd name="T92" fmla="*/ 0 w 1504"/>
                    <a:gd name="T93" fmla="*/ 0 h 1754"/>
                    <a:gd name="T94" fmla="*/ 0 w 1504"/>
                    <a:gd name="T95" fmla="*/ 0 h 1754"/>
                    <a:gd name="T96" fmla="*/ 0 w 1504"/>
                    <a:gd name="T97" fmla="*/ 0 h 175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504"/>
                    <a:gd name="T148" fmla="*/ 0 h 1754"/>
                    <a:gd name="T149" fmla="*/ 1504 w 1504"/>
                    <a:gd name="T150" fmla="*/ 1754 h 175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504" h="1754">
                      <a:moveTo>
                        <a:pt x="1019" y="48"/>
                      </a:moveTo>
                      <a:cubicBezTo>
                        <a:pt x="1002" y="67"/>
                        <a:pt x="979" y="79"/>
                        <a:pt x="955" y="87"/>
                      </a:cubicBezTo>
                      <a:cubicBezTo>
                        <a:pt x="966" y="101"/>
                        <a:pt x="985" y="88"/>
                        <a:pt x="998" y="84"/>
                      </a:cubicBezTo>
                      <a:cubicBezTo>
                        <a:pt x="1045" y="67"/>
                        <a:pt x="1088" y="37"/>
                        <a:pt x="1140" y="35"/>
                      </a:cubicBezTo>
                      <a:cubicBezTo>
                        <a:pt x="1163" y="33"/>
                        <a:pt x="1186" y="33"/>
                        <a:pt x="1209" y="34"/>
                      </a:cubicBezTo>
                      <a:cubicBezTo>
                        <a:pt x="1243" y="44"/>
                        <a:pt x="1262" y="89"/>
                        <a:pt x="1242" y="119"/>
                      </a:cubicBezTo>
                      <a:cubicBezTo>
                        <a:pt x="1229" y="129"/>
                        <a:pt x="1216" y="140"/>
                        <a:pt x="1208" y="155"/>
                      </a:cubicBezTo>
                      <a:cubicBezTo>
                        <a:pt x="1196" y="161"/>
                        <a:pt x="1185" y="170"/>
                        <a:pt x="1180" y="184"/>
                      </a:cubicBezTo>
                      <a:cubicBezTo>
                        <a:pt x="1167" y="189"/>
                        <a:pt x="1155" y="196"/>
                        <a:pt x="1148" y="209"/>
                      </a:cubicBezTo>
                      <a:cubicBezTo>
                        <a:pt x="1124" y="240"/>
                        <a:pt x="1090" y="263"/>
                        <a:pt x="1068" y="296"/>
                      </a:cubicBezTo>
                      <a:cubicBezTo>
                        <a:pt x="1068" y="308"/>
                        <a:pt x="1088" y="297"/>
                        <a:pt x="1094" y="293"/>
                      </a:cubicBezTo>
                      <a:cubicBezTo>
                        <a:pt x="1108" y="283"/>
                        <a:pt x="1125" y="276"/>
                        <a:pt x="1142" y="277"/>
                      </a:cubicBezTo>
                      <a:cubicBezTo>
                        <a:pt x="1158" y="273"/>
                        <a:pt x="1170" y="262"/>
                        <a:pt x="1186" y="260"/>
                      </a:cubicBezTo>
                      <a:cubicBezTo>
                        <a:pt x="1226" y="251"/>
                        <a:pt x="1268" y="245"/>
                        <a:pt x="1309" y="248"/>
                      </a:cubicBezTo>
                      <a:cubicBezTo>
                        <a:pt x="1329" y="250"/>
                        <a:pt x="1354" y="253"/>
                        <a:pt x="1365" y="272"/>
                      </a:cubicBezTo>
                      <a:cubicBezTo>
                        <a:pt x="1374" y="285"/>
                        <a:pt x="1367" y="303"/>
                        <a:pt x="1354" y="310"/>
                      </a:cubicBezTo>
                      <a:cubicBezTo>
                        <a:pt x="1342" y="318"/>
                        <a:pt x="1326" y="320"/>
                        <a:pt x="1317" y="332"/>
                      </a:cubicBezTo>
                      <a:cubicBezTo>
                        <a:pt x="1309" y="339"/>
                        <a:pt x="1299" y="346"/>
                        <a:pt x="1288" y="344"/>
                      </a:cubicBezTo>
                      <a:cubicBezTo>
                        <a:pt x="1272" y="345"/>
                        <a:pt x="1259" y="357"/>
                        <a:pt x="1242" y="357"/>
                      </a:cubicBezTo>
                      <a:cubicBezTo>
                        <a:pt x="1182" y="365"/>
                        <a:pt x="1121" y="350"/>
                        <a:pt x="1061" y="363"/>
                      </a:cubicBezTo>
                      <a:cubicBezTo>
                        <a:pt x="1053" y="365"/>
                        <a:pt x="1033" y="350"/>
                        <a:pt x="1037" y="364"/>
                      </a:cubicBezTo>
                      <a:cubicBezTo>
                        <a:pt x="1046" y="373"/>
                        <a:pt x="1062" y="374"/>
                        <a:pt x="1070" y="385"/>
                      </a:cubicBezTo>
                      <a:cubicBezTo>
                        <a:pt x="1081" y="396"/>
                        <a:pt x="1095" y="400"/>
                        <a:pt x="1109" y="404"/>
                      </a:cubicBezTo>
                      <a:cubicBezTo>
                        <a:pt x="1124" y="413"/>
                        <a:pt x="1137" y="425"/>
                        <a:pt x="1152" y="434"/>
                      </a:cubicBezTo>
                      <a:cubicBezTo>
                        <a:pt x="1208" y="475"/>
                        <a:pt x="1262" y="520"/>
                        <a:pt x="1304" y="575"/>
                      </a:cubicBezTo>
                      <a:cubicBezTo>
                        <a:pt x="1413" y="680"/>
                        <a:pt x="1448" y="757"/>
                        <a:pt x="1454" y="864"/>
                      </a:cubicBezTo>
                      <a:cubicBezTo>
                        <a:pt x="1461" y="875"/>
                        <a:pt x="1467" y="888"/>
                        <a:pt x="1465" y="901"/>
                      </a:cubicBezTo>
                      <a:cubicBezTo>
                        <a:pt x="1468" y="916"/>
                        <a:pt x="1480" y="927"/>
                        <a:pt x="1481" y="942"/>
                      </a:cubicBezTo>
                      <a:cubicBezTo>
                        <a:pt x="1488" y="982"/>
                        <a:pt x="1481" y="1022"/>
                        <a:pt x="1487" y="1062"/>
                      </a:cubicBezTo>
                      <a:cubicBezTo>
                        <a:pt x="1493" y="1109"/>
                        <a:pt x="1494" y="1157"/>
                        <a:pt x="1484" y="1204"/>
                      </a:cubicBezTo>
                      <a:cubicBezTo>
                        <a:pt x="1480" y="1226"/>
                        <a:pt x="1479" y="1249"/>
                        <a:pt x="1470" y="1270"/>
                      </a:cubicBezTo>
                      <a:cubicBezTo>
                        <a:pt x="1464" y="1284"/>
                        <a:pt x="1452" y="1296"/>
                        <a:pt x="1451" y="1312"/>
                      </a:cubicBezTo>
                      <a:cubicBezTo>
                        <a:pt x="1448" y="1332"/>
                        <a:pt x="1448" y="1353"/>
                        <a:pt x="1437" y="1370"/>
                      </a:cubicBezTo>
                      <a:cubicBezTo>
                        <a:pt x="1420" y="1404"/>
                        <a:pt x="1391" y="1430"/>
                        <a:pt x="1379" y="1466"/>
                      </a:cubicBezTo>
                      <a:cubicBezTo>
                        <a:pt x="1355" y="1477"/>
                        <a:pt x="1340" y="1500"/>
                        <a:pt x="1318" y="1515"/>
                      </a:cubicBezTo>
                      <a:cubicBezTo>
                        <a:pt x="1218" y="1600"/>
                        <a:pt x="1104" y="1673"/>
                        <a:pt x="977" y="1712"/>
                      </a:cubicBezTo>
                      <a:cubicBezTo>
                        <a:pt x="851" y="1753"/>
                        <a:pt x="714" y="1753"/>
                        <a:pt x="587" y="1720"/>
                      </a:cubicBezTo>
                      <a:cubicBezTo>
                        <a:pt x="463" y="1691"/>
                        <a:pt x="347" y="1636"/>
                        <a:pt x="238" y="1572"/>
                      </a:cubicBezTo>
                      <a:cubicBezTo>
                        <a:pt x="212" y="1559"/>
                        <a:pt x="202" y="1527"/>
                        <a:pt x="174" y="1516"/>
                      </a:cubicBezTo>
                      <a:cubicBezTo>
                        <a:pt x="137" y="1464"/>
                        <a:pt x="87" y="1420"/>
                        <a:pt x="62" y="1359"/>
                      </a:cubicBezTo>
                      <a:cubicBezTo>
                        <a:pt x="53" y="1345"/>
                        <a:pt x="57" y="1324"/>
                        <a:pt x="41" y="1314"/>
                      </a:cubicBezTo>
                      <a:cubicBezTo>
                        <a:pt x="11" y="1187"/>
                        <a:pt x="0" y="1121"/>
                        <a:pt x="18" y="1014"/>
                      </a:cubicBezTo>
                      <a:cubicBezTo>
                        <a:pt x="16" y="996"/>
                        <a:pt x="18" y="979"/>
                        <a:pt x="27" y="964"/>
                      </a:cubicBezTo>
                      <a:cubicBezTo>
                        <a:pt x="35" y="942"/>
                        <a:pt x="41" y="919"/>
                        <a:pt x="43" y="896"/>
                      </a:cubicBezTo>
                      <a:cubicBezTo>
                        <a:pt x="58" y="883"/>
                        <a:pt x="66" y="863"/>
                        <a:pt x="68" y="843"/>
                      </a:cubicBezTo>
                      <a:cubicBezTo>
                        <a:pt x="83" y="834"/>
                        <a:pt x="86" y="815"/>
                        <a:pt x="92" y="800"/>
                      </a:cubicBezTo>
                      <a:cubicBezTo>
                        <a:pt x="93" y="789"/>
                        <a:pt x="89" y="768"/>
                        <a:pt x="105" y="768"/>
                      </a:cubicBezTo>
                      <a:cubicBezTo>
                        <a:pt x="121" y="771"/>
                        <a:pt x="128" y="749"/>
                        <a:pt x="134" y="737"/>
                      </a:cubicBezTo>
                      <a:cubicBezTo>
                        <a:pt x="142" y="726"/>
                        <a:pt x="156" y="721"/>
                        <a:pt x="159" y="706"/>
                      </a:cubicBezTo>
                      <a:cubicBezTo>
                        <a:pt x="164" y="692"/>
                        <a:pt x="177" y="685"/>
                        <a:pt x="187" y="676"/>
                      </a:cubicBezTo>
                      <a:cubicBezTo>
                        <a:pt x="200" y="662"/>
                        <a:pt x="205" y="642"/>
                        <a:pt x="218" y="628"/>
                      </a:cubicBezTo>
                      <a:cubicBezTo>
                        <a:pt x="233" y="609"/>
                        <a:pt x="251" y="592"/>
                        <a:pt x="263" y="571"/>
                      </a:cubicBezTo>
                      <a:cubicBezTo>
                        <a:pt x="270" y="561"/>
                        <a:pt x="283" y="560"/>
                        <a:pt x="290" y="550"/>
                      </a:cubicBezTo>
                      <a:cubicBezTo>
                        <a:pt x="299" y="540"/>
                        <a:pt x="307" y="530"/>
                        <a:pt x="319" y="524"/>
                      </a:cubicBezTo>
                      <a:cubicBezTo>
                        <a:pt x="331" y="515"/>
                        <a:pt x="332" y="497"/>
                        <a:pt x="345" y="488"/>
                      </a:cubicBezTo>
                      <a:cubicBezTo>
                        <a:pt x="371" y="469"/>
                        <a:pt x="396" y="449"/>
                        <a:pt x="423" y="431"/>
                      </a:cubicBezTo>
                      <a:cubicBezTo>
                        <a:pt x="473" y="396"/>
                        <a:pt x="529" y="357"/>
                        <a:pt x="591" y="350"/>
                      </a:cubicBezTo>
                      <a:cubicBezTo>
                        <a:pt x="658" y="343"/>
                        <a:pt x="728" y="340"/>
                        <a:pt x="795" y="346"/>
                      </a:cubicBezTo>
                      <a:cubicBezTo>
                        <a:pt x="838" y="351"/>
                        <a:pt x="879" y="362"/>
                        <a:pt x="923" y="360"/>
                      </a:cubicBezTo>
                      <a:cubicBezTo>
                        <a:pt x="938" y="357"/>
                        <a:pt x="1013" y="324"/>
                        <a:pt x="1029" y="325"/>
                      </a:cubicBezTo>
                      <a:cubicBezTo>
                        <a:pt x="1048" y="323"/>
                        <a:pt x="1030" y="380"/>
                        <a:pt x="1041" y="362"/>
                      </a:cubicBezTo>
                      <a:cubicBezTo>
                        <a:pt x="1015" y="358"/>
                        <a:pt x="952" y="378"/>
                        <a:pt x="928" y="381"/>
                      </a:cubicBezTo>
                      <a:cubicBezTo>
                        <a:pt x="913" y="373"/>
                        <a:pt x="897" y="397"/>
                        <a:pt x="882" y="394"/>
                      </a:cubicBezTo>
                      <a:cubicBezTo>
                        <a:pt x="788" y="399"/>
                        <a:pt x="681" y="330"/>
                        <a:pt x="600" y="367"/>
                      </a:cubicBezTo>
                      <a:cubicBezTo>
                        <a:pt x="582" y="355"/>
                        <a:pt x="602" y="296"/>
                        <a:pt x="589" y="279"/>
                      </a:cubicBezTo>
                      <a:cubicBezTo>
                        <a:pt x="576" y="263"/>
                        <a:pt x="564" y="246"/>
                        <a:pt x="547" y="233"/>
                      </a:cubicBezTo>
                      <a:cubicBezTo>
                        <a:pt x="531" y="232"/>
                        <a:pt x="528" y="213"/>
                        <a:pt x="520" y="202"/>
                      </a:cubicBezTo>
                      <a:cubicBezTo>
                        <a:pt x="499" y="169"/>
                        <a:pt x="465" y="147"/>
                        <a:pt x="442" y="115"/>
                      </a:cubicBezTo>
                      <a:cubicBezTo>
                        <a:pt x="439" y="100"/>
                        <a:pt x="444" y="84"/>
                        <a:pt x="453" y="72"/>
                      </a:cubicBezTo>
                      <a:cubicBezTo>
                        <a:pt x="471" y="69"/>
                        <a:pt x="490" y="66"/>
                        <a:pt x="508" y="61"/>
                      </a:cubicBezTo>
                      <a:cubicBezTo>
                        <a:pt x="580" y="44"/>
                        <a:pt x="651" y="20"/>
                        <a:pt x="726" y="16"/>
                      </a:cubicBezTo>
                      <a:cubicBezTo>
                        <a:pt x="741" y="21"/>
                        <a:pt x="741" y="45"/>
                        <a:pt x="759" y="47"/>
                      </a:cubicBezTo>
                      <a:cubicBezTo>
                        <a:pt x="777" y="47"/>
                        <a:pt x="793" y="40"/>
                        <a:pt x="811" y="36"/>
                      </a:cubicBezTo>
                      <a:cubicBezTo>
                        <a:pt x="861" y="21"/>
                        <a:pt x="913" y="0"/>
                        <a:pt x="967" y="8"/>
                      </a:cubicBezTo>
                      <a:cubicBezTo>
                        <a:pt x="990" y="11"/>
                        <a:pt x="1012" y="25"/>
                        <a:pt x="1019" y="48"/>
                      </a:cubicBezTo>
                      <a:close/>
                      <a:moveTo>
                        <a:pt x="748" y="83"/>
                      </a:moveTo>
                      <a:cubicBezTo>
                        <a:pt x="736" y="72"/>
                        <a:pt x="722" y="65"/>
                        <a:pt x="709" y="55"/>
                      </a:cubicBezTo>
                      <a:cubicBezTo>
                        <a:pt x="651" y="59"/>
                        <a:pt x="596" y="83"/>
                        <a:pt x="538" y="87"/>
                      </a:cubicBezTo>
                      <a:cubicBezTo>
                        <a:pt x="533" y="100"/>
                        <a:pt x="506" y="92"/>
                        <a:pt x="508" y="108"/>
                      </a:cubicBezTo>
                      <a:cubicBezTo>
                        <a:pt x="590" y="115"/>
                        <a:pt x="671" y="86"/>
                        <a:pt x="754" y="94"/>
                      </a:cubicBezTo>
                      <a:cubicBezTo>
                        <a:pt x="774" y="97"/>
                        <a:pt x="793" y="103"/>
                        <a:pt x="809" y="115"/>
                      </a:cubicBezTo>
                      <a:cubicBezTo>
                        <a:pt x="813" y="136"/>
                        <a:pt x="809" y="159"/>
                        <a:pt x="823" y="176"/>
                      </a:cubicBezTo>
                      <a:cubicBezTo>
                        <a:pt x="838" y="180"/>
                        <a:pt x="850" y="164"/>
                        <a:pt x="864" y="163"/>
                      </a:cubicBezTo>
                      <a:cubicBezTo>
                        <a:pt x="880" y="157"/>
                        <a:pt x="895" y="144"/>
                        <a:pt x="895" y="126"/>
                      </a:cubicBezTo>
                      <a:cubicBezTo>
                        <a:pt x="899" y="99"/>
                        <a:pt x="924" y="82"/>
                        <a:pt x="946" y="70"/>
                      </a:cubicBezTo>
                      <a:cubicBezTo>
                        <a:pt x="951" y="65"/>
                        <a:pt x="969" y="58"/>
                        <a:pt x="965" y="51"/>
                      </a:cubicBezTo>
                      <a:cubicBezTo>
                        <a:pt x="892" y="54"/>
                        <a:pt x="821" y="77"/>
                        <a:pt x="748" y="83"/>
                      </a:cubicBezTo>
                      <a:close/>
                      <a:moveTo>
                        <a:pt x="1165" y="66"/>
                      </a:moveTo>
                      <a:cubicBezTo>
                        <a:pt x="1141" y="67"/>
                        <a:pt x="1116" y="68"/>
                        <a:pt x="1092" y="73"/>
                      </a:cubicBezTo>
                      <a:cubicBezTo>
                        <a:pt x="1079" y="87"/>
                        <a:pt x="1059" y="86"/>
                        <a:pt x="1042" y="86"/>
                      </a:cubicBezTo>
                      <a:cubicBezTo>
                        <a:pt x="1026" y="90"/>
                        <a:pt x="1014" y="103"/>
                        <a:pt x="998" y="105"/>
                      </a:cubicBezTo>
                      <a:cubicBezTo>
                        <a:pt x="982" y="109"/>
                        <a:pt x="966" y="113"/>
                        <a:pt x="951" y="119"/>
                      </a:cubicBezTo>
                      <a:cubicBezTo>
                        <a:pt x="938" y="118"/>
                        <a:pt x="911" y="115"/>
                        <a:pt x="915" y="136"/>
                      </a:cubicBezTo>
                      <a:cubicBezTo>
                        <a:pt x="924" y="147"/>
                        <a:pt x="938" y="136"/>
                        <a:pt x="949" y="133"/>
                      </a:cubicBezTo>
                      <a:cubicBezTo>
                        <a:pt x="960" y="129"/>
                        <a:pt x="973" y="123"/>
                        <a:pt x="985" y="127"/>
                      </a:cubicBezTo>
                      <a:cubicBezTo>
                        <a:pt x="999" y="135"/>
                        <a:pt x="1003" y="156"/>
                        <a:pt x="1020" y="159"/>
                      </a:cubicBezTo>
                      <a:cubicBezTo>
                        <a:pt x="1050" y="163"/>
                        <a:pt x="1076" y="145"/>
                        <a:pt x="1105" y="146"/>
                      </a:cubicBezTo>
                      <a:cubicBezTo>
                        <a:pt x="1119" y="146"/>
                        <a:pt x="1132" y="143"/>
                        <a:pt x="1143" y="134"/>
                      </a:cubicBezTo>
                      <a:cubicBezTo>
                        <a:pt x="1157" y="125"/>
                        <a:pt x="1173" y="122"/>
                        <a:pt x="1189" y="119"/>
                      </a:cubicBezTo>
                      <a:cubicBezTo>
                        <a:pt x="1203" y="114"/>
                        <a:pt x="1217" y="105"/>
                        <a:pt x="1222" y="91"/>
                      </a:cubicBezTo>
                      <a:cubicBezTo>
                        <a:pt x="1223" y="74"/>
                        <a:pt x="1204" y="65"/>
                        <a:pt x="1189" y="66"/>
                      </a:cubicBezTo>
                      <a:cubicBezTo>
                        <a:pt x="1181" y="65"/>
                        <a:pt x="1173" y="65"/>
                        <a:pt x="1165" y="66"/>
                      </a:cubicBezTo>
                      <a:close/>
                      <a:moveTo>
                        <a:pt x="620" y="137"/>
                      </a:moveTo>
                      <a:cubicBezTo>
                        <a:pt x="590" y="139"/>
                        <a:pt x="558" y="125"/>
                        <a:pt x="529" y="139"/>
                      </a:cubicBezTo>
                      <a:cubicBezTo>
                        <a:pt x="519" y="151"/>
                        <a:pt x="543" y="158"/>
                        <a:pt x="548" y="168"/>
                      </a:cubicBezTo>
                      <a:cubicBezTo>
                        <a:pt x="562" y="182"/>
                        <a:pt x="576" y="196"/>
                        <a:pt x="595" y="205"/>
                      </a:cubicBezTo>
                      <a:cubicBezTo>
                        <a:pt x="593" y="222"/>
                        <a:pt x="615" y="226"/>
                        <a:pt x="624" y="237"/>
                      </a:cubicBezTo>
                      <a:cubicBezTo>
                        <a:pt x="651" y="264"/>
                        <a:pt x="670" y="300"/>
                        <a:pt x="705" y="316"/>
                      </a:cubicBezTo>
                      <a:cubicBezTo>
                        <a:pt x="720" y="322"/>
                        <a:pt x="736" y="324"/>
                        <a:pt x="752" y="322"/>
                      </a:cubicBezTo>
                      <a:cubicBezTo>
                        <a:pt x="716" y="294"/>
                        <a:pt x="695" y="253"/>
                        <a:pt x="663" y="222"/>
                      </a:cubicBezTo>
                      <a:cubicBezTo>
                        <a:pt x="659" y="203"/>
                        <a:pt x="643" y="186"/>
                        <a:pt x="649" y="166"/>
                      </a:cubicBezTo>
                      <a:cubicBezTo>
                        <a:pt x="655" y="150"/>
                        <a:pt x="674" y="145"/>
                        <a:pt x="681" y="130"/>
                      </a:cubicBezTo>
                      <a:cubicBezTo>
                        <a:pt x="660" y="130"/>
                        <a:pt x="640" y="136"/>
                        <a:pt x="620" y="137"/>
                      </a:cubicBezTo>
                      <a:close/>
                      <a:moveTo>
                        <a:pt x="691" y="187"/>
                      </a:moveTo>
                      <a:cubicBezTo>
                        <a:pt x="722" y="200"/>
                        <a:pt x="757" y="194"/>
                        <a:pt x="789" y="187"/>
                      </a:cubicBezTo>
                      <a:cubicBezTo>
                        <a:pt x="803" y="182"/>
                        <a:pt x="787" y="167"/>
                        <a:pt x="791" y="156"/>
                      </a:cubicBezTo>
                      <a:cubicBezTo>
                        <a:pt x="788" y="138"/>
                        <a:pt x="765" y="149"/>
                        <a:pt x="753" y="149"/>
                      </a:cubicBezTo>
                      <a:cubicBezTo>
                        <a:pt x="729" y="155"/>
                        <a:pt x="708" y="169"/>
                        <a:pt x="691" y="187"/>
                      </a:cubicBezTo>
                      <a:close/>
                      <a:moveTo>
                        <a:pt x="930" y="176"/>
                      </a:moveTo>
                      <a:cubicBezTo>
                        <a:pt x="927" y="189"/>
                        <a:pt x="912" y="189"/>
                        <a:pt x="901" y="190"/>
                      </a:cubicBezTo>
                      <a:cubicBezTo>
                        <a:pt x="888" y="192"/>
                        <a:pt x="880" y="204"/>
                        <a:pt x="869" y="209"/>
                      </a:cubicBezTo>
                      <a:cubicBezTo>
                        <a:pt x="830" y="230"/>
                        <a:pt x="786" y="236"/>
                        <a:pt x="743" y="241"/>
                      </a:cubicBezTo>
                      <a:cubicBezTo>
                        <a:pt x="736" y="243"/>
                        <a:pt x="716" y="241"/>
                        <a:pt x="729" y="250"/>
                      </a:cubicBezTo>
                      <a:cubicBezTo>
                        <a:pt x="748" y="270"/>
                        <a:pt x="775" y="286"/>
                        <a:pt x="784" y="314"/>
                      </a:cubicBezTo>
                      <a:cubicBezTo>
                        <a:pt x="783" y="328"/>
                        <a:pt x="792" y="343"/>
                        <a:pt x="807" y="338"/>
                      </a:cubicBezTo>
                      <a:cubicBezTo>
                        <a:pt x="873" y="342"/>
                        <a:pt x="942" y="346"/>
                        <a:pt x="1005" y="323"/>
                      </a:cubicBezTo>
                      <a:cubicBezTo>
                        <a:pt x="1018" y="315"/>
                        <a:pt x="1026" y="301"/>
                        <a:pt x="1038" y="291"/>
                      </a:cubicBezTo>
                      <a:cubicBezTo>
                        <a:pt x="1073" y="254"/>
                        <a:pt x="1109" y="217"/>
                        <a:pt x="1144" y="180"/>
                      </a:cubicBezTo>
                      <a:cubicBezTo>
                        <a:pt x="1089" y="190"/>
                        <a:pt x="1031" y="199"/>
                        <a:pt x="976" y="183"/>
                      </a:cubicBezTo>
                      <a:cubicBezTo>
                        <a:pt x="949" y="201"/>
                        <a:pt x="947" y="237"/>
                        <a:pt x="931" y="263"/>
                      </a:cubicBezTo>
                      <a:cubicBezTo>
                        <a:pt x="920" y="273"/>
                        <a:pt x="915" y="287"/>
                        <a:pt x="910" y="300"/>
                      </a:cubicBezTo>
                      <a:cubicBezTo>
                        <a:pt x="897" y="312"/>
                        <a:pt x="880" y="300"/>
                        <a:pt x="890" y="285"/>
                      </a:cubicBezTo>
                      <a:cubicBezTo>
                        <a:pt x="896" y="266"/>
                        <a:pt x="910" y="251"/>
                        <a:pt x="920" y="233"/>
                      </a:cubicBezTo>
                      <a:cubicBezTo>
                        <a:pt x="922" y="217"/>
                        <a:pt x="932" y="206"/>
                        <a:pt x="941" y="194"/>
                      </a:cubicBezTo>
                      <a:cubicBezTo>
                        <a:pt x="944" y="186"/>
                        <a:pt x="951" y="171"/>
                        <a:pt x="936" y="176"/>
                      </a:cubicBezTo>
                      <a:cubicBezTo>
                        <a:pt x="934" y="176"/>
                        <a:pt x="932" y="176"/>
                        <a:pt x="930" y="176"/>
                      </a:cubicBezTo>
                      <a:close/>
                      <a:moveTo>
                        <a:pt x="1112" y="319"/>
                      </a:moveTo>
                      <a:cubicBezTo>
                        <a:pt x="1148" y="331"/>
                        <a:pt x="1186" y="317"/>
                        <a:pt x="1222" y="311"/>
                      </a:cubicBezTo>
                      <a:cubicBezTo>
                        <a:pt x="1243" y="306"/>
                        <a:pt x="1263" y="301"/>
                        <a:pt x="1284" y="296"/>
                      </a:cubicBezTo>
                      <a:cubicBezTo>
                        <a:pt x="1291" y="295"/>
                        <a:pt x="1312" y="285"/>
                        <a:pt x="1301" y="279"/>
                      </a:cubicBezTo>
                      <a:cubicBezTo>
                        <a:pt x="1242" y="280"/>
                        <a:pt x="1181" y="283"/>
                        <a:pt x="1127" y="309"/>
                      </a:cubicBezTo>
                      <a:cubicBezTo>
                        <a:pt x="1122" y="312"/>
                        <a:pt x="1117" y="315"/>
                        <a:pt x="1112" y="319"/>
                      </a:cubicBezTo>
                      <a:close/>
                      <a:moveTo>
                        <a:pt x="1215" y="533"/>
                      </a:moveTo>
                      <a:cubicBezTo>
                        <a:pt x="1217" y="521"/>
                        <a:pt x="1205" y="515"/>
                        <a:pt x="1197" y="512"/>
                      </a:cubicBezTo>
                      <a:cubicBezTo>
                        <a:pt x="1190" y="498"/>
                        <a:pt x="1176" y="489"/>
                        <a:pt x="1162" y="485"/>
                      </a:cubicBezTo>
                      <a:cubicBezTo>
                        <a:pt x="1147" y="475"/>
                        <a:pt x="1141" y="454"/>
                        <a:pt x="1122" y="450"/>
                      </a:cubicBezTo>
                      <a:cubicBezTo>
                        <a:pt x="1108" y="444"/>
                        <a:pt x="1095" y="435"/>
                        <a:pt x="1082" y="428"/>
                      </a:cubicBezTo>
                      <a:cubicBezTo>
                        <a:pt x="1067" y="423"/>
                        <a:pt x="1056" y="410"/>
                        <a:pt x="1046" y="398"/>
                      </a:cubicBezTo>
                      <a:cubicBezTo>
                        <a:pt x="1037" y="384"/>
                        <a:pt x="1017" y="378"/>
                        <a:pt x="1004" y="391"/>
                      </a:cubicBezTo>
                      <a:cubicBezTo>
                        <a:pt x="994" y="401"/>
                        <a:pt x="981" y="406"/>
                        <a:pt x="967" y="408"/>
                      </a:cubicBezTo>
                      <a:cubicBezTo>
                        <a:pt x="926" y="416"/>
                        <a:pt x="885" y="411"/>
                        <a:pt x="844" y="408"/>
                      </a:cubicBezTo>
                      <a:cubicBezTo>
                        <a:pt x="809" y="405"/>
                        <a:pt x="774" y="404"/>
                        <a:pt x="739" y="400"/>
                      </a:cubicBezTo>
                      <a:cubicBezTo>
                        <a:pt x="694" y="394"/>
                        <a:pt x="650" y="382"/>
                        <a:pt x="609" y="361"/>
                      </a:cubicBezTo>
                      <a:cubicBezTo>
                        <a:pt x="597" y="371"/>
                        <a:pt x="585" y="381"/>
                        <a:pt x="570" y="386"/>
                      </a:cubicBezTo>
                      <a:cubicBezTo>
                        <a:pt x="547" y="416"/>
                        <a:pt x="512" y="436"/>
                        <a:pt x="492" y="468"/>
                      </a:cubicBezTo>
                      <a:cubicBezTo>
                        <a:pt x="475" y="470"/>
                        <a:pt x="465" y="487"/>
                        <a:pt x="450" y="492"/>
                      </a:cubicBezTo>
                      <a:cubicBezTo>
                        <a:pt x="411" y="531"/>
                        <a:pt x="377" y="575"/>
                        <a:pt x="335" y="611"/>
                      </a:cubicBezTo>
                      <a:cubicBezTo>
                        <a:pt x="331" y="632"/>
                        <a:pt x="309" y="640"/>
                        <a:pt x="299" y="657"/>
                      </a:cubicBezTo>
                      <a:cubicBezTo>
                        <a:pt x="276" y="689"/>
                        <a:pt x="256" y="723"/>
                        <a:pt x="231" y="754"/>
                      </a:cubicBezTo>
                      <a:cubicBezTo>
                        <a:pt x="209" y="782"/>
                        <a:pt x="185" y="809"/>
                        <a:pt x="166" y="840"/>
                      </a:cubicBezTo>
                      <a:cubicBezTo>
                        <a:pt x="167" y="852"/>
                        <a:pt x="181" y="861"/>
                        <a:pt x="170" y="873"/>
                      </a:cubicBezTo>
                      <a:cubicBezTo>
                        <a:pt x="161" y="891"/>
                        <a:pt x="148" y="906"/>
                        <a:pt x="135" y="921"/>
                      </a:cubicBezTo>
                      <a:cubicBezTo>
                        <a:pt x="133" y="952"/>
                        <a:pt x="116" y="943"/>
                        <a:pt x="111" y="1010"/>
                      </a:cubicBezTo>
                      <a:cubicBezTo>
                        <a:pt x="100" y="1118"/>
                        <a:pt x="76" y="1181"/>
                        <a:pt x="137" y="1328"/>
                      </a:cubicBezTo>
                      <a:cubicBezTo>
                        <a:pt x="148" y="1339"/>
                        <a:pt x="154" y="1353"/>
                        <a:pt x="160" y="1367"/>
                      </a:cubicBezTo>
                      <a:cubicBezTo>
                        <a:pt x="166" y="1382"/>
                        <a:pt x="180" y="1390"/>
                        <a:pt x="192" y="1398"/>
                      </a:cubicBezTo>
                      <a:cubicBezTo>
                        <a:pt x="196" y="1411"/>
                        <a:pt x="202" y="1424"/>
                        <a:pt x="218" y="1422"/>
                      </a:cubicBezTo>
                      <a:cubicBezTo>
                        <a:pt x="233" y="1428"/>
                        <a:pt x="231" y="1448"/>
                        <a:pt x="237" y="1461"/>
                      </a:cubicBezTo>
                      <a:cubicBezTo>
                        <a:pt x="245" y="1476"/>
                        <a:pt x="263" y="1480"/>
                        <a:pt x="275" y="1489"/>
                      </a:cubicBezTo>
                      <a:cubicBezTo>
                        <a:pt x="297" y="1501"/>
                        <a:pt x="316" y="1517"/>
                        <a:pt x="338" y="1530"/>
                      </a:cubicBezTo>
                      <a:cubicBezTo>
                        <a:pt x="355" y="1539"/>
                        <a:pt x="376" y="1544"/>
                        <a:pt x="390" y="1559"/>
                      </a:cubicBezTo>
                      <a:cubicBezTo>
                        <a:pt x="409" y="1576"/>
                        <a:pt x="435" y="1577"/>
                        <a:pt x="456" y="1590"/>
                      </a:cubicBezTo>
                      <a:cubicBezTo>
                        <a:pt x="466" y="1605"/>
                        <a:pt x="485" y="1597"/>
                        <a:pt x="499" y="1603"/>
                      </a:cubicBezTo>
                      <a:cubicBezTo>
                        <a:pt x="517" y="1621"/>
                        <a:pt x="542" y="1625"/>
                        <a:pt x="565" y="1632"/>
                      </a:cubicBezTo>
                      <a:cubicBezTo>
                        <a:pt x="603" y="1642"/>
                        <a:pt x="642" y="1646"/>
                        <a:pt x="681" y="1648"/>
                      </a:cubicBezTo>
                      <a:cubicBezTo>
                        <a:pt x="701" y="1666"/>
                        <a:pt x="731" y="1663"/>
                        <a:pt x="756" y="1662"/>
                      </a:cubicBezTo>
                      <a:cubicBezTo>
                        <a:pt x="771" y="1657"/>
                        <a:pt x="783" y="1670"/>
                        <a:pt x="796" y="1670"/>
                      </a:cubicBezTo>
                      <a:cubicBezTo>
                        <a:pt x="818" y="1671"/>
                        <a:pt x="839" y="1670"/>
                        <a:pt x="861" y="1666"/>
                      </a:cubicBezTo>
                      <a:cubicBezTo>
                        <a:pt x="881" y="1663"/>
                        <a:pt x="902" y="1661"/>
                        <a:pt x="923" y="1663"/>
                      </a:cubicBezTo>
                      <a:cubicBezTo>
                        <a:pt x="947" y="1662"/>
                        <a:pt x="967" y="1643"/>
                        <a:pt x="992" y="1648"/>
                      </a:cubicBezTo>
                      <a:cubicBezTo>
                        <a:pt x="1042" y="1648"/>
                        <a:pt x="1084" y="1615"/>
                        <a:pt x="1133" y="1609"/>
                      </a:cubicBezTo>
                      <a:cubicBezTo>
                        <a:pt x="1147" y="1592"/>
                        <a:pt x="1169" y="1584"/>
                        <a:pt x="1190" y="1580"/>
                      </a:cubicBezTo>
                      <a:cubicBezTo>
                        <a:pt x="1207" y="1562"/>
                        <a:pt x="1232" y="1553"/>
                        <a:pt x="1253" y="1542"/>
                      </a:cubicBezTo>
                      <a:cubicBezTo>
                        <a:pt x="1262" y="1527"/>
                        <a:pt x="1273" y="1514"/>
                        <a:pt x="1287" y="1504"/>
                      </a:cubicBezTo>
                      <a:cubicBezTo>
                        <a:pt x="1305" y="1489"/>
                        <a:pt x="1325" y="1474"/>
                        <a:pt x="1338" y="1453"/>
                      </a:cubicBezTo>
                      <a:cubicBezTo>
                        <a:pt x="1339" y="1441"/>
                        <a:pt x="1355" y="1437"/>
                        <a:pt x="1355" y="1424"/>
                      </a:cubicBezTo>
                      <a:cubicBezTo>
                        <a:pt x="1361" y="1409"/>
                        <a:pt x="1368" y="1393"/>
                        <a:pt x="1381" y="1384"/>
                      </a:cubicBezTo>
                      <a:cubicBezTo>
                        <a:pt x="1392" y="1372"/>
                        <a:pt x="1389" y="1355"/>
                        <a:pt x="1399" y="1343"/>
                      </a:cubicBezTo>
                      <a:cubicBezTo>
                        <a:pt x="1409" y="1334"/>
                        <a:pt x="1411" y="1323"/>
                        <a:pt x="1413" y="1310"/>
                      </a:cubicBezTo>
                      <a:cubicBezTo>
                        <a:pt x="1422" y="1302"/>
                        <a:pt x="1426" y="1292"/>
                        <a:pt x="1429" y="1279"/>
                      </a:cubicBezTo>
                      <a:cubicBezTo>
                        <a:pt x="1432" y="1261"/>
                        <a:pt x="1439" y="1245"/>
                        <a:pt x="1445" y="1228"/>
                      </a:cubicBezTo>
                      <a:cubicBezTo>
                        <a:pt x="1454" y="1204"/>
                        <a:pt x="1456" y="1178"/>
                        <a:pt x="1460" y="1153"/>
                      </a:cubicBezTo>
                      <a:cubicBezTo>
                        <a:pt x="1468" y="1094"/>
                        <a:pt x="1459" y="1036"/>
                        <a:pt x="1453" y="978"/>
                      </a:cubicBezTo>
                      <a:cubicBezTo>
                        <a:pt x="1452" y="954"/>
                        <a:pt x="1448" y="931"/>
                        <a:pt x="1441" y="909"/>
                      </a:cubicBezTo>
                      <a:cubicBezTo>
                        <a:pt x="1358" y="750"/>
                        <a:pt x="1503" y="872"/>
                        <a:pt x="1309" y="625"/>
                      </a:cubicBezTo>
                      <a:cubicBezTo>
                        <a:pt x="1299" y="615"/>
                        <a:pt x="1287" y="604"/>
                        <a:pt x="1283" y="590"/>
                      </a:cubicBezTo>
                      <a:cubicBezTo>
                        <a:pt x="1263" y="568"/>
                        <a:pt x="1236" y="553"/>
                        <a:pt x="1215" y="53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</p:grpSp>
        </p:grpSp>
      </p:grpSp>
      <p:grpSp>
        <p:nvGrpSpPr>
          <p:cNvPr id="14" name="Group 45">
            <a:extLst>
              <a:ext uri="{FF2B5EF4-FFF2-40B4-BE49-F238E27FC236}">
                <a16:creationId xmlns:a16="http://schemas.microsoft.com/office/drawing/2014/main" id="{70B6A003-55F7-465F-9190-1AD95AD065D5}"/>
              </a:ext>
            </a:extLst>
          </p:cNvPr>
          <p:cNvGrpSpPr>
            <a:grpSpLocks/>
          </p:cNvGrpSpPr>
          <p:nvPr/>
        </p:nvGrpSpPr>
        <p:grpSpPr bwMode="auto">
          <a:xfrm>
            <a:off x="360363" y="4954588"/>
            <a:ext cx="531812" cy="623887"/>
            <a:chOff x="227" y="3121"/>
            <a:chExt cx="335" cy="393"/>
          </a:xfrm>
        </p:grpSpPr>
        <p:grpSp>
          <p:nvGrpSpPr>
            <p:cNvPr id="9227" name="Group 46">
              <a:extLst>
                <a:ext uri="{FF2B5EF4-FFF2-40B4-BE49-F238E27FC236}">
                  <a16:creationId xmlns:a16="http://schemas.microsoft.com/office/drawing/2014/main" id="{F1E48F1C-C478-48A0-AB8E-1E5AE3A6CC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" y="3121"/>
              <a:ext cx="335" cy="393"/>
              <a:chOff x="227" y="3121"/>
              <a:chExt cx="335" cy="393"/>
            </a:xfrm>
          </p:grpSpPr>
          <p:grpSp>
            <p:nvGrpSpPr>
              <p:cNvPr id="9228" name="Group 47">
                <a:extLst>
                  <a:ext uri="{FF2B5EF4-FFF2-40B4-BE49-F238E27FC236}">
                    <a16:creationId xmlns:a16="http://schemas.microsoft.com/office/drawing/2014/main" id="{D16E94FD-0337-4D70-951B-ED1A50CE96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" y="3121"/>
                <a:ext cx="335" cy="393"/>
                <a:chOff x="227" y="3121"/>
                <a:chExt cx="335" cy="393"/>
              </a:xfrm>
            </p:grpSpPr>
            <p:grpSp>
              <p:nvGrpSpPr>
                <p:cNvPr id="9229" name="Group 48">
                  <a:extLst>
                    <a:ext uri="{FF2B5EF4-FFF2-40B4-BE49-F238E27FC236}">
                      <a16:creationId xmlns:a16="http://schemas.microsoft.com/office/drawing/2014/main" id="{F3CE60B8-545C-4CCA-902E-7C3634F8D36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" y="3124"/>
                  <a:ext cx="322" cy="385"/>
                  <a:chOff x="238" y="3124"/>
                  <a:chExt cx="322" cy="385"/>
                </a:xfrm>
              </p:grpSpPr>
              <p:sp>
                <p:nvSpPr>
                  <p:cNvPr id="9235" name="Freeform 49">
                    <a:extLst>
                      <a:ext uri="{FF2B5EF4-FFF2-40B4-BE49-F238E27FC236}">
                        <a16:creationId xmlns:a16="http://schemas.microsoft.com/office/drawing/2014/main" id="{F75186E2-7D59-4695-BB22-414F1F6989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8" y="3194"/>
                    <a:ext cx="333" cy="316"/>
                  </a:xfrm>
                  <a:custGeom>
                    <a:avLst/>
                    <a:gdLst>
                      <a:gd name="T0" fmla="*/ 0 w 1469"/>
                      <a:gd name="T1" fmla="*/ 0 h 1393"/>
                      <a:gd name="T2" fmla="*/ 0 w 1469"/>
                      <a:gd name="T3" fmla="*/ 0 h 1393"/>
                      <a:gd name="T4" fmla="*/ 0 w 1469"/>
                      <a:gd name="T5" fmla="*/ 0 h 1393"/>
                      <a:gd name="T6" fmla="*/ 0 w 1469"/>
                      <a:gd name="T7" fmla="*/ 0 h 1393"/>
                      <a:gd name="T8" fmla="*/ 0 w 1469"/>
                      <a:gd name="T9" fmla="*/ 0 h 13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469"/>
                      <a:gd name="T16" fmla="*/ 0 h 1393"/>
                      <a:gd name="T17" fmla="*/ 1469 w 1469"/>
                      <a:gd name="T18" fmla="*/ 1393 h 13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469" h="1393">
                        <a:moveTo>
                          <a:pt x="1468" y="731"/>
                        </a:moveTo>
                        <a:cubicBezTo>
                          <a:pt x="1468" y="1111"/>
                          <a:pt x="1164" y="1392"/>
                          <a:pt x="767" y="1392"/>
                        </a:cubicBezTo>
                        <a:cubicBezTo>
                          <a:pt x="371" y="1392"/>
                          <a:pt x="0" y="1080"/>
                          <a:pt x="49" y="704"/>
                        </a:cubicBezTo>
                        <a:cubicBezTo>
                          <a:pt x="95" y="356"/>
                          <a:pt x="368" y="0"/>
                          <a:pt x="764" y="3"/>
                        </a:cubicBezTo>
                        <a:cubicBezTo>
                          <a:pt x="1164" y="6"/>
                          <a:pt x="1462" y="348"/>
                          <a:pt x="1468" y="731"/>
                        </a:cubicBezTo>
                      </a:path>
                    </a:pathLst>
                  </a:custGeom>
                  <a:solidFill>
                    <a:srgbClr val="C17D1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9236" name="Freeform 50">
                    <a:extLst>
                      <a:ext uri="{FF2B5EF4-FFF2-40B4-BE49-F238E27FC236}">
                        <a16:creationId xmlns:a16="http://schemas.microsoft.com/office/drawing/2014/main" id="{C728E906-AD52-4C77-98E3-391972D1FB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6" y="3139"/>
                    <a:ext cx="171" cy="61"/>
                  </a:xfrm>
                  <a:custGeom>
                    <a:avLst/>
                    <a:gdLst>
                      <a:gd name="T0" fmla="*/ 0 w 752"/>
                      <a:gd name="T1" fmla="*/ 0 h 269"/>
                      <a:gd name="T2" fmla="*/ 0 w 752"/>
                      <a:gd name="T3" fmla="*/ 0 h 269"/>
                      <a:gd name="T4" fmla="*/ 0 w 752"/>
                      <a:gd name="T5" fmla="*/ 0 h 269"/>
                      <a:gd name="T6" fmla="*/ 0 w 752"/>
                      <a:gd name="T7" fmla="*/ 0 h 269"/>
                      <a:gd name="T8" fmla="*/ 0 w 752"/>
                      <a:gd name="T9" fmla="*/ 0 h 269"/>
                      <a:gd name="T10" fmla="*/ 0 w 752"/>
                      <a:gd name="T11" fmla="*/ 0 h 269"/>
                      <a:gd name="T12" fmla="*/ 0 w 752"/>
                      <a:gd name="T13" fmla="*/ 0 h 269"/>
                      <a:gd name="T14" fmla="*/ 0 w 752"/>
                      <a:gd name="T15" fmla="*/ 0 h 269"/>
                      <a:gd name="T16" fmla="*/ 0 w 752"/>
                      <a:gd name="T17" fmla="*/ 0 h 269"/>
                      <a:gd name="T18" fmla="*/ 0 w 752"/>
                      <a:gd name="T19" fmla="*/ 0 h 269"/>
                      <a:gd name="T20" fmla="*/ 0 w 752"/>
                      <a:gd name="T21" fmla="*/ 0 h 26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52"/>
                      <a:gd name="T34" fmla="*/ 0 h 269"/>
                      <a:gd name="T35" fmla="*/ 752 w 752"/>
                      <a:gd name="T36" fmla="*/ 269 h 269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52" h="269">
                        <a:moveTo>
                          <a:pt x="205" y="222"/>
                        </a:moveTo>
                        <a:cubicBezTo>
                          <a:pt x="171" y="171"/>
                          <a:pt x="0" y="0"/>
                          <a:pt x="0" y="0"/>
                        </a:cubicBezTo>
                        <a:lnTo>
                          <a:pt x="313" y="23"/>
                        </a:lnTo>
                        <a:lnTo>
                          <a:pt x="244" y="102"/>
                        </a:lnTo>
                        <a:lnTo>
                          <a:pt x="301" y="131"/>
                        </a:lnTo>
                        <a:lnTo>
                          <a:pt x="512" y="63"/>
                        </a:lnTo>
                        <a:lnTo>
                          <a:pt x="608" y="85"/>
                        </a:lnTo>
                        <a:lnTo>
                          <a:pt x="751" y="40"/>
                        </a:lnTo>
                        <a:lnTo>
                          <a:pt x="597" y="222"/>
                        </a:lnTo>
                        <a:lnTo>
                          <a:pt x="500" y="268"/>
                        </a:lnTo>
                        <a:lnTo>
                          <a:pt x="205" y="222"/>
                        </a:lnTo>
                      </a:path>
                    </a:pathLst>
                  </a:custGeom>
                  <a:solidFill>
                    <a:srgbClr val="C17D11"/>
                  </a:solidFill>
                  <a:ln w="828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9237" name="Freeform 51">
                    <a:extLst>
                      <a:ext uri="{FF2B5EF4-FFF2-40B4-BE49-F238E27FC236}">
                        <a16:creationId xmlns:a16="http://schemas.microsoft.com/office/drawing/2014/main" id="{605EE596-162E-4048-A7F4-455A2B0E86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0" y="3124"/>
                    <a:ext cx="164" cy="46"/>
                  </a:xfrm>
                  <a:custGeom>
                    <a:avLst/>
                    <a:gdLst>
                      <a:gd name="T0" fmla="*/ 0 w 724"/>
                      <a:gd name="T1" fmla="*/ 0 h 201"/>
                      <a:gd name="T2" fmla="*/ 0 w 724"/>
                      <a:gd name="T3" fmla="*/ 0 h 201"/>
                      <a:gd name="T4" fmla="*/ 0 w 724"/>
                      <a:gd name="T5" fmla="*/ 0 h 201"/>
                      <a:gd name="T6" fmla="*/ 0 w 724"/>
                      <a:gd name="T7" fmla="*/ 0 h 201"/>
                      <a:gd name="T8" fmla="*/ 0 w 724"/>
                      <a:gd name="T9" fmla="*/ 0 h 201"/>
                      <a:gd name="T10" fmla="*/ 0 w 724"/>
                      <a:gd name="T11" fmla="*/ 0 h 201"/>
                      <a:gd name="T12" fmla="*/ 0 w 724"/>
                      <a:gd name="T13" fmla="*/ 0 h 201"/>
                      <a:gd name="T14" fmla="*/ 0 w 724"/>
                      <a:gd name="T15" fmla="*/ 0 h 201"/>
                      <a:gd name="T16" fmla="*/ 0 w 724"/>
                      <a:gd name="T17" fmla="*/ 0 h 201"/>
                      <a:gd name="T18" fmla="*/ 0 w 724"/>
                      <a:gd name="T19" fmla="*/ 0 h 201"/>
                      <a:gd name="T20" fmla="*/ 0 w 724"/>
                      <a:gd name="T21" fmla="*/ 0 h 201"/>
                      <a:gd name="T22" fmla="*/ 0 w 724"/>
                      <a:gd name="T23" fmla="*/ 0 h 201"/>
                      <a:gd name="T24" fmla="*/ 0 w 724"/>
                      <a:gd name="T25" fmla="*/ 0 h 201"/>
                      <a:gd name="T26" fmla="*/ 0 w 724"/>
                      <a:gd name="T27" fmla="*/ 0 h 201"/>
                      <a:gd name="T28" fmla="*/ 0 w 724"/>
                      <a:gd name="T29" fmla="*/ 0 h 201"/>
                      <a:gd name="T30" fmla="*/ 0 w 724"/>
                      <a:gd name="T31" fmla="*/ 0 h 201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724"/>
                      <a:gd name="T49" fmla="*/ 0 h 201"/>
                      <a:gd name="T50" fmla="*/ 724 w 724"/>
                      <a:gd name="T51" fmla="*/ 201 h 201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724" h="201">
                        <a:moveTo>
                          <a:pt x="0" y="63"/>
                        </a:moveTo>
                        <a:lnTo>
                          <a:pt x="199" y="0"/>
                        </a:lnTo>
                        <a:lnTo>
                          <a:pt x="239" y="51"/>
                        </a:lnTo>
                        <a:lnTo>
                          <a:pt x="477" y="13"/>
                        </a:lnTo>
                        <a:lnTo>
                          <a:pt x="426" y="74"/>
                        </a:lnTo>
                        <a:lnTo>
                          <a:pt x="443" y="94"/>
                        </a:lnTo>
                        <a:lnTo>
                          <a:pt x="614" y="23"/>
                        </a:lnTo>
                        <a:lnTo>
                          <a:pt x="699" y="28"/>
                        </a:lnTo>
                        <a:lnTo>
                          <a:pt x="723" y="74"/>
                        </a:lnTo>
                        <a:lnTo>
                          <a:pt x="676" y="125"/>
                        </a:lnTo>
                        <a:lnTo>
                          <a:pt x="546" y="153"/>
                        </a:lnTo>
                        <a:lnTo>
                          <a:pt x="460" y="125"/>
                        </a:lnTo>
                        <a:lnTo>
                          <a:pt x="233" y="200"/>
                        </a:lnTo>
                        <a:lnTo>
                          <a:pt x="182" y="171"/>
                        </a:lnTo>
                        <a:lnTo>
                          <a:pt x="261" y="85"/>
                        </a:lnTo>
                        <a:lnTo>
                          <a:pt x="0" y="63"/>
                        </a:lnTo>
                      </a:path>
                    </a:pathLst>
                  </a:custGeom>
                  <a:solidFill>
                    <a:srgbClr val="8F590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  <p:sp>
                <p:nvSpPr>
                  <p:cNvPr id="9238" name="Freeform 52">
                    <a:extLst>
                      <a:ext uri="{FF2B5EF4-FFF2-40B4-BE49-F238E27FC236}">
                        <a16:creationId xmlns:a16="http://schemas.microsoft.com/office/drawing/2014/main" id="{62DC101B-6012-4C41-ADBB-C1D1AB4DDC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8" y="3179"/>
                    <a:ext cx="169" cy="32"/>
                  </a:xfrm>
                  <a:custGeom>
                    <a:avLst/>
                    <a:gdLst>
                      <a:gd name="T0" fmla="*/ 0 w 746"/>
                      <a:gd name="T1" fmla="*/ 0 h 141"/>
                      <a:gd name="T2" fmla="*/ 0 w 746"/>
                      <a:gd name="T3" fmla="*/ 0 h 141"/>
                      <a:gd name="T4" fmla="*/ 0 w 746"/>
                      <a:gd name="T5" fmla="*/ 0 h 141"/>
                      <a:gd name="T6" fmla="*/ 0 w 746"/>
                      <a:gd name="T7" fmla="*/ 0 h 141"/>
                      <a:gd name="T8" fmla="*/ 0 w 746"/>
                      <a:gd name="T9" fmla="*/ 0 h 141"/>
                      <a:gd name="T10" fmla="*/ 0 w 746"/>
                      <a:gd name="T11" fmla="*/ 0 h 141"/>
                      <a:gd name="T12" fmla="*/ 0 w 746"/>
                      <a:gd name="T13" fmla="*/ 0 h 141"/>
                      <a:gd name="T14" fmla="*/ 0 w 746"/>
                      <a:gd name="T15" fmla="*/ 0 h 141"/>
                      <a:gd name="T16" fmla="*/ 0 w 746"/>
                      <a:gd name="T17" fmla="*/ 0 h 14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746"/>
                      <a:gd name="T28" fmla="*/ 0 h 141"/>
                      <a:gd name="T29" fmla="*/ 746 w 746"/>
                      <a:gd name="T30" fmla="*/ 141 h 14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746" h="141">
                        <a:moveTo>
                          <a:pt x="0" y="102"/>
                        </a:moveTo>
                        <a:cubicBezTo>
                          <a:pt x="6" y="94"/>
                          <a:pt x="53" y="53"/>
                          <a:pt x="53" y="53"/>
                        </a:cubicBezTo>
                        <a:lnTo>
                          <a:pt x="368" y="92"/>
                        </a:lnTo>
                        <a:lnTo>
                          <a:pt x="664" y="0"/>
                        </a:lnTo>
                        <a:lnTo>
                          <a:pt x="745" y="15"/>
                        </a:lnTo>
                        <a:lnTo>
                          <a:pt x="729" y="62"/>
                        </a:lnTo>
                        <a:lnTo>
                          <a:pt x="444" y="93"/>
                        </a:lnTo>
                        <a:lnTo>
                          <a:pt x="346" y="140"/>
                        </a:lnTo>
                        <a:lnTo>
                          <a:pt x="0" y="102"/>
                        </a:lnTo>
                      </a:path>
                    </a:pathLst>
                  </a:custGeom>
                  <a:solidFill>
                    <a:srgbClr val="EDD400"/>
                  </a:solidFill>
                  <a:ln w="504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cs-CZ" altLang="cs-CZ"/>
                  </a:p>
                </p:txBody>
              </p:sp>
            </p:grpSp>
            <p:sp>
              <p:nvSpPr>
                <p:cNvPr id="9230" name="Freeform 53">
                  <a:extLst>
                    <a:ext uri="{FF2B5EF4-FFF2-40B4-BE49-F238E27FC236}">
                      <a16:creationId xmlns:a16="http://schemas.microsoft.com/office/drawing/2014/main" id="{6801BA0A-D48A-4D2F-AA89-0173EE3D3F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" y="3252"/>
                  <a:ext cx="126" cy="152"/>
                </a:xfrm>
                <a:custGeom>
                  <a:avLst/>
                  <a:gdLst>
                    <a:gd name="T0" fmla="*/ 0 w 555"/>
                    <a:gd name="T1" fmla="*/ 0 h 672"/>
                    <a:gd name="T2" fmla="*/ 0 w 555"/>
                    <a:gd name="T3" fmla="*/ 0 h 672"/>
                    <a:gd name="T4" fmla="*/ 0 w 555"/>
                    <a:gd name="T5" fmla="*/ 0 h 672"/>
                    <a:gd name="T6" fmla="*/ 0 w 555"/>
                    <a:gd name="T7" fmla="*/ 0 h 672"/>
                    <a:gd name="T8" fmla="*/ 0 w 555"/>
                    <a:gd name="T9" fmla="*/ 0 h 672"/>
                    <a:gd name="T10" fmla="*/ 0 w 555"/>
                    <a:gd name="T11" fmla="*/ 0 h 672"/>
                    <a:gd name="T12" fmla="*/ 0 w 555"/>
                    <a:gd name="T13" fmla="*/ 0 h 672"/>
                    <a:gd name="T14" fmla="*/ 0 w 555"/>
                    <a:gd name="T15" fmla="*/ 0 h 672"/>
                    <a:gd name="T16" fmla="*/ 0 w 555"/>
                    <a:gd name="T17" fmla="*/ 0 h 672"/>
                    <a:gd name="T18" fmla="*/ 0 w 555"/>
                    <a:gd name="T19" fmla="*/ 0 h 672"/>
                    <a:gd name="T20" fmla="*/ 0 w 555"/>
                    <a:gd name="T21" fmla="*/ 0 h 672"/>
                    <a:gd name="T22" fmla="*/ 0 w 555"/>
                    <a:gd name="T23" fmla="*/ 0 h 672"/>
                    <a:gd name="T24" fmla="*/ 0 w 555"/>
                    <a:gd name="T25" fmla="*/ 0 h 672"/>
                    <a:gd name="T26" fmla="*/ 0 w 555"/>
                    <a:gd name="T27" fmla="*/ 0 h 672"/>
                    <a:gd name="T28" fmla="*/ 0 w 555"/>
                    <a:gd name="T29" fmla="*/ 0 h 672"/>
                    <a:gd name="T30" fmla="*/ 0 w 555"/>
                    <a:gd name="T31" fmla="*/ 0 h 672"/>
                    <a:gd name="T32" fmla="*/ 0 w 555"/>
                    <a:gd name="T33" fmla="*/ 0 h 672"/>
                    <a:gd name="T34" fmla="*/ 0 w 555"/>
                    <a:gd name="T35" fmla="*/ 0 h 672"/>
                    <a:gd name="T36" fmla="*/ 0 w 555"/>
                    <a:gd name="T37" fmla="*/ 0 h 672"/>
                    <a:gd name="T38" fmla="*/ 0 w 555"/>
                    <a:gd name="T39" fmla="*/ 0 h 672"/>
                    <a:gd name="T40" fmla="*/ 0 w 555"/>
                    <a:gd name="T41" fmla="*/ 0 h 672"/>
                    <a:gd name="T42" fmla="*/ 0 w 555"/>
                    <a:gd name="T43" fmla="*/ 0 h 672"/>
                    <a:gd name="T44" fmla="*/ 0 w 555"/>
                    <a:gd name="T45" fmla="*/ 0 h 672"/>
                    <a:gd name="T46" fmla="*/ 0 w 555"/>
                    <a:gd name="T47" fmla="*/ 0 h 672"/>
                    <a:gd name="T48" fmla="*/ 0 w 555"/>
                    <a:gd name="T49" fmla="*/ 0 h 672"/>
                    <a:gd name="T50" fmla="*/ 0 w 555"/>
                    <a:gd name="T51" fmla="*/ 0 h 672"/>
                    <a:gd name="T52" fmla="*/ 0 w 555"/>
                    <a:gd name="T53" fmla="*/ 0 h 672"/>
                    <a:gd name="T54" fmla="*/ 0 w 555"/>
                    <a:gd name="T55" fmla="*/ 0 h 672"/>
                    <a:gd name="T56" fmla="*/ 0 w 555"/>
                    <a:gd name="T57" fmla="*/ 0 h 672"/>
                    <a:gd name="T58" fmla="*/ 0 w 555"/>
                    <a:gd name="T59" fmla="*/ 0 h 672"/>
                    <a:gd name="T60" fmla="*/ 0 w 555"/>
                    <a:gd name="T61" fmla="*/ 0 h 672"/>
                    <a:gd name="T62" fmla="*/ 0 w 555"/>
                    <a:gd name="T63" fmla="*/ 0 h 672"/>
                    <a:gd name="T64" fmla="*/ 0 w 555"/>
                    <a:gd name="T65" fmla="*/ 0 h 672"/>
                    <a:gd name="T66" fmla="*/ 0 w 555"/>
                    <a:gd name="T67" fmla="*/ 0 h 672"/>
                    <a:gd name="T68" fmla="*/ 0 w 555"/>
                    <a:gd name="T69" fmla="*/ 0 h 672"/>
                    <a:gd name="T70" fmla="*/ 0 w 555"/>
                    <a:gd name="T71" fmla="*/ 0 h 672"/>
                    <a:gd name="T72" fmla="*/ 0 w 555"/>
                    <a:gd name="T73" fmla="*/ 0 h 672"/>
                    <a:gd name="T74" fmla="*/ 0 w 555"/>
                    <a:gd name="T75" fmla="*/ 0 h 672"/>
                    <a:gd name="T76" fmla="*/ 0 w 555"/>
                    <a:gd name="T77" fmla="*/ 0 h 672"/>
                    <a:gd name="T78" fmla="*/ 0 w 555"/>
                    <a:gd name="T79" fmla="*/ 0 h 672"/>
                    <a:gd name="T80" fmla="*/ 0 w 555"/>
                    <a:gd name="T81" fmla="*/ 0 h 672"/>
                    <a:gd name="T82" fmla="*/ 0 w 555"/>
                    <a:gd name="T83" fmla="*/ 0 h 672"/>
                    <a:gd name="T84" fmla="*/ 0 w 555"/>
                    <a:gd name="T85" fmla="*/ 0 h 672"/>
                    <a:gd name="T86" fmla="*/ 0 w 555"/>
                    <a:gd name="T87" fmla="*/ 0 h 672"/>
                    <a:gd name="T88" fmla="*/ 0 w 555"/>
                    <a:gd name="T89" fmla="*/ 0 h 672"/>
                    <a:gd name="T90" fmla="*/ 0 w 555"/>
                    <a:gd name="T91" fmla="*/ 0 h 672"/>
                    <a:gd name="T92" fmla="*/ 0 w 555"/>
                    <a:gd name="T93" fmla="*/ 0 h 672"/>
                    <a:gd name="T94" fmla="*/ 0 w 555"/>
                    <a:gd name="T95" fmla="*/ 0 h 672"/>
                    <a:gd name="T96" fmla="*/ 0 w 555"/>
                    <a:gd name="T97" fmla="*/ 0 h 672"/>
                    <a:gd name="T98" fmla="*/ 0 w 555"/>
                    <a:gd name="T99" fmla="*/ 0 h 672"/>
                    <a:gd name="T100" fmla="*/ 0 w 555"/>
                    <a:gd name="T101" fmla="*/ 0 h 672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555"/>
                    <a:gd name="T154" fmla="*/ 0 h 672"/>
                    <a:gd name="T155" fmla="*/ 555 w 555"/>
                    <a:gd name="T156" fmla="*/ 672 h 672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555" h="672">
                      <a:moveTo>
                        <a:pt x="232" y="0"/>
                      </a:moveTo>
                      <a:cubicBezTo>
                        <a:pt x="243" y="32"/>
                        <a:pt x="254" y="64"/>
                        <a:pt x="272" y="89"/>
                      </a:cubicBezTo>
                      <a:cubicBezTo>
                        <a:pt x="351" y="78"/>
                        <a:pt x="388" y="82"/>
                        <a:pt x="461" y="100"/>
                      </a:cubicBezTo>
                      <a:cubicBezTo>
                        <a:pt x="460" y="121"/>
                        <a:pt x="485" y="116"/>
                        <a:pt x="489" y="132"/>
                      </a:cubicBezTo>
                      <a:cubicBezTo>
                        <a:pt x="496" y="159"/>
                        <a:pt x="475" y="158"/>
                        <a:pt x="468" y="171"/>
                      </a:cubicBezTo>
                      <a:cubicBezTo>
                        <a:pt x="388" y="185"/>
                        <a:pt x="373" y="102"/>
                        <a:pt x="286" y="139"/>
                      </a:cubicBezTo>
                      <a:cubicBezTo>
                        <a:pt x="303" y="175"/>
                        <a:pt x="310" y="222"/>
                        <a:pt x="332" y="253"/>
                      </a:cubicBezTo>
                      <a:cubicBezTo>
                        <a:pt x="389" y="246"/>
                        <a:pt x="456" y="258"/>
                        <a:pt x="496" y="282"/>
                      </a:cubicBezTo>
                      <a:cubicBezTo>
                        <a:pt x="525" y="299"/>
                        <a:pt x="554" y="317"/>
                        <a:pt x="546" y="364"/>
                      </a:cubicBezTo>
                      <a:cubicBezTo>
                        <a:pt x="544" y="379"/>
                        <a:pt x="540" y="406"/>
                        <a:pt x="532" y="424"/>
                      </a:cubicBezTo>
                      <a:cubicBezTo>
                        <a:pt x="530" y="429"/>
                        <a:pt x="522" y="429"/>
                        <a:pt x="518" y="435"/>
                      </a:cubicBezTo>
                      <a:cubicBezTo>
                        <a:pt x="510" y="445"/>
                        <a:pt x="507" y="462"/>
                        <a:pt x="503" y="467"/>
                      </a:cubicBezTo>
                      <a:cubicBezTo>
                        <a:pt x="490" y="483"/>
                        <a:pt x="471" y="482"/>
                        <a:pt x="461" y="506"/>
                      </a:cubicBezTo>
                      <a:cubicBezTo>
                        <a:pt x="440" y="503"/>
                        <a:pt x="441" y="520"/>
                        <a:pt x="429" y="524"/>
                      </a:cubicBezTo>
                      <a:cubicBezTo>
                        <a:pt x="433" y="543"/>
                        <a:pt x="438" y="574"/>
                        <a:pt x="453" y="592"/>
                      </a:cubicBezTo>
                      <a:cubicBezTo>
                        <a:pt x="446" y="619"/>
                        <a:pt x="471" y="641"/>
                        <a:pt x="439" y="649"/>
                      </a:cubicBezTo>
                      <a:cubicBezTo>
                        <a:pt x="413" y="627"/>
                        <a:pt x="416" y="575"/>
                        <a:pt x="400" y="542"/>
                      </a:cubicBezTo>
                      <a:cubicBezTo>
                        <a:pt x="360" y="546"/>
                        <a:pt x="328" y="559"/>
                        <a:pt x="297" y="563"/>
                      </a:cubicBezTo>
                      <a:cubicBezTo>
                        <a:pt x="294" y="606"/>
                        <a:pt x="333" y="633"/>
                        <a:pt x="314" y="671"/>
                      </a:cubicBezTo>
                      <a:cubicBezTo>
                        <a:pt x="261" y="671"/>
                        <a:pt x="290" y="587"/>
                        <a:pt x="257" y="563"/>
                      </a:cubicBezTo>
                      <a:cubicBezTo>
                        <a:pt x="180" y="568"/>
                        <a:pt x="119" y="563"/>
                        <a:pt x="76" y="528"/>
                      </a:cubicBezTo>
                      <a:cubicBezTo>
                        <a:pt x="63" y="503"/>
                        <a:pt x="68" y="473"/>
                        <a:pt x="93" y="467"/>
                      </a:cubicBezTo>
                      <a:cubicBezTo>
                        <a:pt x="139" y="457"/>
                        <a:pt x="202" y="552"/>
                        <a:pt x="250" y="517"/>
                      </a:cubicBezTo>
                      <a:cubicBezTo>
                        <a:pt x="235" y="476"/>
                        <a:pt x="233" y="422"/>
                        <a:pt x="211" y="389"/>
                      </a:cubicBezTo>
                      <a:cubicBezTo>
                        <a:pt x="105" y="409"/>
                        <a:pt x="0" y="346"/>
                        <a:pt x="36" y="225"/>
                      </a:cubicBezTo>
                      <a:cubicBezTo>
                        <a:pt x="57" y="211"/>
                        <a:pt x="67" y="186"/>
                        <a:pt x="86" y="171"/>
                      </a:cubicBezTo>
                      <a:cubicBezTo>
                        <a:pt x="98" y="162"/>
                        <a:pt x="115" y="164"/>
                        <a:pt x="122" y="150"/>
                      </a:cubicBezTo>
                      <a:cubicBezTo>
                        <a:pt x="123" y="101"/>
                        <a:pt x="70" y="76"/>
                        <a:pt x="90" y="32"/>
                      </a:cubicBezTo>
                      <a:cubicBezTo>
                        <a:pt x="134" y="41"/>
                        <a:pt x="121" y="106"/>
                        <a:pt x="147" y="132"/>
                      </a:cubicBezTo>
                      <a:cubicBezTo>
                        <a:pt x="185" y="128"/>
                        <a:pt x="207" y="108"/>
                        <a:pt x="240" y="100"/>
                      </a:cubicBezTo>
                      <a:cubicBezTo>
                        <a:pt x="235" y="63"/>
                        <a:pt x="196" y="39"/>
                        <a:pt x="215" y="0"/>
                      </a:cubicBezTo>
                      <a:cubicBezTo>
                        <a:pt x="221" y="0"/>
                        <a:pt x="227" y="0"/>
                        <a:pt x="232" y="0"/>
                      </a:cubicBezTo>
                      <a:close/>
                      <a:moveTo>
                        <a:pt x="165" y="182"/>
                      </a:moveTo>
                      <a:cubicBezTo>
                        <a:pt x="175" y="220"/>
                        <a:pt x="189" y="255"/>
                        <a:pt x="211" y="282"/>
                      </a:cubicBezTo>
                      <a:cubicBezTo>
                        <a:pt x="244" y="270"/>
                        <a:pt x="272" y="272"/>
                        <a:pt x="304" y="257"/>
                      </a:cubicBezTo>
                      <a:cubicBezTo>
                        <a:pt x="296" y="216"/>
                        <a:pt x="270" y="193"/>
                        <a:pt x="265" y="150"/>
                      </a:cubicBezTo>
                      <a:cubicBezTo>
                        <a:pt x="219" y="148"/>
                        <a:pt x="195" y="168"/>
                        <a:pt x="165" y="182"/>
                      </a:cubicBezTo>
                      <a:close/>
                      <a:moveTo>
                        <a:pt x="136" y="196"/>
                      </a:moveTo>
                      <a:cubicBezTo>
                        <a:pt x="113" y="221"/>
                        <a:pt x="72" y="230"/>
                        <a:pt x="76" y="282"/>
                      </a:cubicBezTo>
                      <a:cubicBezTo>
                        <a:pt x="105" y="305"/>
                        <a:pt x="144" y="292"/>
                        <a:pt x="179" y="289"/>
                      </a:cubicBezTo>
                      <a:cubicBezTo>
                        <a:pt x="171" y="251"/>
                        <a:pt x="158" y="220"/>
                        <a:pt x="136" y="196"/>
                      </a:cubicBezTo>
                      <a:close/>
                      <a:moveTo>
                        <a:pt x="371" y="374"/>
                      </a:moveTo>
                      <a:cubicBezTo>
                        <a:pt x="393" y="400"/>
                        <a:pt x="398" y="443"/>
                        <a:pt x="414" y="474"/>
                      </a:cubicBezTo>
                      <a:cubicBezTo>
                        <a:pt x="458" y="458"/>
                        <a:pt x="518" y="416"/>
                        <a:pt x="486" y="356"/>
                      </a:cubicBezTo>
                      <a:cubicBezTo>
                        <a:pt x="452" y="350"/>
                        <a:pt x="380" y="335"/>
                        <a:pt x="371" y="374"/>
                      </a:cubicBezTo>
                      <a:close/>
                      <a:moveTo>
                        <a:pt x="240" y="399"/>
                      </a:moveTo>
                      <a:cubicBezTo>
                        <a:pt x="260" y="433"/>
                        <a:pt x="257" y="489"/>
                        <a:pt x="282" y="517"/>
                      </a:cubicBezTo>
                      <a:cubicBezTo>
                        <a:pt x="318" y="510"/>
                        <a:pt x="355" y="508"/>
                        <a:pt x="386" y="488"/>
                      </a:cubicBezTo>
                      <a:cubicBezTo>
                        <a:pt x="378" y="454"/>
                        <a:pt x="369" y="422"/>
                        <a:pt x="354" y="396"/>
                      </a:cubicBezTo>
                      <a:cubicBezTo>
                        <a:pt x="353" y="380"/>
                        <a:pt x="351" y="365"/>
                        <a:pt x="336" y="364"/>
                      </a:cubicBezTo>
                      <a:cubicBezTo>
                        <a:pt x="310" y="373"/>
                        <a:pt x="254" y="368"/>
                        <a:pt x="240" y="39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9231" name="Freeform 54">
                  <a:extLst>
                    <a:ext uri="{FF2B5EF4-FFF2-40B4-BE49-F238E27FC236}">
                      <a16:creationId xmlns:a16="http://schemas.microsoft.com/office/drawing/2014/main" id="{ED66659A-E2DD-4C93-8B6F-5EF766FEDD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" y="3399"/>
                  <a:ext cx="12" cy="17"/>
                </a:xfrm>
                <a:custGeom>
                  <a:avLst/>
                  <a:gdLst>
                    <a:gd name="T0" fmla="*/ 0 w 51"/>
                    <a:gd name="T1" fmla="*/ 0 h 73"/>
                    <a:gd name="T2" fmla="*/ 0 w 51"/>
                    <a:gd name="T3" fmla="*/ 0 h 73"/>
                    <a:gd name="T4" fmla="*/ 0 w 51"/>
                    <a:gd name="T5" fmla="*/ 0 h 73"/>
                    <a:gd name="T6" fmla="*/ 0 60000 65536"/>
                    <a:gd name="T7" fmla="*/ 0 60000 65536"/>
                    <a:gd name="T8" fmla="*/ 0 60000 65536"/>
                    <a:gd name="T9" fmla="*/ 0 w 51"/>
                    <a:gd name="T10" fmla="*/ 0 h 73"/>
                    <a:gd name="T11" fmla="*/ 51 w 51"/>
                    <a:gd name="T12" fmla="*/ 73 h 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1" h="73">
                      <a:moveTo>
                        <a:pt x="37" y="0"/>
                      </a:moveTo>
                      <a:cubicBezTo>
                        <a:pt x="50" y="21"/>
                        <a:pt x="31" y="72"/>
                        <a:pt x="1" y="61"/>
                      </a:cubicBezTo>
                      <a:cubicBezTo>
                        <a:pt x="0" y="27"/>
                        <a:pt x="7" y="2"/>
                        <a:pt x="37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9232" name="Freeform 55">
                  <a:extLst>
                    <a:ext uri="{FF2B5EF4-FFF2-40B4-BE49-F238E27FC236}">
                      <a16:creationId xmlns:a16="http://schemas.microsoft.com/office/drawing/2014/main" id="{E9BB7AB7-B1E0-493F-8967-67BB0E0A73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" y="3431"/>
                  <a:ext cx="12" cy="12"/>
                </a:xfrm>
                <a:custGeom>
                  <a:avLst/>
                  <a:gdLst>
                    <a:gd name="T0" fmla="*/ 0 w 51"/>
                    <a:gd name="T1" fmla="*/ 0 h 51"/>
                    <a:gd name="T2" fmla="*/ 0 w 51"/>
                    <a:gd name="T3" fmla="*/ 0 h 51"/>
                    <a:gd name="T4" fmla="*/ 0 w 51"/>
                    <a:gd name="T5" fmla="*/ 0 h 51"/>
                    <a:gd name="T6" fmla="*/ 0 w 51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1"/>
                    <a:gd name="T13" fmla="*/ 0 h 51"/>
                    <a:gd name="T14" fmla="*/ 51 w 51"/>
                    <a:gd name="T15" fmla="*/ 51 h 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1" h="51">
                      <a:moveTo>
                        <a:pt x="39" y="0"/>
                      </a:moveTo>
                      <a:cubicBezTo>
                        <a:pt x="37" y="11"/>
                        <a:pt x="48" y="9"/>
                        <a:pt x="50" y="18"/>
                      </a:cubicBezTo>
                      <a:cubicBezTo>
                        <a:pt x="42" y="33"/>
                        <a:pt x="36" y="50"/>
                        <a:pt x="10" y="46"/>
                      </a:cubicBezTo>
                      <a:cubicBezTo>
                        <a:pt x="0" y="20"/>
                        <a:pt x="17" y="5"/>
                        <a:pt x="39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9233" name="Freeform 56">
                  <a:extLst>
                    <a:ext uri="{FF2B5EF4-FFF2-40B4-BE49-F238E27FC236}">
                      <a16:creationId xmlns:a16="http://schemas.microsoft.com/office/drawing/2014/main" id="{A1E4730A-171B-4ED0-9313-AAFAE40865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" y="3431"/>
                  <a:ext cx="13" cy="14"/>
                </a:xfrm>
                <a:custGeom>
                  <a:avLst/>
                  <a:gdLst>
                    <a:gd name="T0" fmla="*/ 0 w 58"/>
                    <a:gd name="T1" fmla="*/ 0 h 63"/>
                    <a:gd name="T2" fmla="*/ 0 w 58"/>
                    <a:gd name="T3" fmla="*/ 0 h 63"/>
                    <a:gd name="T4" fmla="*/ 0 w 58"/>
                    <a:gd name="T5" fmla="*/ 0 h 63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63"/>
                    <a:gd name="T11" fmla="*/ 58 w 58"/>
                    <a:gd name="T12" fmla="*/ 63 h 6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63">
                      <a:moveTo>
                        <a:pt x="43" y="4"/>
                      </a:moveTo>
                      <a:cubicBezTo>
                        <a:pt x="57" y="22"/>
                        <a:pt x="46" y="52"/>
                        <a:pt x="29" y="62"/>
                      </a:cubicBezTo>
                      <a:cubicBezTo>
                        <a:pt x="0" y="54"/>
                        <a:pt x="17" y="0"/>
                        <a:pt x="43" y="4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  <p:sp>
              <p:nvSpPr>
                <p:cNvPr id="9234" name="Freeform 57">
                  <a:extLst>
                    <a:ext uri="{FF2B5EF4-FFF2-40B4-BE49-F238E27FC236}">
                      <a16:creationId xmlns:a16="http://schemas.microsoft.com/office/drawing/2014/main" id="{E67CA7E5-DA04-494C-A662-FD1DA7EB0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" y="3120"/>
                  <a:ext cx="341" cy="398"/>
                </a:xfrm>
                <a:custGeom>
                  <a:avLst/>
                  <a:gdLst>
                    <a:gd name="T0" fmla="*/ 0 w 1504"/>
                    <a:gd name="T1" fmla="*/ 0 h 1754"/>
                    <a:gd name="T2" fmla="*/ 0 w 1504"/>
                    <a:gd name="T3" fmla="*/ 0 h 1754"/>
                    <a:gd name="T4" fmla="*/ 0 w 1504"/>
                    <a:gd name="T5" fmla="*/ 0 h 1754"/>
                    <a:gd name="T6" fmla="*/ 0 w 1504"/>
                    <a:gd name="T7" fmla="*/ 0 h 1754"/>
                    <a:gd name="T8" fmla="*/ 0 w 1504"/>
                    <a:gd name="T9" fmla="*/ 0 h 1754"/>
                    <a:gd name="T10" fmla="*/ 0 w 1504"/>
                    <a:gd name="T11" fmla="*/ 0 h 1754"/>
                    <a:gd name="T12" fmla="*/ 0 w 1504"/>
                    <a:gd name="T13" fmla="*/ 0 h 1754"/>
                    <a:gd name="T14" fmla="*/ 0 w 1504"/>
                    <a:gd name="T15" fmla="*/ 0 h 1754"/>
                    <a:gd name="T16" fmla="*/ 0 w 1504"/>
                    <a:gd name="T17" fmla="*/ 0 h 1754"/>
                    <a:gd name="T18" fmla="*/ 0 w 1504"/>
                    <a:gd name="T19" fmla="*/ 0 h 1754"/>
                    <a:gd name="T20" fmla="*/ 0 w 1504"/>
                    <a:gd name="T21" fmla="*/ 0 h 1754"/>
                    <a:gd name="T22" fmla="*/ 0 w 1504"/>
                    <a:gd name="T23" fmla="*/ 0 h 1754"/>
                    <a:gd name="T24" fmla="*/ 0 w 1504"/>
                    <a:gd name="T25" fmla="*/ 0 h 1754"/>
                    <a:gd name="T26" fmla="*/ 0 w 1504"/>
                    <a:gd name="T27" fmla="*/ 0 h 1754"/>
                    <a:gd name="T28" fmla="*/ 0 w 1504"/>
                    <a:gd name="T29" fmla="*/ 0 h 1754"/>
                    <a:gd name="T30" fmla="*/ 0 w 1504"/>
                    <a:gd name="T31" fmla="*/ 0 h 1754"/>
                    <a:gd name="T32" fmla="*/ 0 w 1504"/>
                    <a:gd name="T33" fmla="*/ 0 h 1754"/>
                    <a:gd name="T34" fmla="*/ 0 w 1504"/>
                    <a:gd name="T35" fmla="*/ 0 h 1754"/>
                    <a:gd name="T36" fmla="*/ 0 w 1504"/>
                    <a:gd name="T37" fmla="*/ 0 h 1754"/>
                    <a:gd name="T38" fmla="*/ 0 w 1504"/>
                    <a:gd name="T39" fmla="*/ 0 h 1754"/>
                    <a:gd name="T40" fmla="*/ 0 w 1504"/>
                    <a:gd name="T41" fmla="*/ 0 h 1754"/>
                    <a:gd name="T42" fmla="*/ 0 w 1504"/>
                    <a:gd name="T43" fmla="*/ 0 h 1754"/>
                    <a:gd name="T44" fmla="*/ 0 w 1504"/>
                    <a:gd name="T45" fmla="*/ 0 h 1754"/>
                    <a:gd name="T46" fmla="*/ 0 w 1504"/>
                    <a:gd name="T47" fmla="*/ 0 h 1754"/>
                    <a:gd name="T48" fmla="*/ 0 w 1504"/>
                    <a:gd name="T49" fmla="*/ 0 h 1754"/>
                    <a:gd name="T50" fmla="*/ 0 w 1504"/>
                    <a:gd name="T51" fmla="*/ 0 h 1754"/>
                    <a:gd name="T52" fmla="*/ 0 w 1504"/>
                    <a:gd name="T53" fmla="*/ 0 h 1754"/>
                    <a:gd name="T54" fmla="*/ 0 w 1504"/>
                    <a:gd name="T55" fmla="*/ 0 h 1754"/>
                    <a:gd name="T56" fmla="*/ 0 w 1504"/>
                    <a:gd name="T57" fmla="*/ 0 h 1754"/>
                    <a:gd name="T58" fmla="*/ 0 w 1504"/>
                    <a:gd name="T59" fmla="*/ 0 h 1754"/>
                    <a:gd name="T60" fmla="*/ 0 w 1504"/>
                    <a:gd name="T61" fmla="*/ 0 h 1754"/>
                    <a:gd name="T62" fmla="*/ 0 w 1504"/>
                    <a:gd name="T63" fmla="*/ 0 h 1754"/>
                    <a:gd name="T64" fmla="*/ 0 w 1504"/>
                    <a:gd name="T65" fmla="*/ 0 h 1754"/>
                    <a:gd name="T66" fmla="*/ 0 w 1504"/>
                    <a:gd name="T67" fmla="*/ 0 h 1754"/>
                    <a:gd name="T68" fmla="*/ 0 w 1504"/>
                    <a:gd name="T69" fmla="*/ 0 h 1754"/>
                    <a:gd name="T70" fmla="*/ 0 w 1504"/>
                    <a:gd name="T71" fmla="*/ 0 h 1754"/>
                    <a:gd name="T72" fmla="*/ 0 w 1504"/>
                    <a:gd name="T73" fmla="*/ 0 h 1754"/>
                    <a:gd name="T74" fmla="*/ 0 w 1504"/>
                    <a:gd name="T75" fmla="*/ 0 h 1754"/>
                    <a:gd name="T76" fmla="*/ 0 w 1504"/>
                    <a:gd name="T77" fmla="*/ 0 h 1754"/>
                    <a:gd name="T78" fmla="*/ 0 w 1504"/>
                    <a:gd name="T79" fmla="*/ 0 h 1754"/>
                    <a:gd name="T80" fmla="*/ 0 w 1504"/>
                    <a:gd name="T81" fmla="*/ 0 h 1754"/>
                    <a:gd name="T82" fmla="*/ 0 w 1504"/>
                    <a:gd name="T83" fmla="*/ 0 h 1754"/>
                    <a:gd name="T84" fmla="*/ 0 w 1504"/>
                    <a:gd name="T85" fmla="*/ 0 h 1754"/>
                    <a:gd name="T86" fmla="*/ 0 w 1504"/>
                    <a:gd name="T87" fmla="*/ 0 h 1754"/>
                    <a:gd name="T88" fmla="*/ 0 w 1504"/>
                    <a:gd name="T89" fmla="*/ 0 h 1754"/>
                    <a:gd name="T90" fmla="*/ 0 w 1504"/>
                    <a:gd name="T91" fmla="*/ 0 h 1754"/>
                    <a:gd name="T92" fmla="*/ 0 w 1504"/>
                    <a:gd name="T93" fmla="*/ 0 h 1754"/>
                    <a:gd name="T94" fmla="*/ 0 w 1504"/>
                    <a:gd name="T95" fmla="*/ 0 h 1754"/>
                    <a:gd name="T96" fmla="*/ 0 w 1504"/>
                    <a:gd name="T97" fmla="*/ 0 h 175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504"/>
                    <a:gd name="T148" fmla="*/ 0 h 1754"/>
                    <a:gd name="T149" fmla="*/ 1504 w 1504"/>
                    <a:gd name="T150" fmla="*/ 1754 h 175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504" h="1754">
                      <a:moveTo>
                        <a:pt x="1019" y="48"/>
                      </a:moveTo>
                      <a:cubicBezTo>
                        <a:pt x="1002" y="67"/>
                        <a:pt x="979" y="79"/>
                        <a:pt x="955" y="87"/>
                      </a:cubicBezTo>
                      <a:cubicBezTo>
                        <a:pt x="966" y="101"/>
                        <a:pt x="985" y="88"/>
                        <a:pt x="998" y="84"/>
                      </a:cubicBezTo>
                      <a:cubicBezTo>
                        <a:pt x="1045" y="67"/>
                        <a:pt x="1088" y="37"/>
                        <a:pt x="1140" y="35"/>
                      </a:cubicBezTo>
                      <a:cubicBezTo>
                        <a:pt x="1163" y="33"/>
                        <a:pt x="1186" y="33"/>
                        <a:pt x="1209" y="34"/>
                      </a:cubicBezTo>
                      <a:cubicBezTo>
                        <a:pt x="1243" y="44"/>
                        <a:pt x="1262" y="89"/>
                        <a:pt x="1242" y="119"/>
                      </a:cubicBezTo>
                      <a:cubicBezTo>
                        <a:pt x="1229" y="129"/>
                        <a:pt x="1216" y="140"/>
                        <a:pt x="1208" y="155"/>
                      </a:cubicBezTo>
                      <a:cubicBezTo>
                        <a:pt x="1196" y="161"/>
                        <a:pt x="1185" y="170"/>
                        <a:pt x="1180" y="184"/>
                      </a:cubicBezTo>
                      <a:cubicBezTo>
                        <a:pt x="1167" y="189"/>
                        <a:pt x="1155" y="196"/>
                        <a:pt x="1148" y="209"/>
                      </a:cubicBezTo>
                      <a:cubicBezTo>
                        <a:pt x="1124" y="240"/>
                        <a:pt x="1090" y="263"/>
                        <a:pt x="1068" y="296"/>
                      </a:cubicBezTo>
                      <a:cubicBezTo>
                        <a:pt x="1068" y="308"/>
                        <a:pt x="1088" y="297"/>
                        <a:pt x="1094" y="293"/>
                      </a:cubicBezTo>
                      <a:cubicBezTo>
                        <a:pt x="1108" y="283"/>
                        <a:pt x="1125" y="276"/>
                        <a:pt x="1142" y="277"/>
                      </a:cubicBezTo>
                      <a:cubicBezTo>
                        <a:pt x="1158" y="273"/>
                        <a:pt x="1170" y="262"/>
                        <a:pt x="1186" y="260"/>
                      </a:cubicBezTo>
                      <a:cubicBezTo>
                        <a:pt x="1226" y="251"/>
                        <a:pt x="1268" y="245"/>
                        <a:pt x="1309" y="248"/>
                      </a:cubicBezTo>
                      <a:cubicBezTo>
                        <a:pt x="1329" y="250"/>
                        <a:pt x="1354" y="253"/>
                        <a:pt x="1365" y="272"/>
                      </a:cubicBezTo>
                      <a:cubicBezTo>
                        <a:pt x="1374" y="285"/>
                        <a:pt x="1367" y="303"/>
                        <a:pt x="1354" y="310"/>
                      </a:cubicBezTo>
                      <a:cubicBezTo>
                        <a:pt x="1342" y="318"/>
                        <a:pt x="1326" y="320"/>
                        <a:pt x="1317" y="332"/>
                      </a:cubicBezTo>
                      <a:cubicBezTo>
                        <a:pt x="1309" y="339"/>
                        <a:pt x="1299" y="346"/>
                        <a:pt x="1288" y="344"/>
                      </a:cubicBezTo>
                      <a:cubicBezTo>
                        <a:pt x="1272" y="345"/>
                        <a:pt x="1259" y="357"/>
                        <a:pt x="1242" y="357"/>
                      </a:cubicBezTo>
                      <a:cubicBezTo>
                        <a:pt x="1182" y="365"/>
                        <a:pt x="1121" y="350"/>
                        <a:pt x="1061" y="363"/>
                      </a:cubicBezTo>
                      <a:cubicBezTo>
                        <a:pt x="1053" y="365"/>
                        <a:pt x="1033" y="350"/>
                        <a:pt x="1037" y="364"/>
                      </a:cubicBezTo>
                      <a:cubicBezTo>
                        <a:pt x="1046" y="373"/>
                        <a:pt x="1062" y="374"/>
                        <a:pt x="1070" y="385"/>
                      </a:cubicBezTo>
                      <a:cubicBezTo>
                        <a:pt x="1081" y="396"/>
                        <a:pt x="1095" y="400"/>
                        <a:pt x="1109" y="404"/>
                      </a:cubicBezTo>
                      <a:cubicBezTo>
                        <a:pt x="1124" y="413"/>
                        <a:pt x="1137" y="425"/>
                        <a:pt x="1152" y="434"/>
                      </a:cubicBezTo>
                      <a:cubicBezTo>
                        <a:pt x="1208" y="475"/>
                        <a:pt x="1262" y="520"/>
                        <a:pt x="1304" y="575"/>
                      </a:cubicBezTo>
                      <a:cubicBezTo>
                        <a:pt x="1413" y="680"/>
                        <a:pt x="1448" y="757"/>
                        <a:pt x="1454" y="864"/>
                      </a:cubicBezTo>
                      <a:cubicBezTo>
                        <a:pt x="1461" y="875"/>
                        <a:pt x="1467" y="888"/>
                        <a:pt x="1465" y="901"/>
                      </a:cubicBezTo>
                      <a:cubicBezTo>
                        <a:pt x="1468" y="916"/>
                        <a:pt x="1480" y="927"/>
                        <a:pt x="1481" y="942"/>
                      </a:cubicBezTo>
                      <a:cubicBezTo>
                        <a:pt x="1488" y="982"/>
                        <a:pt x="1481" y="1022"/>
                        <a:pt x="1487" y="1062"/>
                      </a:cubicBezTo>
                      <a:cubicBezTo>
                        <a:pt x="1493" y="1109"/>
                        <a:pt x="1494" y="1157"/>
                        <a:pt x="1484" y="1204"/>
                      </a:cubicBezTo>
                      <a:cubicBezTo>
                        <a:pt x="1480" y="1226"/>
                        <a:pt x="1479" y="1249"/>
                        <a:pt x="1470" y="1270"/>
                      </a:cubicBezTo>
                      <a:cubicBezTo>
                        <a:pt x="1464" y="1284"/>
                        <a:pt x="1452" y="1296"/>
                        <a:pt x="1451" y="1312"/>
                      </a:cubicBezTo>
                      <a:cubicBezTo>
                        <a:pt x="1448" y="1332"/>
                        <a:pt x="1448" y="1353"/>
                        <a:pt x="1437" y="1370"/>
                      </a:cubicBezTo>
                      <a:cubicBezTo>
                        <a:pt x="1420" y="1404"/>
                        <a:pt x="1391" y="1430"/>
                        <a:pt x="1379" y="1466"/>
                      </a:cubicBezTo>
                      <a:cubicBezTo>
                        <a:pt x="1355" y="1477"/>
                        <a:pt x="1340" y="1500"/>
                        <a:pt x="1318" y="1515"/>
                      </a:cubicBezTo>
                      <a:cubicBezTo>
                        <a:pt x="1218" y="1600"/>
                        <a:pt x="1104" y="1673"/>
                        <a:pt x="977" y="1712"/>
                      </a:cubicBezTo>
                      <a:cubicBezTo>
                        <a:pt x="851" y="1753"/>
                        <a:pt x="714" y="1753"/>
                        <a:pt x="587" y="1720"/>
                      </a:cubicBezTo>
                      <a:cubicBezTo>
                        <a:pt x="463" y="1691"/>
                        <a:pt x="347" y="1636"/>
                        <a:pt x="238" y="1572"/>
                      </a:cubicBezTo>
                      <a:cubicBezTo>
                        <a:pt x="212" y="1559"/>
                        <a:pt x="202" y="1527"/>
                        <a:pt x="174" y="1516"/>
                      </a:cubicBezTo>
                      <a:cubicBezTo>
                        <a:pt x="137" y="1464"/>
                        <a:pt x="87" y="1420"/>
                        <a:pt x="62" y="1359"/>
                      </a:cubicBezTo>
                      <a:cubicBezTo>
                        <a:pt x="53" y="1345"/>
                        <a:pt x="57" y="1324"/>
                        <a:pt x="41" y="1314"/>
                      </a:cubicBezTo>
                      <a:cubicBezTo>
                        <a:pt x="11" y="1187"/>
                        <a:pt x="0" y="1121"/>
                        <a:pt x="18" y="1014"/>
                      </a:cubicBezTo>
                      <a:cubicBezTo>
                        <a:pt x="16" y="996"/>
                        <a:pt x="18" y="979"/>
                        <a:pt x="27" y="964"/>
                      </a:cubicBezTo>
                      <a:cubicBezTo>
                        <a:pt x="35" y="942"/>
                        <a:pt x="41" y="919"/>
                        <a:pt x="43" y="896"/>
                      </a:cubicBezTo>
                      <a:cubicBezTo>
                        <a:pt x="58" y="883"/>
                        <a:pt x="66" y="863"/>
                        <a:pt x="68" y="843"/>
                      </a:cubicBezTo>
                      <a:cubicBezTo>
                        <a:pt x="83" y="834"/>
                        <a:pt x="86" y="815"/>
                        <a:pt x="92" y="800"/>
                      </a:cubicBezTo>
                      <a:cubicBezTo>
                        <a:pt x="93" y="789"/>
                        <a:pt x="89" y="768"/>
                        <a:pt x="105" y="768"/>
                      </a:cubicBezTo>
                      <a:cubicBezTo>
                        <a:pt x="121" y="771"/>
                        <a:pt x="128" y="749"/>
                        <a:pt x="134" y="737"/>
                      </a:cubicBezTo>
                      <a:cubicBezTo>
                        <a:pt x="142" y="726"/>
                        <a:pt x="156" y="721"/>
                        <a:pt x="159" y="706"/>
                      </a:cubicBezTo>
                      <a:cubicBezTo>
                        <a:pt x="164" y="692"/>
                        <a:pt x="177" y="685"/>
                        <a:pt x="187" y="676"/>
                      </a:cubicBezTo>
                      <a:cubicBezTo>
                        <a:pt x="200" y="662"/>
                        <a:pt x="205" y="642"/>
                        <a:pt x="218" y="628"/>
                      </a:cubicBezTo>
                      <a:cubicBezTo>
                        <a:pt x="233" y="609"/>
                        <a:pt x="251" y="592"/>
                        <a:pt x="263" y="571"/>
                      </a:cubicBezTo>
                      <a:cubicBezTo>
                        <a:pt x="270" y="561"/>
                        <a:pt x="283" y="560"/>
                        <a:pt x="290" y="550"/>
                      </a:cubicBezTo>
                      <a:cubicBezTo>
                        <a:pt x="299" y="540"/>
                        <a:pt x="307" y="530"/>
                        <a:pt x="319" y="524"/>
                      </a:cubicBezTo>
                      <a:cubicBezTo>
                        <a:pt x="331" y="515"/>
                        <a:pt x="332" y="497"/>
                        <a:pt x="345" y="488"/>
                      </a:cubicBezTo>
                      <a:cubicBezTo>
                        <a:pt x="371" y="469"/>
                        <a:pt x="396" y="449"/>
                        <a:pt x="423" y="431"/>
                      </a:cubicBezTo>
                      <a:cubicBezTo>
                        <a:pt x="473" y="396"/>
                        <a:pt x="529" y="357"/>
                        <a:pt x="591" y="350"/>
                      </a:cubicBezTo>
                      <a:cubicBezTo>
                        <a:pt x="658" y="343"/>
                        <a:pt x="728" y="340"/>
                        <a:pt x="795" y="346"/>
                      </a:cubicBezTo>
                      <a:cubicBezTo>
                        <a:pt x="838" y="351"/>
                        <a:pt x="879" y="362"/>
                        <a:pt x="923" y="360"/>
                      </a:cubicBezTo>
                      <a:cubicBezTo>
                        <a:pt x="938" y="357"/>
                        <a:pt x="1013" y="324"/>
                        <a:pt x="1029" y="325"/>
                      </a:cubicBezTo>
                      <a:cubicBezTo>
                        <a:pt x="1048" y="323"/>
                        <a:pt x="1030" y="380"/>
                        <a:pt x="1041" y="362"/>
                      </a:cubicBezTo>
                      <a:cubicBezTo>
                        <a:pt x="1015" y="358"/>
                        <a:pt x="952" y="378"/>
                        <a:pt x="928" y="381"/>
                      </a:cubicBezTo>
                      <a:cubicBezTo>
                        <a:pt x="913" y="373"/>
                        <a:pt x="897" y="397"/>
                        <a:pt x="882" y="394"/>
                      </a:cubicBezTo>
                      <a:cubicBezTo>
                        <a:pt x="788" y="399"/>
                        <a:pt x="681" y="330"/>
                        <a:pt x="600" y="367"/>
                      </a:cubicBezTo>
                      <a:cubicBezTo>
                        <a:pt x="582" y="355"/>
                        <a:pt x="602" y="296"/>
                        <a:pt x="589" y="279"/>
                      </a:cubicBezTo>
                      <a:cubicBezTo>
                        <a:pt x="576" y="263"/>
                        <a:pt x="564" y="246"/>
                        <a:pt x="547" y="233"/>
                      </a:cubicBezTo>
                      <a:cubicBezTo>
                        <a:pt x="531" y="232"/>
                        <a:pt x="528" y="213"/>
                        <a:pt x="520" y="202"/>
                      </a:cubicBezTo>
                      <a:cubicBezTo>
                        <a:pt x="499" y="169"/>
                        <a:pt x="465" y="147"/>
                        <a:pt x="442" y="115"/>
                      </a:cubicBezTo>
                      <a:cubicBezTo>
                        <a:pt x="439" y="100"/>
                        <a:pt x="444" y="84"/>
                        <a:pt x="453" y="72"/>
                      </a:cubicBezTo>
                      <a:cubicBezTo>
                        <a:pt x="471" y="69"/>
                        <a:pt x="490" y="66"/>
                        <a:pt x="508" y="61"/>
                      </a:cubicBezTo>
                      <a:cubicBezTo>
                        <a:pt x="580" y="44"/>
                        <a:pt x="651" y="20"/>
                        <a:pt x="726" y="16"/>
                      </a:cubicBezTo>
                      <a:cubicBezTo>
                        <a:pt x="741" y="21"/>
                        <a:pt x="741" y="45"/>
                        <a:pt x="759" y="47"/>
                      </a:cubicBezTo>
                      <a:cubicBezTo>
                        <a:pt x="777" y="47"/>
                        <a:pt x="793" y="40"/>
                        <a:pt x="811" y="36"/>
                      </a:cubicBezTo>
                      <a:cubicBezTo>
                        <a:pt x="861" y="21"/>
                        <a:pt x="913" y="0"/>
                        <a:pt x="967" y="8"/>
                      </a:cubicBezTo>
                      <a:cubicBezTo>
                        <a:pt x="990" y="11"/>
                        <a:pt x="1012" y="25"/>
                        <a:pt x="1019" y="48"/>
                      </a:cubicBezTo>
                      <a:close/>
                      <a:moveTo>
                        <a:pt x="748" y="83"/>
                      </a:moveTo>
                      <a:cubicBezTo>
                        <a:pt x="736" y="72"/>
                        <a:pt x="722" y="65"/>
                        <a:pt x="709" y="55"/>
                      </a:cubicBezTo>
                      <a:cubicBezTo>
                        <a:pt x="651" y="59"/>
                        <a:pt x="596" y="83"/>
                        <a:pt x="538" y="87"/>
                      </a:cubicBezTo>
                      <a:cubicBezTo>
                        <a:pt x="533" y="100"/>
                        <a:pt x="506" y="92"/>
                        <a:pt x="508" y="108"/>
                      </a:cubicBezTo>
                      <a:cubicBezTo>
                        <a:pt x="590" y="115"/>
                        <a:pt x="671" y="86"/>
                        <a:pt x="754" y="94"/>
                      </a:cubicBezTo>
                      <a:cubicBezTo>
                        <a:pt x="774" y="97"/>
                        <a:pt x="793" y="103"/>
                        <a:pt x="809" y="115"/>
                      </a:cubicBezTo>
                      <a:cubicBezTo>
                        <a:pt x="813" y="136"/>
                        <a:pt x="809" y="159"/>
                        <a:pt x="823" y="176"/>
                      </a:cubicBezTo>
                      <a:cubicBezTo>
                        <a:pt x="838" y="180"/>
                        <a:pt x="850" y="164"/>
                        <a:pt x="864" y="163"/>
                      </a:cubicBezTo>
                      <a:cubicBezTo>
                        <a:pt x="880" y="157"/>
                        <a:pt x="895" y="144"/>
                        <a:pt x="895" y="126"/>
                      </a:cubicBezTo>
                      <a:cubicBezTo>
                        <a:pt x="899" y="99"/>
                        <a:pt x="924" y="82"/>
                        <a:pt x="946" y="70"/>
                      </a:cubicBezTo>
                      <a:cubicBezTo>
                        <a:pt x="951" y="65"/>
                        <a:pt x="969" y="58"/>
                        <a:pt x="965" y="51"/>
                      </a:cubicBezTo>
                      <a:cubicBezTo>
                        <a:pt x="892" y="54"/>
                        <a:pt x="821" y="77"/>
                        <a:pt x="748" y="83"/>
                      </a:cubicBezTo>
                      <a:close/>
                      <a:moveTo>
                        <a:pt x="1165" y="66"/>
                      </a:moveTo>
                      <a:cubicBezTo>
                        <a:pt x="1141" y="67"/>
                        <a:pt x="1116" y="68"/>
                        <a:pt x="1092" y="73"/>
                      </a:cubicBezTo>
                      <a:cubicBezTo>
                        <a:pt x="1079" y="87"/>
                        <a:pt x="1059" y="86"/>
                        <a:pt x="1042" y="86"/>
                      </a:cubicBezTo>
                      <a:cubicBezTo>
                        <a:pt x="1026" y="90"/>
                        <a:pt x="1014" y="103"/>
                        <a:pt x="998" y="105"/>
                      </a:cubicBezTo>
                      <a:cubicBezTo>
                        <a:pt x="982" y="109"/>
                        <a:pt x="966" y="113"/>
                        <a:pt x="951" y="119"/>
                      </a:cubicBezTo>
                      <a:cubicBezTo>
                        <a:pt x="938" y="118"/>
                        <a:pt x="911" y="115"/>
                        <a:pt x="915" y="136"/>
                      </a:cubicBezTo>
                      <a:cubicBezTo>
                        <a:pt x="924" y="147"/>
                        <a:pt x="938" y="136"/>
                        <a:pt x="949" y="133"/>
                      </a:cubicBezTo>
                      <a:cubicBezTo>
                        <a:pt x="960" y="129"/>
                        <a:pt x="973" y="123"/>
                        <a:pt x="985" y="127"/>
                      </a:cubicBezTo>
                      <a:cubicBezTo>
                        <a:pt x="999" y="135"/>
                        <a:pt x="1003" y="156"/>
                        <a:pt x="1020" y="159"/>
                      </a:cubicBezTo>
                      <a:cubicBezTo>
                        <a:pt x="1050" y="163"/>
                        <a:pt x="1076" y="145"/>
                        <a:pt x="1105" y="146"/>
                      </a:cubicBezTo>
                      <a:cubicBezTo>
                        <a:pt x="1119" y="146"/>
                        <a:pt x="1132" y="143"/>
                        <a:pt x="1143" y="134"/>
                      </a:cubicBezTo>
                      <a:cubicBezTo>
                        <a:pt x="1157" y="125"/>
                        <a:pt x="1173" y="122"/>
                        <a:pt x="1189" y="119"/>
                      </a:cubicBezTo>
                      <a:cubicBezTo>
                        <a:pt x="1203" y="114"/>
                        <a:pt x="1217" y="105"/>
                        <a:pt x="1222" y="91"/>
                      </a:cubicBezTo>
                      <a:cubicBezTo>
                        <a:pt x="1223" y="74"/>
                        <a:pt x="1204" y="65"/>
                        <a:pt x="1189" y="66"/>
                      </a:cubicBezTo>
                      <a:cubicBezTo>
                        <a:pt x="1181" y="65"/>
                        <a:pt x="1173" y="65"/>
                        <a:pt x="1165" y="66"/>
                      </a:cubicBezTo>
                      <a:close/>
                      <a:moveTo>
                        <a:pt x="620" y="137"/>
                      </a:moveTo>
                      <a:cubicBezTo>
                        <a:pt x="590" y="139"/>
                        <a:pt x="558" y="125"/>
                        <a:pt x="529" y="139"/>
                      </a:cubicBezTo>
                      <a:cubicBezTo>
                        <a:pt x="519" y="151"/>
                        <a:pt x="543" y="158"/>
                        <a:pt x="548" y="168"/>
                      </a:cubicBezTo>
                      <a:cubicBezTo>
                        <a:pt x="562" y="182"/>
                        <a:pt x="576" y="196"/>
                        <a:pt x="595" y="205"/>
                      </a:cubicBezTo>
                      <a:cubicBezTo>
                        <a:pt x="593" y="222"/>
                        <a:pt x="615" y="226"/>
                        <a:pt x="624" y="237"/>
                      </a:cubicBezTo>
                      <a:cubicBezTo>
                        <a:pt x="651" y="264"/>
                        <a:pt x="670" y="300"/>
                        <a:pt x="705" y="316"/>
                      </a:cubicBezTo>
                      <a:cubicBezTo>
                        <a:pt x="720" y="322"/>
                        <a:pt x="736" y="324"/>
                        <a:pt x="752" y="322"/>
                      </a:cubicBezTo>
                      <a:cubicBezTo>
                        <a:pt x="716" y="294"/>
                        <a:pt x="695" y="253"/>
                        <a:pt x="663" y="222"/>
                      </a:cubicBezTo>
                      <a:cubicBezTo>
                        <a:pt x="659" y="203"/>
                        <a:pt x="643" y="186"/>
                        <a:pt x="649" y="166"/>
                      </a:cubicBezTo>
                      <a:cubicBezTo>
                        <a:pt x="655" y="150"/>
                        <a:pt x="674" y="145"/>
                        <a:pt x="681" y="130"/>
                      </a:cubicBezTo>
                      <a:cubicBezTo>
                        <a:pt x="660" y="130"/>
                        <a:pt x="640" y="136"/>
                        <a:pt x="620" y="137"/>
                      </a:cubicBezTo>
                      <a:close/>
                      <a:moveTo>
                        <a:pt x="691" y="187"/>
                      </a:moveTo>
                      <a:cubicBezTo>
                        <a:pt x="722" y="200"/>
                        <a:pt x="757" y="194"/>
                        <a:pt x="789" y="187"/>
                      </a:cubicBezTo>
                      <a:cubicBezTo>
                        <a:pt x="803" y="182"/>
                        <a:pt x="787" y="167"/>
                        <a:pt x="791" y="156"/>
                      </a:cubicBezTo>
                      <a:cubicBezTo>
                        <a:pt x="788" y="138"/>
                        <a:pt x="765" y="149"/>
                        <a:pt x="753" y="149"/>
                      </a:cubicBezTo>
                      <a:cubicBezTo>
                        <a:pt x="729" y="155"/>
                        <a:pt x="708" y="169"/>
                        <a:pt x="691" y="187"/>
                      </a:cubicBezTo>
                      <a:close/>
                      <a:moveTo>
                        <a:pt x="930" y="176"/>
                      </a:moveTo>
                      <a:cubicBezTo>
                        <a:pt x="927" y="189"/>
                        <a:pt x="912" y="189"/>
                        <a:pt x="901" y="190"/>
                      </a:cubicBezTo>
                      <a:cubicBezTo>
                        <a:pt x="888" y="192"/>
                        <a:pt x="880" y="204"/>
                        <a:pt x="869" y="209"/>
                      </a:cubicBezTo>
                      <a:cubicBezTo>
                        <a:pt x="830" y="230"/>
                        <a:pt x="786" y="236"/>
                        <a:pt x="743" y="241"/>
                      </a:cubicBezTo>
                      <a:cubicBezTo>
                        <a:pt x="736" y="243"/>
                        <a:pt x="716" y="241"/>
                        <a:pt x="729" y="250"/>
                      </a:cubicBezTo>
                      <a:cubicBezTo>
                        <a:pt x="748" y="270"/>
                        <a:pt x="775" y="286"/>
                        <a:pt x="784" y="314"/>
                      </a:cubicBezTo>
                      <a:cubicBezTo>
                        <a:pt x="783" y="328"/>
                        <a:pt x="792" y="343"/>
                        <a:pt x="807" y="338"/>
                      </a:cubicBezTo>
                      <a:cubicBezTo>
                        <a:pt x="873" y="342"/>
                        <a:pt x="942" y="346"/>
                        <a:pt x="1005" y="323"/>
                      </a:cubicBezTo>
                      <a:cubicBezTo>
                        <a:pt x="1018" y="315"/>
                        <a:pt x="1026" y="301"/>
                        <a:pt x="1038" y="291"/>
                      </a:cubicBezTo>
                      <a:cubicBezTo>
                        <a:pt x="1073" y="254"/>
                        <a:pt x="1109" y="217"/>
                        <a:pt x="1144" y="180"/>
                      </a:cubicBezTo>
                      <a:cubicBezTo>
                        <a:pt x="1089" y="190"/>
                        <a:pt x="1031" y="199"/>
                        <a:pt x="976" y="183"/>
                      </a:cubicBezTo>
                      <a:cubicBezTo>
                        <a:pt x="949" y="201"/>
                        <a:pt x="947" y="237"/>
                        <a:pt x="931" y="263"/>
                      </a:cubicBezTo>
                      <a:cubicBezTo>
                        <a:pt x="920" y="273"/>
                        <a:pt x="915" y="287"/>
                        <a:pt x="910" y="300"/>
                      </a:cubicBezTo>
                      <a:cubicBezTo>
                        <a:pt x="897" y="312"/>
                        <a:pt x="880" y="300"/>
                        <a:pt x="890" y="285"/>
                      </a:cubicBezTo>
                      <a:cubicBezTo>
                        <a:pt x="896" y="266"/>
                        <a:pt x="910" y="251"/>
                        <a:pt x="920" y="233"/>
                      </a:cubicBezTo>
                      <a:cubicBezTo>
                        <a:pt x="922" y="217"/>
                        <a:pt x="932" y="206"/>
                        <a:pt x="941" y="194"/>
                      </a:cubicBezTo>
                      <a:cubicBezTo>
                        <a:pt x="944" y="186"/>
                        <a:pt x="951" y="171"/>
                        <a:pt x="936" y="176"/>
                      </a:cubicBezTo>
                      <a:cubicBezTo>
                        <a:pt x="934" y="176"/>
                        <a:pt x="932" y="176"/>
                        <a:pt x="930" y="176"/>
                      </a:cubicBezTo>
                      <a:close/>
                      <a:moveTo>
                        <a:pt x="1112" y="319"/>
                      </a:moveTo>
                      <a:cubicBezTo>
                        <a:pt x="1148" y="331"/>
                        <a:pt x="1186" y="317"/>
                        <a:pt x="1222" y="311"/>
                      </a:cubicBezTo>
                      <a:cubicBezTo>
                        <a:pt x="1243" y="306"/>
                        <a:pt x="1263" y="301"/>
                        <a:pt x="1284" y="296"/>
                      </a:cubicBezTo>
                      <a:cubicBezTo>
                        <a:pt x="1291" y="295"/>
                        <a:pt x="1312" y="285"/>
                        <a:pt x="1301" y="279"/>
                      </a:cubicBezTo>
                      <a:cubicBezTo>
                        <a:pt x="1242" y="280"/>
                        <a:pt x="1181" y="283"/>
                        <a:pt x="1127" y="309"/>
                      </a:cubicBezTo>
                      <a:cubicBezTo>
                        <a:pt x="1122" y="312"/>
                        <a:pt x="1117" y="315"/>
                        <a:pt x="1112" y="319"/>
                      </a:cubicBezTo>
                      <a:close/>
                      <a:moveTo>
                        <a:pt x="1215" y="533"/>
                      </a:moveTo>
                      <a:cubicBezTo>
                        <a:pt x="1217" y="521"/>
                        <a:pt x="1205" y="515"/>
                        <a:pt x="1197" y="512"/>
                      </a:cubicBezTo>
                      <a:cubicBezTo>
                        <a:pt x="1190" y="498"/>
                        <a:pt x="1176" y="489"/>
                        <a:pt x="1162" y="485"/>
                      </a:cubicBezTo>
                      <a:cubicBezTo>
                        <a:pt x="1147" y="475"/>
                        <a:pt x="1141" y="454"/>
                        <a:pt x="1122" y="450"/>
                      </a:cubicBezTo>
                      <a:cubicBezTo>
                        <a:pt x="1108" y="444"/>
                        <a:pt x="1095" y="435"/>
                        <a:pt x="1082" y="428"/>
                      </a:cubicBezTo>
                      <a:cubicBezTo>
                        <a:pt x="1067" y="423"/>
                        <a:pt x="1056" y="410"/>
                        <a:pt x="1046" y="398"/>
                      </a:cubicBezTo>
                      <a:cubicBezTo>
                        <a:pt x="1037" y="384"/>
                        <a:pt x="1017" y="378"/>
                        <a:pt x="1004" y="391"/>
                      </a:cubicBezTo>
                      <a:cubicBezTo>
                        <a:pt x="994" y="401"/>
                        <a:pt x="981" y="406"/>
                        <a:pt x="967" y="408"/>
                      </a:cubicBezTo>
                      <a:cubicBezTo>
                        <a:pt x="926" y="416"/>
                        <a:pt x="885" y="411"/>
                        <a:pt x="844" y="408"/>
                      </a:cubicBezTo>
                      <a:cubicBezTo>
                        <a:pt x="809" y="405"/>
                        <a:pt x="774" y="404"/>
                        <a:pt x="739" y="400"/>
                      </a:cubicBezTo>
                      <a:cubicBezTo>
                        <a:pt x="694" y="394"/>
                        <a:pt x="650" y="382"/>
                        <a:pt x="609" y="361"/>
                      </a:cubicBezTo>
                      <a:cubicBezTo>
                        <a:pt x="597" y="371"/>
                        <a:pt x="585" y="381"/>
                        <a:pt x="570" y="386"/>
                      </a:cubicBezTo>
                      <a:cubicBezTo>
                        <a:pt x="547" y="416"/>
                        <a:pt x="512" y="436"/>
                        <a:pt x="492" y="468"/>
                      </a:cubicBezTo>
                      <a:cubicBezTo>
                        <a:pt x="475" y="470"/>
                        <a:pt x="465" y="487"/>
                        <a:pt x="450" y="492"/>
                      </a:cubicBezTo>
                      <a:cubicBezTo>
                        <a:pt x="411" y="531"/>
                        <a:pt x="377" y="575"/>
                        <a:pt x="335" y="611"/>
                      </a:cubicBezTo>
                      <a:cubicBezTo>
                        <a:pt x="331" y="632"/>
                        <a:pt x="309" y="640"/>
                        <a:pt x="299" y="657"/>
                      </a:cubicBezTo>
                      <a:cubicBezTo>
                        <a:pt x="276" y="689"/>
                        <a:pt x="256" y="723"/>
                        <a:pt x="231" y="754"/>
                      </a:cubicBezTo>
                      <a:cubicBezTo>
                        <a:pt x="209" y="782"/>
                        <a:pt x="185" y="809"/>
                        <a:pt x="166" y="840"/>
                      </a:cubicBezTo>
                      <a:cubicBezTo>
                        <a:pt x="167" y="852"/>
                        <a:pt x="181" y="861"/>
                        <a:pt x="170" y="873"/>
                      </a:cubicBezTo>
                      <a:cubicBezTo>
                        <a:pt x="161" y="891"/>
                        <a:pt x="148" y="906"/>
                        <a:pt x="135" y="921"/>
                      </a:cubicBezTo>
                      <a:cubicBezTo>
                        <a:pt x="133" y="952"/>
                        <a:pt x="116" y="943"/>
                        <a:pt x="111" y="1010"/>
                      </a:cubicBezTo>
                      <a:cubicBezTo>
                        <a:pt x="100" y="1118"/>
                        <a:pt x="76" y="1181"/>
                        <a:pt x="137" y="1328"/>
                      </a:cubicBezTo>
                      <a:cubicBezTo>
                        <a:pt x="148" y="1339"/>
                        <a:pt x="154" y="1353"/>
                        <a:pt x="160" y="1367"/>
                      </a:cubicBezTo>
                      <a:cubicBezTo>
                        <a:pt x="166" y="1382"/>
                        <a:pt x="180" y="1390"/>
                        <a:pt x="192" y="1398"/>
                      </a:cubicBezTo>
                      <a:cubicBezTo>
                        <a:pt x="196" y="1411"/>
                        <a:pt x="202" y="1424"/>
                        <a:pt x="218" y="1422"/>
                      </a:cubicBezTo>
                      <a:cubicBezTo>
                        <a:pt x="233" y="1428"/>
                        <a:pt x="231" y="1448"/>
                        <a:pt x="237" y="1461"/>
                      </a:cubicBezTo>
                      <a:cubicBezTo>
                        <a:pt x="245" y="1476"/>
                        <a:pt x="263" y="1480"/>
                        <a:pt x="275" y="1489"/>
                      </a:cubicBezTo>
                      <a:cubicBezTo>
                        <a:pt x="297" y="1501"/>
                        <a:pt x="316" y="1517"/>
                        <a:pt x="338" y="1530"/>
                      </a:cubicBezTo>
                      <a:cubicBezTo>
                        <a:pt x="355" y="1539"/>
                        <a:pt x="376" y="1544"/>
                        <a:pt x="390" y="1559"/>
                      </a:cubicBezTo>
                      <a:cubicBezTo>
                        <a:pt x="409" y="1576"/>
                        <a:pt x="435" y="1577"/>
                        <a:pt x="456" y="1590"/>
                      </a:cubicBezTo>
                      <a:cubicBezTo>
                        <a:pt x="466" y="1605"/>
                        <a:pt x="485" y="1597"/>
                        <a:pt x="499" y="1603"/>
                      </a:cubicBezTo>
                      <a:cubicBezTo>
                        <a:pt x="517" y="1621"/>
                        <a:pt x="542" y="1625"/>
                        <a:pt x="565" y="1632"/>
                      </a:cubicBezTo>
                      <a:cubicBezTo>
                        <a:pt x="603" y="1642"/>
                        <a:pt x="642" y="1646"/>
                        <a:pt x="681" y="1648"/>
                      </a:cubicBezTo>
                      <a:cubicBezTo>
                        <a:pt x="701" y="1666"/>
                        <a:pt x="731" y="1663"/>
                        <a:pt x="756" y="1662"/>
                      </a:cubicBezTo>
                      <a:cubicBezTo>
                        <a:pt x="771" y="1657"/>
                        <a:pt x="783" y="1670"/>
                        <a:pt x="796" y="1670"/>
                      </a:cubicBezTo>
                      <a:cubicBezTo>
                        <a:pt x="818" y="1671"/>
                        <a:pt x="839" y="1670"/>
                        <a:pt x="861" y="1666"/>
                      </a:cubicBezTo>
                      <a:cubicBezTo>
                        <a:pt x="881" y="1663"/>
                        <a:pt x="902" y="1661"/>
                        <a:pt x="923" y="1663"/>
                      </a:cubicBezTo>
                      <a:cubicBezTo>
                        <a:pt x="947" y="1662"/>
                        <a:pt x="967" y="1643"/>
                        <a:pt x="992" y="1648"/>
                      </a:cubicBezTo>
                      <a:cubicBezTo>
                        <a:pt x="1042" y="1648"/>
                        <a:pt x="1084" y="1615"/>
                        <a:pt x="1133" y="1609"/>
                      </a:cubicBezTo>
                      <a:cubicBezTo>
                        <a:pt x="1147" y="1592"/>
                        <a:pt x="1169" y="1584"/>
                        <a:pt x="1190" y="1580"/>
                      </a:cubicBezTo>
                      <a:cubicBezTo>
                        <a:pt x="1207" y="1562"/>
                        <a:pt x="1232" y="1553"/>
                        <a:pt x="1253" y="1542"/>
                      </a:cubicBezTo>
                      <a:cubicBezTo>
                        <a:pt x="1262" y="1527"/>
                        <a:pt x="1273" y="1514"/>
                        <a:pt x="1287" y="1504"/>
                      </a:cubicBezTo>
                      <a:cubicBezTo>
                        <a:pt x="1305" y="1489"/>
                        <a:pt x="1325" y="1474"/>
                        <a:pt x="1338" y="1453"/>
                      </a:cubicBezTo>
                      <a:cubicBezTo>
                        <a:pt x="1339" y="1441"/>
                        <a:pt x="1355" y="1437"/>
                        <a:pt x="1355" y="1424"/>
                      </a:cubicBezTo>
                      <a:cubicBezTo>
                        <a:pt x="1361" y="1409"/>
                        <a:pt x="1368" y="1393"/>
                        <a:pt x="1381" y="1384"/>
                      </a:cubicBezTo>
                      <a:cubicBezTo>
                        <a:pt x="1392" y="1372"/>
                        <a:pt x="1389" y="1355"/>
                        <a:pt x="1399" y="1343"/>
                      </a:cubicBezTo>
                      <a:cubicBezTo>
                        <a:pt x="1409" y="1334"/>
                        <a:pt x="1411" y="1323"/>
                        <a:pt x="1413" y="1310"/>
                      </a:cubicBezTo>
                      <a:cubicBezTo>
                        <a:pt x="1422" y="1302"/>
                        <a:pt x="1426" y="1292"/>
                        <a:pt x="1429" y="1279"/>
                      </a:cubicBezTo>
                      <a:cubicBezTo>
                        <a:pt x="1432" y="1261"/>
                        <a:pt x="1439" y="1245"/>
                        <a:pt x="1445" y="1228"/>
                      </a:cubicBezTo>
                      <a:cubicBezTo>
                        <a:pt x="1454" y="1204"/>
                        <a:pt x="1456" y="1178"/>
                        <a:pt x="1460" y="1153"/>
                      </a:cubicBezTo>
                      <a:cubicBezTo>
                        <a:pt x="1468" y="1094"/>
                        <a:pt x="1459" y="1036"/>
                        <a:pt x="1453" y="978"/>
                      </a:cubicBezTo>
                      <a:cubicBezTo>
                        <a:pt x="1452" y="954"/>
                        <a:pt x="1448" y="931"/>
                        <a:pt x="1441" y="909"/>
                      </a:cubicBezTo>
                      <a:cubicBezTo>
                        <a:pt x="1358" y="750"/>
                        <a:pt x="1503" y="872"/>
                        <a:pt x="1309" y="625"/>
                      </a:cubicBezTo>
                      <a:cubicBezTo>
                        <a:pt x="1299" y="615"/>
                        <a:pt x="1287" y="604"/>
                        <a:pt x="1283" y="590"/>
                      </a:cubicBezTo>
                      <a:cubicBezTo>
                        <a:pt x="1263" y="568"/>
                        <a:pt x="1236" y="553"/>
                        <a:pt x="1215" y="53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cs-CZ" altLang="cs-CZ"/>
                </a:p>
              </p:txBody>
            </p:sp>
          </p:grpSp>
        </p:grpSp>
      </p:grpSp>
      <p:sp>
        <p:nvSpPr>
          <p:cNvPr id="10298" name="Text Box 58">
            <a:extLst>
              <a:ext uri="{FF2B5EF4-FFF2-40B4-BE49-F238E27FC236}">
                <a16:creationId xmlns:a16="http://schemas.microsoft.com/office/drawing/2014/main" id="{3E10EEA3-CC0B-4AF3-A07C-414504E98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450" y="5219700"/>
            <a:ext cx="18827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400" b="1">
                <a:solidFill>
                  <a:srgbClr val="800000"/>
                </a:solidFill>
              </a:rPr>
              <a:t>PADĚLÁNÍ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10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1000" fill="hold"/>
                                        <p:tgtEl>
                                          <p:spTgt spid="10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1000" fill="hold"/>
                                        <p:tgtEl>
                                          <p:spTgt spid="10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1000" fill="hold"/>
                                        <p:tgtEl>
                                          <p:spTgt spid="10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1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>
            <a:extLst>
              <a:ext uri="{FF2B5EF4-FFF2-40B4-BE49-F238E27FC236}">
                <a16:creationId xmlns:a16="http://schemas.microsoft.com/office/drawing/2014/main" id="{30F4D3D2-8C3C-48DB-A38D-F2263FE64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5300" y="1895475"/>
            <a:ext cx="574675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4000">
                <a:solidFill>
                  <a:srgbClr val="FFFF66"/>
                </a:solidFill>
                <a:latin typeface="Arial Black" panose="020B0A04020102020204" pitchFamily="34" charset="0"/>
              </a:rPr>
              <a:t>D</a:t>
            </a:r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A29E8C05-3AAD-4D23-A088-DF0216942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1893888"/>
            <a:ext cx="574675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4000">
                <a:solidFill>
                  <a:srgbClr val="FFFF66"/>
                </a:solidFill>
                <a:latin typeface="Arial Black" panose="020B0A04020102020204" pitchFamily="34" charset="0"/>
              </a:rPr>
              <a:t>E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B78E5426-EEA9-4999-88E8-8551BF0C7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1895475"/>
            <a:ext cx="574675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4000">
                <a:solidFill>
                  <a:srgbClr val="FFFF66"/>
                </a:solidFill>
                <a:latin typeface="Arial Black" panose="020B0A04020102020204" pitchFamily="34" charset="0"/>
              </a:rPr>
              <a:t>N</a:t>
            </a: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198D97FF-0B43-4528-B4E5-90863A637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550" y="1895475"/>
            <a:ext cx="5746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4000">
                <a:solidFill>
                  <a:srgbClr val="FFFF66"/>
                </a:solidFill>
                <a:latin typeface="Arial Black" panose="020B0A04020102020204" pitchFamily="34" charset="0"/>
              </a:rPr>
              <a:t>Á</a:t>
            </a:r>
          </a:p>
        </p:txBody>
      </p:sp>
      <p:sp>
        <p:nvSpPr>
          <p:cNvPr id="11269" name="Text Box 5">
            <a:extLst>
              <a:ext uri="{FF2B5EF4-FFF2-40B4-BE49-F238E27FC236}">
                <a16:creationId xmlns:a16="http://schemas.microsoft.com/office/drawing/2014/main" id="{24ACA5CC-CD72-4818-8090-68E75FC00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9225" y="1895475"/>
            <a:ext cx="720725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4000">
                <a:solidFill>
                  <a:srgbClr val="FFFF66"/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1270" name="Text Box 6">
            <a:extLst>
              <a:ext uri="{FF2B5EF4-FFF2-40B4-BE49-F238E27FC236}">
                <a16:creationId xmlns:a16="http://schemas.microsoft.com/office/drawing/2014/main" id="{46C904AB-EA08-44BC-B220-777B44FFA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5025" y="1895475"/>
            <a:ext cx="5746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4000">
                <a:solidFill>
                  <a:srgbClr val="FFFF66"/>
                </a:solidFill>
                <a:latin typeface="Arial Black" panose="020B0A04020102020204" pitchFamily="34" charset="0"/>
              </a:rPr>
              <a:t>Y</a:t>
            </a:r>
          </a:p>
        </p:txBody>
      </p:sp>
      <p:sp>
        <p:nvSpPr>
          <p:cNvPr id="11271" name="Text Box 7">
            <a:extLst>
              <a:ext uri="{FF2B5EF4-FFF2-40B4-BE49-F238E27FC236}">
                <a16:creationId xmlns:a16="http://schemas.microsoft.com/office/drawing/2014/main" id="{8634F37C-33EC-499E-9168-20B9C99B4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360363"/>
            <a:ext cx="83661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800" b="1">
                <a:solidFill>
                  <a:srgbClr val="FFFF66"/>
                </a:solidFill>
              </a:rPr>
              <a:t>Využijte nápovědu a odpovězte na otázky.</a:t>
            </a:r>
            <a:r>
              <a:rPr lang="pl-PL" altLang="cs-CZ" sz="2800">
                <a:solidFill>
                  <a:srgbClr val="FFFF66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1272" name="Text Box 8">
            <a:extLst>
              <a:ext uri="{FF2B5EF4-FFF2-40B4-BE49-F238E27FC236}">
                <a16:creationId xmlns:a16="http://schemas.microsoft.com/office/drawing/2014/main" id="{5C195CD0-A6E5-49E4-BA84-E60053D20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8" y="1279525"/>
            <a:ext cx="61706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400" b="1">
                <a:solidFill>
                  <a:srgbClr val="FFFFFF"/>
                </a:solidFill>
              </a:rPr>
              <a:t>Jak se nazývaly první české mince?</a:t>
            </a:r>
          </a:p>
        </p:txBody>
      </p:sp>
      <p:sp>
        <p:nvSpPr>
          <p:cNvPr id="11273" name="Text Box 9">
            <a:extLst>
              <a:ext uri="{FF2B5EF4-FFF2-40B4-BE49-F238E27FC236}">
                <a16:creationId xmlns:a16="http://schemas.microsoft.com/office/drawing/2014/main" id="{80AB02F7-9700-492B-B225-E192A3DEB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863" y="5580063"/>
            <a:ext cx="539750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4000">
                <a:solidFill>
                  <a:srgbClr val="E6E64C"/>
                </a:solidFill>
                <a:latin typeface="Arial Black" panose="020B0A04020102020204" pitchFamily="34" charset="0"/>
              </a:rPr>
              <a:t>P</a:t>
            </a:r>
          </a:p>
        </p:txBody>
      </p:sp>
      <p:sp>
        <p:nvSpPr>
          <p:cNvPr id="11274" name="Text Box 10">
            <a:extLst>
              <a:ext uri="{FF2B5EF4-FFF2-40B4-BE49-F238E27FC236}">
                <a16:creationId xmlns:a16="http://schemas.microsoft.com/office/drawing/2014/main" id="{BFD1B3A6-2047-41E2-9C7C-1BF098D70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5" y="5580063"/>
            <a:ext cx="539750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4000">
                <a:solidFill>
                  <a:srgbClr val="FFFF66"/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1275" name="Text Box 11">
            <a:extLst>
              <a:ext uri="{FF2B5EF4-FFF2-40B4-BE49-F238E27FC236}">
                <a16:creationId xmlns:a16="http://schemas.microsoft.com/office/drawing/2014/main" id="{7BD08C13-AF36-402C-94CB-337A6A40B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5050" y="5580063"/>
            <a:ext cx="574675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4000">
                <a:solidFill>
                  <a:srgbClr val="FFFF66"/>
                </a:solidFill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11277" name="Text Box 13">
            <a:extLst>
              <a:ext uri="{FF2B5EF4-FFF2-40B4-BE49-F238E27FC236}">
                <a16:creationId xmlns:a16="http://schemas.microsoft.com/office/drawing/2014/main" id="{52F5F59D-7A5A-48B6-8217-3B34B530F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5580063"/>
            <a:ext cx="539750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4000">
                <a:solidFill>
                  <a:srgbClr val="FFFF66"/>
                </a:solidFill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11278" name="Text Box 14">
            <a:extLst>
              <a:ext uri="{FF2B5EF4-FFF2-40B4-BE49-F238E27FC236}">
                <a16:creationId xmlns:a16="http://schemas.microsoft.com/office/drawing/2014/main" id="{F2E42AC9-F9EE-4125-98A7-65817258E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9225" y="5580063"/>
            <a:ext cx="720725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4000">
                <a:solidFill>
                  <a:srgbClr val="FFFF66"/>
                </a:solidFill>
                <a:latin typeface="Arial Black" panose="020B0A04020102020204" pitchFamily="34" charset="0"/>
              </a:rPr>
              <a:t>K</a:t>
            </a:r>
          </a:p>
        </p:txBody>
      </p:sp>
      <p:sp>
        <p:nvSpPr>
          <p:cNvPr id="11279" name="Text Box 15">
            <a:extLst>
              <a:ext uri="{FF2B5EF4-FFF2-40B4-BE49-F238E27FC236}">
                <a16:creationId xmlns:a16="http://schemas.microsoft.com/office/drawing/2014/main" id="{5B80E32B-E28E-4EE9-A6D1-1E8BB0F2F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5580063"/>
            <a:ext cx="720725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4000">
                <a:solidFill>
                  <a:srgbClr val="FFFF66"/>
                </a:solidFill>
                <a:latin typeface="Arial Black" panose="020B0A04020102020204" pitchFamily="34" charset="0"/>
              </a:rPr>
              <a:t>Ý</a:t>
            </a:r>
          </a:p>
        </p:txBody>
      </p:sp>
      <p:sp>
        <p:nvSpPr>
          <p:cNvPr id="11280" name="Text Box 16">
            <a:extLst>
              <a:ext uri="{FF2B5EF4-FFF2-40B4-BE49-F238E27FC236}">
                <a16:creationId xmlns:a16="http://schemas.microsoft.com/office/drawing/2014/main" id="{4E5DF9F6-2812-4610-BFD1-024025E56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5580063"/>
            <a:ext cx="574675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4000">
                <a:solidFill>
                  <a:srgbClr val="FFFF66"/>
                </a:solidFill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11281" name="Text Box 17">
            <a:extLst>
              <a:ext uri="{FF2B5EF4-FFF2-40B4-BE49-F238E27FC236}">
                <a16:creationId xmlns:a16="http://schemas.microsoft.com/office/drawing/2014/main" id="{AE449E3A-A6EF-4878-90C4-AF908280E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0" y="5580063"/>
            <a:ext cx="574675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4000">
                <a:solidFill>
                  <a:srgbClr val="FFFF66"/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1282" name="Text Box 18">
            <a:extLst>
              <a:ext uri="{FF2B5EF4-FFF2-40B4-BE49-F238E27FC236}">
                <a16:creationId xmlns:a16="http://schemas.microsoft.com/office/drawing/2014/main" id="{2104A99D-0E57-4C96-BD07-318FCFEB6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0" y="5580063"/>
            <a:ext cx="574675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4000">
                <a:solidFill>
                  <a:srgbClr val="FFFF66"/>
                </a:solidFill>
                <a:latin typeface="Arial Black" panose="020B0A04020102020204" pitchFamily="34" charset="0"/>
              </a:rPr>
              <a:t>O</a:t>
            </a:r>
          </a:p>
        </p:txBody>
      </p:sp>
      <p:sp>
        <p:nvSpPr>
          <p:cNvPr id="11283" name="Text Box 19">
            <a:extLst>
              <a:ext uri="{FF2B5EF4-FFF2-40B4-BE49-F238E27FC236}">
                <a16:creationId xmlns:a16="http://schemas.microsoft.com/office/drawing/2014/main" id="{8C416143-52EA-44B4-937E-76BD02E61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425" y="5580063"/>
            <a:ext cx="603250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4000">
                <a:solidFill>
                  <a:srgbClr val="FFFF66"/>
                </a:solidFill>
                <a:latin typeface="Arial Black" panose="020B0A04020102020204" pitchFamily="34" charset="0"/>
              </a:rPr>
              <a:t>Š</a:t>
            </a:r>
          </a:p>
        </p:txBody>
      </p:sp>
      <p:sp>
        <p:nvSpPr>
          <p:cNvPr id="11285" name="Text Box 21">
            <a:extLst>
              <a:ext uri="{FF2B5EF4-FFF2-40B4-BE49-F238E27FC236}">
                <a16:creationId xmlns:a16="http://schemas.microsoft.com/office/drawing/2014/main" id="{692C1F77-50D3-4DBC-B354-60CC51D0D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19388"/>
            <a:ext cx="8280400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400">
                <a:solidFill>
                  <a:srgbClr val="FFFFFF"/>
                </a:solidFill>
              </a:rPr>
              <a:t>Přemysl Otakar I. nechal razit mince, na kterých se poprvé objevil český lev. Jak se nazývaly?</a:t>
            </a:r>
          </a:p>
        </p:txBody>
      </p:sp>
      <p:sp>
        <p:nvSpPr>
          <p:cNvPr id="11286" name="Text Box 22">
            <a:extLst>
              <a:ext uri="{FF2B5EF4-FFF2-40B4-BE49-F238E27FC236}">
                <a16:creationId xmlns:a16="http://schemas.microsoft.com/office/drawing/2014/main" id="{F47C3CED-D397-4562-9F54-45682224A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859338"/>
            <a:ext cx="864076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pl-PL" altLang="cs-CZ" sz="2400" b="1">
                <a:solidFill>
                  <a:srgbClr val="FFFFFF"/>
                </a:solidFill>
              </a:rPr>
              <a:t>Jak se nazývala mince, kterou dal razit Václav II.?</a:t>
            </a:r>
          </a:p>
        </p:txBody>
      </p:sp>
      <p:sp>
        <p:nvSpPr>
          <p:cNvPr id="11287" name="Text Box 23">
            <a:extLst>
              <a:ext uri="{FF2B5EF4-FFF2-40B4-BE49-F238E27FC236}">
                <a16:creationId xmlns:a16="http://schemas.microsoft.com/office/drawing/2014/main" id="{0607831E-7A80-4120-9AA0-D8D3AA5F3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5050" y="3694113"/>
            <a:ext cx="574675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4000">
                <a:solidFill>
                  <a:srgbClr val="FFFF66"/>
                </a:solidFill>
                <a:latin typeface="Arial Black" panose="020B0A04020102020204" pitchFamily="34" charset="0"/>
              </a:rPr>
              <a:t>B</a:t>
            </a:r>
          </a:p>
        </p:txBody>
      </p:sp>
      <p:sp>
        <p:nvSpPr>
          <p:cNvPr id="11288" name="Text Box 24">
            <a:extLst>
              <a:ext uri="{FF2B5EF4-FFF2-40B4-BE49-F238E27FC236}">
                <a16:creationId xmlns:a16="http://schemas.microsoft.com/office/drawing/2014/main" id="{D10A96E4-9452-42D4-B4BE-ED2D90D42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8613" y="3684588"/>
            <a:ext cx="574675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4000">
                <a:solidFill>
                  <a:srgbClr val="FFFF66"/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1289" name="Text Box 25">
            <a:extLst>
              <a:ext uri="{FF2B5EF4-FFF2-40B4-BE49-F238E27FC236}">
                <a16:creationId xmlns:a16="http://schemas.microsoft.com/office/drawing/2014/main" id="{63C43885-B250-4BC8-90C8-5DB7027BD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3694113"/>
            <a:ext cx="574675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4000">
                <a:solidFill>
                  <a:srgbClr val="FFFF66"/>
                </a:solidFill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11290" name="Text Box 26">
            <a:extLst>
              <a:ext uri="{FF2B5EF4-FFF2-40B4-BE49-F238E27FC236}">
                <a16:creationId xmlns:a16="http://schemas.microsoft.com/office/drawing/2014/main" id="{C3DD44FA-249D-489E-BD6A-DB40BB774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3694113"/>
            <a:ext cx="574675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4000">
                <a:solidFill>
                  <a:srgbClr val="FFFF66"/>
                </a:solidFill>
                <a:latin typeface="Arial Black" panose="020B0A04020102020204" pitchFamily="34" charset="0"/>
              </a:rPr>
              <a:t>K</a:t>
            </a:r>
          </a:p>
        </p:txBody>
      </p:sp>
      <p:sp>
        <p:nvSpPr>
          <p:cNvPr id="11291" name="Text Box 27">
            <a:extLst>
              <a:ext uri="{FF2B5EF4-FFF2-40B4-BE49-F238E27FC236}">
                <a16:creationId xmlns:a16="http://schemas.microsoft.com/office/drawing/2014/main" id="{E2C687C6-3074-47D7-85EA-DAB1F8D3E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050" y="3694113"/>
            <a:ext cx="574675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4000">
                <a:solidFill>
                  <a:srgbClr val="FFFF66"/>
                </a:solidFill>
                <a:latin typeface="Arial Black" panose="020B0A04020102020204" pitchFamily="34" charset="0"/>
              </a:rPr>
              <a:t>T</a:t>
            </a:r>
          </a:p>
        </p:txBody>
      </p:sp>
      <p:sp>
        <p:nvSpPr>
          <p:cNvPr id="11292" name="Text Box 28">
            <a:extLst>
              <a:ext uri="{FF2B5EF4-FFF2-40B4-BE49-F238E27FC236}">
                <a16:creationId xmlns:a16="http://schemas.microsoft.com/office/drawing/2014/main" id="{8C0C77A1-9F86-400A-85E4-0C33CF0B4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388" y="3694113"/>
            <a:ext cx="574675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4000">
                <a:solidFill>
                  <a:srgbClr val="FFFF66"/>
                </a:solidFill>
                <a:latin typeface="Arial Black" panose="020B0A04020102020204" pitchFamily="34" charset="0"/>
              </a:rPr>
              <a:t>E</a:t>
            </a:r>
          </a:p>
        </p:txBody>
      </p:sp>
      <p:sp>
        <p:nvSpPr>
          <p:cNvPr id="11293" name="Text Box 29">
            <a:extLst>
              <a:ext uri="{FF2B5EF4-FFF2-40B4-BE49-F238E27FC236}">
                <a16:creationId xmlns:a16="http://schemas.microsoft.com/office/drawing/2014/main" id="{FD41D4CC-67F2-4B94-B068-EBC448CC2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3694113"/>
            <a:ext cx="574675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4000">
                <a:solidFill>
                  <a:srgbClr val="FFFF66"/>
                </a:solidFill>
                <a:latin typeface="Arial Black" panose="020B0A04020102020204" pitchFamily="34" charset="0"/>
              </a:rPr>
              <a:t>Á</a:t>
            </a:r>
          </a:p>
        </p:txBody>
      </p:sp>
      <p:sp>
        <p:nvSpPr>
          <p:cNvPr id="11294" name="Text Box 30">
            <a:extLst>
              <a:ext uri="{FF2B5EF4-FFF2-40B4-BE49-F238E27FC236}">
                <a16:creationId xmlns:a16="http://schemas.microsoft.com/office/drawing/2014/main" id="{7CC0A05E-3EC2-42D1-94C5-7D0042300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9813" y="3694113"/>
            <a:ext cx="574675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4000">
                <a:solidFill>
                  <a:srgbClr val="FFFF66"/>
                </a:solidFill>
                <a:latin typeface="Arial Black" panose="020B0A04020102020204" pitchFamily="34" charset="0"/>
              </a:rPr>
              <a:t>T</a:t>
            </a:r>
          </a:p>
        </p:txBody>
      </p:sp>
      <p:sp>
        <p:nvSpPr>
          <p:cNvPr id="11295" name="Text Box 31">
            <a:extLst>
              <a:ext uri="{FF2B5EF4-FFF2-40B4-BE49-F238E27FC236}">
                <a16:creationId xmlns:a16="http://schemas.microsoft.com/office/drawing/2014/main" id="{5802A046-1BF8-4D6A-A02E-33EDE899C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638" y="3694113"/>
            <a:ext cx="574675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/>
          <a:p>
            <a:pPr>
              <a:lnSpc>
                <a:spcPct val="118000"/>
              </a:lnSpc>
            </a:pPr>
            <a:r>
              <a:rPr lang="pl-PL" altLang="cs-CZ" sz="4000">
                <a:solidFill>
                  <a:srgbClr val="FFFF66"/>
                </a:solidFill>
                <a:latin typeface="Arial Black" panose="020B0A04020102020204" pitchFamily="34" charset="0"/>
              </a:rPr>
              <a:t>Y</a:t>
            </a:r>
          </a:p>
        </p:txBody>
      </p:sp>
      <p:pic>
        <p:nvPicPr>
          <p:cNvPr id="10274" name="Picture 34">
            <a:extLst>
              <a:ext uri="{FF2B5EF4-FFF2-40B4-BE49-F238E27FC236}">
                <a16:creationId xmlns:a16="http://schemas.microsoft.com/office/drawing/2014/main" id="{7E0E4B87-3E3B-46A2-ADCC-756633C19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25" y="5508625"/>
            <a:ext cx="5429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 dir="d"/>
  </p:transition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/2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+.3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#ppt_x-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1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1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2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7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2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7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82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87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92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97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8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2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13" dur="1000"/>
                                        <p:tgtEl>
                                          <p:spTgt spid="11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18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3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8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3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8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43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48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3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8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iv sady Office">
  <a:themeElements>
    <a:clrScheme name="Motiv sady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iv sady Office">
      <a:majorFont>
        <a:latin typeface="Verdana"/>
        <a:ea typeface=""/>
        <a:cs typeface="Arial Unicode MS"/>
      </a:majorFont>
      <a:minorFont>
        <a:latin typeface="Verdana"/>
        <a:ea typeface=""/>
        <a:cs typeface="Arial Unicode MS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Motiv sady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sady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iv sady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sady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sady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sady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sady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CS3</Template>
  <TotalTime>2495</TotalTime>
  <Words>1784</Words>
  <Application>Microsoft Office PowerPoint</Application>
  <PresentationFormat>Vlastní</PresentationFormat>
  <Paragraphs>368</Paragraphs>
  <Slides>39</Slides>
  <Notes>39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39</vt:i4>
      </vt:variant>
    </vt:vector>
  </HeadingPairs>
  <TitlesOfParts>
    <vt:vector size="47" baseType="lpstr">
      <vt:lpstr>Arial</vt:lpstr>
      <vt:lpstr>Arial Unicode MS</vt:lpstr>
      <vt:lpstr>Times New Roman</vt:lpstr>
      <vt:lpstr>Verdana</vt:lpstr>
      <vt:lpstr>Calibri</vt:lpstr>
      <vt:lpstr>Arial Black</vt:lpstr>
      <vt:lpstr>MS Gothic</vt:lpstr>
      <vt:lpstr>Motiv sady Office</vt:lpstr>
      <vt:lpstr>Prezentace aplikace PowerPoint</vt:lpstr>
      <vt:lpstr>Prezentace aplikace PowerPoint</vt:lpstr>
      <vt:lpstr>Znáš nějaký slangový výraz pro peníze?</vt:lpstr>
      <vt:lpstr>Prezentace aplikace PowerPoint</vt:lpstr>
      <vt:lpstr>Historie peněz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Jaké hodnoty mincí a bankovek  u nás používáme?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Peníze</dc:title>
  <dc:creator>Lenka Medunová</dc:creator>
  <dc:description>Dostupné z Metodického portálu www.rvp.cz, ISSN: 1802-4785, financovaného z ESF a státního rozpočtu ČR. Provozováno Výzkumným ústavem pedagogickým v Praze.</dc:description>
  <cp:lastModifiedBy>Gerža Antonín</cp:lastModifiedBy>
  <cp:revision>36</cp:revision>
  <cp:lastPrinted>1601-01-01T00:00:00Z</cp:lastPrinted>
  <dcterms:created xsi:type="dcterms:W3CDTF">2009-01-11T18:11:49Z</dcterms:created>
  <dcterms:modified xsi:type="dcterms:W3CDTF">2025-10-06T06:52:18Z</dcterms:modified>
</cp:coreProperties>
</file>