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C50C1-5F4F-3DA6-92D3-F6EF84829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C8C2E-53F4-3D69-545C-DCCFA22F0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5A55D-D779-38B6-45B7-BA929454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4D02-324A-4105-B472-D09A6289C1BC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01FB7-3C0C-3D63-825F-B4BA6A41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7A5C0-76C6-1E90-25E3-76AAAE8C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E66-5052-4700-94F9-3A6DCCCA7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71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C61B-44D5-FB16-CBC7-D12ACC59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4AF63-F429-681C-6891-C5561A00D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4CE56-33E3-BBD6-F0E3-DB8A8B6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4D02-324A-4105-B472-D09A6289C1BC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2202-FD20-AAB1-140D-B40E58FE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48C1A-BA23-ACE9-D760-BBF24307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E66-5052-4700-94F9-3A6DCCCA7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982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94D36-605E-143A-1A60-073D0EB52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95E6E-3698-1E4D-9D2C-EE8BB40EA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A9A31-3ACC-7304-1E36-9C31113DB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4D02-324A-4105-B472-D09A6289C1BC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9560E-E148-B228-EE55-A2D598AD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D896C-E39F-4A47-2CC5-7B4F8B60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E66-5052-4700-94F9-3A6DCCCA7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556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413D-1AB0-3887-73CF-59B767BE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BC666-4003-E13A-8093-8798B5CB1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293B8-1044-F1A0-56C3-29256DF4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4D02-324A-4105-B472-D09A6289C1BC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FB6B1-E291-CAE1-CDCE-14BDF983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D1C9E-6B14-F837-5CC6-DBA35E6F0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E66-5052-4700-94F9-3A6DCCCA7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800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EFA9-E361-88F9-FF70-29562F6A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60D59-9ADF-AE37-A438-73B9A7164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2A94F-3556-BAB7-AA82-0D40D93F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4D02-324A-4105-B472-D09A6289C1BC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4712-0BB6-6FB5-9591-A4274E69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54588-4204-3AD1-C13A-E908DCF3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E66-5052-4700-94F9-3A6DCCCA7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844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761B-ED1F-5E8D-8963-CB4C965F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29C87-8180-4A36-E59D-BEDAA64FB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6176B-F084-B458-DF95-E0B0236E0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1D8CE-16F9-AA4A-7C8D-5FDF81FE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4D02-324A-4105-B472-D09A6289C1BC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E6F8B-E247-D21E-14C1-12F46088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B9276-1591-F846-A3D2-F689A180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E66-5052-4700-94F9-3A6DCCCA7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782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B7AD-CCD1-E099-3CC3-098184B5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1C143-CE1F-EFF1-056C-CA8FD1DEA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EC403-8084-742F-D39B-E7FE48C68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B4EB4-B49F-DEC2-8CEC-CB01A2603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C6D55-BEA9-2897-348B-E2C8D30EF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0E651-B9B5-4A03-71FB-096720AB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4D02-324A-4105-B472-D09A6289C1BC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565907-AAAD-81B2-DB19-225BD4F6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8C3E7-CA91-2E91-1FEE-3F129447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E66-5052-4700-94F9-3A6DCCCA7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935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1DAD-A93A-FE7D-A209-F3DA03AC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5A4415-B4EB-2D2A-617F-1182D528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4D02-324A-4105-B472-D09A6289C1BC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14685-7B3C-8926-CC9B-3B2B50AE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375D7-ACEF-D112-FC92-897B1223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E66-5052-4700-94F9-3A6DCCCA7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249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3BB678-A47F-16BE-A5D0-2AB98475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4D02-324A-4105-B472-D09A6289C1BC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7D45C-56D9-771F-D0F8-DACF0CCA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3B1A4-AB57-3335-BB38-96506334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E66-5052-4700-94F9-3A6DCCCA7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930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FBE5-9497-B9CC-867A-7EB85940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9A85B-4035-929A-6D3D-4CD06458D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3E9A6-25B4-F3E1-B8E8-4C1BE0CBA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B453C-9AA3-A11A-1DE6-ACCB11A5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4D02-324A-4105-B472-D09A6289C1BC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F77AB-47BB-A27A-9CCB-28521158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955CA-183A-86A8-E30E-B70A3388B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E66-5052-4700-94F9-3A6DCCCA7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342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CEB7-E544-718C-37F9-D3D36493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3AF3E-F13D-45F4-99B1-5ACDB441A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1E9C7-D9F8-FF36-9E55-40E714CEB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F0740-59E9-ACE1-9362-F10DF2D5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4D02-324A-4105-B472-D09A6289C1BC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2B1D8-C49A-616B-B008-F11D4A19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BA0AB-2020-4E71-8A2A-CEF32D57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E66-5052-4700-94F9-3A6DCCCA7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822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20F28-EA21-D1C7-0C35-A674543D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AA33B-7395-EB50-4B70-9E347687B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45DDC-04AA-02DC-16E1-E16A0E8BB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EE4D02-324A-4105-B472-D09A6289C1BC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C3284-8758-13E4-C334-7F54BB9CF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82939-073D-3C89-FDDC-BC5D5AC64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979E66-5052-4700-94F9-3A6DCCCA7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864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866059-489F-D7A0-466D-D6C2F9A17132}"/>
              </a:ext>
            </a:extLst>
          </p:cNvPr>
          <p:cNvSpPr/>
          <p:nvPr/>
        </p:nvSpPr>
        <p:spPr>
          <a:xfrm>
            <a:off x="2113935" y="1828800"/>
            <a:ext cx="3470787" cy="182634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0D8A9F-4D31-3262-C8FA-A996BB1792CF}"/>
              </a:ext>
            </a:extLst>
          </p:cNvPr>
          <p:cNvSpPr/>
          <p:nvPr/>
        </p:nvSpPr>
        <p:spPr>
          <a:xfrm>
            <a:off x="6912080" y="1828800"/>
            <a:ext cx="3470787" cy="182634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F26C64-2BBC-5F72-CA17-5FBF5E9FE9B2}"/>
              </a:ext>
            </a:extLst>
          </p:cNvPr>
          <p:cNvSpPr/>
          <p:nvPr/>
        </p:nvSpPr>
        <p:spPr>
          <a:xfrm>
            <a:off x="3116825" y="4159045"/>
            <a:ext cx="776748" cy="75708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45615E-7D3E-63D7-7807-86C701F31EE9}"/>
              </a:ext>
            </a:extLst>
          </p:cNvPr>
          <p:cNvCxnSpPr>
            <a:stCxn id="11" idx="0"/>
            <a:endCxn id="11" idx="2"/>
          </p:cNvCxnSpPr>
          <p:nvPr/>
        </p:nvCxnSpPr>
        <p:spPr>
          <a:xfrm>
            <a:off x="3505199" y="4159045"/>
            <a:ext cx="0" cy="757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564BF1-0FE8-26FA-A75C-FB12E5ACB26D}"/>
              </a:ext>
            </a:extLst>
          </p:cNvPr>
          <p:cNvCxnSpPr>
            <a:stCxn id="11" idx="3"/>
            <a:endCxn id="11" idx="1"/>
          </p:cNvCxnSpPr>
          <p:nvPr/>
        </p:nvCxnSpPr>
        <p:spPr>
          <a:xfrm flipH="1">
            <a:off x="3116825" y="4537587"/>
            <a:ext cx="7767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9AF55-4695-6553-A6D9-E053B20CAC1F}"/>
              </a:ext>
            </a:extLst>
          </p:cNvPr>
          <p:cNvSpPr/>
          <p:nvPr/>
        </p:nvSpPr>
        <p:spPr>
          <a:xfrm>
            <a:off x="2340077" y="4916129"/>
            <a:ext cx="776748" cy="75708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1C8B86-A7FC-9635-D9EF-F72E8E22D348}"/>
              </a:ext>
            </a:extLst>
          </p:cNvPr>
          <p:cNvCxnSpPr>
            <a:stCxn id="14" idx="0"/>
            <a:endCxn id="14" idx="2"/>
          </p:cNvCxnSpPr>
          <p:nvPr/>
        </p:nvCxnSpPr>
        <p:spPr>
          <a:xfrm>
            <a:off x="2728451" y="4916129"/>
            <a:ext cx="0" cy="757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EAA4F3-8C39-1604-A9E4-C95B47F9D840}"/>
              </a:ext>
            </a:extLst>
          </p:cNvPr>
          <p:cNvCxnSpPr>
            <a:stCxn id="14" idx="3"/>
            <a:endCxn id="14" idx="1"/>
          </p:cNvCxnSpPr>
          <p:nvPr/>
        </p:nvCxnSpPr>
        <p:spPr>
          <a:xfrm flipH="1">
            <a:off x="2340077" y="5294671"/>
            <a:ext cx="7767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DD22D1B-7CE6-B4CA-860D-D973C9DC00FC}"/>
              </a:ext>
            </a:extLst>
          </p:cNvPr>
          <p:cNvSpPr/>
          <p:nvPr/>
        </p:nvSpPr>
        <p:spPr>
          <a:xfrm>
            <a:off x="3116825" y="4916129"/>
            <a:ext cx="776748" cy="75708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1E2C25-0A72-BEE5-DDBC-9D2C1445E80B}"/>
              </a:ext>
            </a:extLst>
          </p:cNvPr>
          <p:cNvCxnSpPr>
            <a:stCxn id="17" idx="0"/>
            <a:endCxn id="17" idx="2"/>
          </p:cNvCxnSpPr>
          <p:nvPr/>
        </p:nvCxnSpPr>
        <p:spPr>
          <a:xfrm>
            <a:off x="3505199" y="4916129"/>
            <a:ext cx="0" cy="757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F1C90F-191F-232B-70AE-1860A96451C8}"/>
              </a:ext>
            </a:extLst>
          </p:cNvPr>
          <p:cNvCxnSpPr>
            <a:stCxn id="17" idx="3"/>
            <a:endCxn id="17" idx="1"/>
          </p:cNvCxnSpPr>
          <p:nvPr/>
        </p:nvCxnSpPr>
        <p:spPr>
          <a:xfrm flipH="1">
            <a:off x="3116825" y="5294671"/>
            <a:ext cx="7767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5379EC5-AED4-0C13-6CE2-8DBACD460949}"/>
              </a:ext>
            </a:extLst>
          </p:cNvPr>
          <p:cNvSpPr/>
          <p:nvPr/>
        </p:nvSpPr>
        <p:spPr>
          <a:xfrm>
            <a:off x="8087034" y="4159045"/>
            <a:ext cx="776748" cy="75708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CF3E0A-080B-3B3F-72EA-EC30BB4457FF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8475408" y="4159045"/>
            <a:ext cx="0" cy="757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F666E2-5D2E-70CD-6F62-742DD8E7A40A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8087034" y="4537587"/>
            <a:ext cx="7767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CFE4EBD-8C53-A714-1DE6-2B94E6D2D9AA}"/>
              </a:ext>
            </a:extLst>
          </p:cNvPr>
          <p:cNvSpPr/>
          <p:nvPr/>
        </p:nvSpPr>
        <p:spPr>
          <a:xfrm>
            <a:off x="7310286" y="4916129"/>
            <a:ext cx="776748" cy="75708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18137D6-292F-8650-681C-2817647DF61C}"/>
              </a:ext>
            </a:extLst>
          </p:cNvPr>
          <p:cNvCxnSpPr>
            <a:stCxn id="26" idx="0"/>
            <a:endCxn id="26" idx="2"/>
          </p:cNvCxnSpPr>
          <p:nvPr/>
        </p:nvCxnSpPr>
        <p:spPr>
          <a:xfrm>
            <a:off x="7698660" y="4916129"/>
            <a:ext cx="0" cy="757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DB49C85-86FF-72D6-AD97-17A1F56C2CC7}"/>
              </a:ext>
            </a:extLst>
          </p:cNvPr>
          <p:cNvCxnSpPr>
            <a:stCxn id="26" idx="3"/>
            <a:endCxn id="26" idx="1"/>
          </p:cNvCxnSpPr>
          <p:nvPr/>
        </p:nvCxnSpPr>
        <p:spPr>
          <a:xfrm flipH="1">
            <a:off x="7310286" y="5294671"/>
            <a:ext cx="7767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CCBED3C-0B57-0353-4313-E66E5E62A200}"/>
              </a:ext>
            </a:extLst>
          </p:cNvPr>
          <p:cNvSpPr/>
          <p:nvPr/>
        </p:nvSpPr>
        <p:spPr>
          <a:xfrm>
            <a:off x="8087034" y="4916129"/>
            <a:ext cx="776748" cy="75708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8A9AF3-352F-CC66-7E0E-C61357A83479}"/>
              </a:ext>
            </a:extLst>
          </p:cNvPr>
          <p:cNvCxnSpPr>
            <a:stCxn id="29" idx="0"/>
            <a:endCxn id="29" idx="2"/>
          </p:cNvCxnSpPr>
          <p:nvPr/>
        </p:nvCxnSpPr>
        <p:spPr>
          <a:xfrm>
            <a:off x="8475408" y="4916129"/>
            <a:ext cx="0" cy="757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1B0146-C681-FDFD-E3A5-48D6F7AD957F}"/>
              </a:ext>
            </a:extLst>
          </p:cNvPr>
          <p:cNvCxnSpPr>
            <a:stCxn id="29" idx="3"/>
            <a:endCxn id="29" idx="1"/>
          </p:cNvCxnSpPr>
          <p:nvPr/>
        </p:nvCxnSpPr>
        <p:spPr>
          <a:xfrm flipH="1">
            <a:off x="8087034" y="5294671"/>
            <a:ext cx="7767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10A0F1A-7EE3-C701-843E-A74AFA1A78C5}"/>
              </a:ext>
            </a:extLst>
          </p:cNvPr>
          <p:cNvCxnSpPr>
            <a:cxnSpLocks/>
          </p:cNvCxnSpPr>
          <p:nvPr/>
        </p:nvCxnSpPr>
        <p:spPr>
          <a:xfrm flipV="1">
            <a:off x="3116825" y="5673213"/>
            <a:ext cx="0" cy="1042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673F489-BC14-F184-F136-C78655079EF5}"/>
              </a:ext>
            </a:extLst>
          </p:cNvPr>
          <p:cNvSpPr/>
          <p:nvPr/>
        </p:nvSpPr>
        <p:spPr>
          <a:xfrm>
            <a:off x="2340077" y="4159045"/>
            <a:ext cx="776748" cy="75708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8D3955-3521-CB57-4477-68A7539493D4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2728451" y="4159045"/>
            <a:ext cx="0" cy="7570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070920-779F-CDB3-6266-BFEA017FC83A}"/>
              </a:ext>
            </a:extLst>
          </p:cNvPr>
          <p:cNvCxnSpPr>
            <a:cxnSpLocks/>
            <a:stCxn id="6" idx="3"/>
            <a:endCxn id="6" idx="1"/>
          </p:cNvCxnSpPr>
          <p:nvPr/>
        </p:nvCxnSpPr>
        <p:spPr>
          <a:xfrm flipH="1">
            <a:off x="2340077" y="4537587"/>
            <a:ext cx="7767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5FD5942-7853-3BB7-D0AE-6AB741981FD1}"/>
              </a:ext>
            </a:extLst>
          </p:cNvPr>
          <p:cNvSpPr/>
          <p:nvPr/>
        </p:nvSpPr>
        <p:spPr>
          <a:xfrm>
            <a:off x="7310286" y="4159045"/>
            <a:ext cx="776748" cy="75708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9FD4D7-A668-1405-6575-691F3DD9A204}"/>
              </a:ext>
            </a:extLst>
          </p:cNvPr>
          <p:cNvCxnSpPr>
            <a:stCxn id="20" idx="0"/>
            <a:endCxn id="20" idx="2"/>
          </p:cNvCxnSpPr>
          <p:nvPr/>
        </p:nvCxnSpPr>
        <p:spPr>
          <a:xfrm>
            <a:off x="7698660" y="4159045"/>
            <a:ext cx="0" cy="7570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FD7406-88B8-27A5-75FC-6570BCE12589}"/>
              </a:ext>
            </a:extLst>
          </p:cNvPr>
          <p:cNvCxnSpPr>
            <a:stCxn id="20" idx="3"/>
            <a:endCxn id="20" idx="1"/>
          </p:cNvCxnSpPr>
          <p:nvPr/>
        </p:nvCxnSpPr>
        <p:spPr>
          <a:xfrm flipH="1">
            <a:off x="7310286" y="4537587"/>
            <a:ext cx="7767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2B47130-862A-7295-597B-8A50A7B6615D}"/>
              </a:ext>
            </a:extLst>
          </p:cNvPr>
          <p:cNvSpPr/>
          <p:nvPr/>
        </p:nvSpPr>
        <p:spPr>
          <a:xfrm>
            <a:off x="2241817" y="2346960"/>
            <a:ext cx="580451" cy="3556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BF4D5F-08B5-25D4-933B-4DA47C3E8DE1}"/>
              </a:ext>
            </a:extLst>
          </p:cNvPr>
          <p:cNvSpPr/>
          <p:nvPr/>
        </p:nvSpPr>
        <p:spPr>
          <a:xfrm>
            <a:off x="3035808" y="2346960"/>
            <a:ext cx="494792" cy="3556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38B6C27-A594-5690-3B2C-9F6EE085C5F8}"/>
              </a:ext>
            </a:extLst>
          </p:cNvPr>
          <p:cNvSpPr/>
          <p:nvPr/>
        </p:nvSpPr>
        <p:spPr>
          <a:xfrm>
            <a:off x="3907996" y="2288032"/>
            <a:ext cx="639619" cy="40436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>
                <a:solidFill>
                  <a:schemeClr val="tx1"/>
                </a:solidFill>
              </a:rPr>
              <a:t>tanh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A08190-3D00-CC32-31E0-DE7712F02989}"/>
              </a:ext>
            </a:extLst>
          </p:cNvPr>
          <p:cNvSpPr/>
          <p:nvPr/>
        </p:nvSpPr>
        <p:spPr>
          <a:xfrm>
            <a:off x="4810169" y="2292907"/>
            <a:ext cx="511563" cy="35717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6BE228B-77CD-539B-8F39-9DAD3FD02810}"/>
              </a:ext>
            </a:extLst>
          </p:cNvPr>
          <p:cNvCxnSpPr>
            <a:cxnSpLocks/>
            <a:endCxn id="35" idx="4"/>
          </p:cNvCxnSpPr>
          <p:nvPr/>
        </p:nvCxnSpPr>
        <p:spPr>
          <a:xfrm rot="16200000" flipV="1">
            <a:off x="2133556" y="3101047"/>
            <a:ext cx="1381760" cy="584786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8239094-0220-3CF5-6081-83584BC748D9}"/>
              </a:ext>
            </a:extLst>
          </p:cNvPr>
          <p:cNvCxnSpPr>
            <a:cxnSpLocks/>
            <a:endCxn id="37" idx="4"/>
          </p:cNvCxnSpPr>
          <p:nvPr/>
        </p:nvCxnSpPr>
        <p:spPr>
          <a:xfrm rot="5400000" flipH="1" flipV="1">
            <a:off x="2614504" y="3204882"/>
            <a:ext cx="1171022" cy="166378"/>
          </a:xfrm>
          <a:prstGeom prst="bentConnector3">
            <a:avLst>
              <a:gd name="adj1" fmla="val 4089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797F9C1-0677-837A-87E1-15BCD8F3BEC0}"/>
              </a:ext>
            </a:extLst>
          </p:cNvPr>
          <p:cNvCxnSpPr>
            <a:cxnSpLocks/>
            <a:endCxn id="38" idx="4"/>
          </p:cNvCxnSpPr>
          <p:nvPr/>
        </p:nvCxnSpPr>
        <p:spPr>
          <a:xfrm rot="5400000" flipH="1" flipV="1">
            <a:off x="2981434" y="2827788"/>
            <a:ext cx="1381760" cy="1110984"/>
          </a:xfrm>
          <a:prstGeom prst="bentConnector3">
            <a:avLst>
              <a:gd name="adj1" fmla="val 49265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E282ACC-433C-64DC-57EA-1D3CAC8A60E6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3698680" y="2650080"/>
            <a:ext cx="1367271" cy="741324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05F2A35-F5E4-7809-7499-27A956BBFB8D}"/>
              </a:ext>
            </a:extLst>
          </p:cNvPr>
          <p:cNvSpPr txBox="1"/>
          <p:nvPr/>
        </p:nvSpPr>
        <p:spPr>
          <a:xfrm>
            <a:off x="334298" y="5088438"/>
            <a:ext cx="1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/>
              <a:t>Conv</a:t>
            </a:r>
            <a:r>
              <a:rPr lang="it-IT" sz="2800" dirty="0"/>
              <a:t>. </a:t>
            </a:r>
            <a:r>
              <a:rPr lang="it-IT" sz="2800" dirty="0" err="1"/>
              <a:t>layer</a:t>
            </a:r>
            <a:endParaRPr lang="it-IT" sz="28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BFE7B2-EBEC-4278-BF69-11721227AC57}"/>
              </a:ext>
            </a:extLst>
          </p:cNvPr>
          <p:cNvSpPr txBox="1"/>
          <p:nvPr/>
        </p:nvSpPr>
        <p:spPr>
          <a:xfrm>
            <a:off x="5395365" y="5088438"/>
            <a:ext cx="1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/>
              <a:t>Conv</a:t>
            </a:r>
            <a:r>
              <a:rPr lang="it-IT" sz="2800" dirty="0"/>
              <a:t>. </a:t>
            </a:r>
            <a:r>
              <a:rPr lang="it-IT" sz="2800" dirty="0" err="1"/>
              <a:t>layer</a:t>
            </a:r>
            <a:endParaRPr lang="it-IT" sz="28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96CED98-F060-4B0B-42C6-DEDDEAD5B2A9}"/>
              </a:ext>
            </a:extLst>
          </p:cNvPr>
          <p:cNvSpPr/>
          <p:nvPr/>
        </p:nvSpPr>
        <p:spPr>
          <a:xfrm>
            <a:off x="7170203" y="2319953"/>
            <a:ext cx="580451" cy="3556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6A736BD-CCC4-7D68-97A4-3DCC1551D86C}"/>
              </a:ext>
            </a:extLst>
          </p:cNvPr>
          <p:cNvSpPr/>
          <p:nvPr/>
        </p:nvSpPr>
        <p:spPr>
          <a:xfrm>
            <a:off x="7964194" y="2319953"/>
            <a:ext cx="494792" cy="3556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1096CA3-27C2-125C-C205-1067BE66348F}"/>
              </a:ext>
            </a:extLst>
          </p:cNvPr>
          <p:cNvSpPr/>
          <p:nvPr/>
        </p:nvSpPr>
        <p:spPr>
          <a:xfrm>
            <a:off x="8836382" y="2261025"/>
            <a:ext cx="639619" cy="40436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>
                <a:solidFill>
                  <a:schemeClr val="tx1"/>
                </a:solidFill>
              </a:rPr>
              <a:t>tanh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6A48AEF-395D-3762-4F29-38A1EB50206E}"/>
              </a:ext>
            </a:extLst>
          </p:cNvPr>
          <p:cNvSpPr/>
          <p:nvPr/>
        </p:nvSpPr>
        <p:spPr>
          <a:xfrm>
            <a:off x="9738555" y="2265900"/>
            <a:ext cx="511563" cy="35717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D678E8B-0BB7-D25A-8C19-AFA02416FCA9}"/>
              </a:ext>
            </a:extLst>
          </p:cNvPr>
          <p:cNvCxnSpPr>
            <a:cxnSpLocks/>
            <a:endCxn id="77" idx="4"/>
          </p:cNvCxnSpPr>
          <p:nvPr/>
        </p:nvCxnSpPr>
        <p:spPr>
          <a:xfrm rot="16200000" flipV="1">
            <a:off x="7061942" y="3074040"/>
            <a:ext cx="1381760" cy="584786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6E2E47E-E58F-CF49-80B9-90DF77D28E14}"/>
              </a:ext>
            </a:extLst>
          </p:cNvPr>
          <p:cNvCxnSpPr>
            <a:cxnSpLocks/>
            <a:endCxn id="78" idx="4"/>
          </p:cNvCxnSpPr>
          <p:nvPr/>
        </p:nvCxnSpPr>
        <p:spPr>
          <a:xfrm rot="5400000" flipH="1" flipV="1">
            <a:off x="7542890" y="3177875"/>
            <a:ext cx="1171022" cy="166378"/>
          </a:xfrm>
          <a:prstGeom prst="bentConnector3">
            <a:avLst>
              <a:gd name="adj1" fmla="val 4089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4E778B0A-065D-DCBC-CE68-EC653C07F162}"/>
              </a:ext>
            </a:extLst>
          </p:cNvPr>
          <p:cNvCxnSpPr>
            <a:cxnSpLocks/>
            <a:endCxn id="79" idx="4"/>
          </p:cNvCxnSpPr>
          <p:nvPr/>
        </p:nvCxnSpPr>
        <p:spPr>
          <a:xfrm rot="5400000" flipH="1" flipV="1">
            <a:off x="7909820" y="2800781"/>
            <a:ext cx="1381760" cy="1110984"/>
          </a:xfrm>
          <a:prstGeom prst="bentConnector3">
            <a:avLst>
              <a:gd name="adj1" fmla="val 49265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79BFD53-582E-1F10-BE35-3D8A01324261}"/>
              </a:ext>
            </a:extLst>
          </p:cNvPr>
          <p:cNvCxnSpPr>
            <a:cxnSpLocks/>
            <a:endCxn id="80" idx="4"/>
          </p:cNvCxnSpPr>
          <p:nvPr/>
        </p:nvCxnSpPr>
        <p:spPr>
          <a:xfrm flipV="1">
            <a:off x="8627066" y="2623073"/>
            <a:ext cx="1367271" cy="741324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B27F5F5-C0FD-FDCD-5078-77F3C4B0A576}"/>
              </a:ext>
            </a:extLst>
          </p:cNvPr>
          <p:cNvCxnSpPr>
            <a:cxnSpLocks/>
          </p:cNvCxnSpPr>
          <p:nvPr/>
        </p:nvCxnSpPr>
        <p:spPr>
          <a:xfrm flipV="1">
            <a:off x="7698660" y="5673213"/>
            <a:ext cx="0" cy="1042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C3F20BD-F558-4EA3-CE77-F16E36A468AE}"/>
              </a:ext>
            </a:extLst>
          </p:cNvPr>
          <p:cNvCxnSpPr>
            <a:cxnSpLocks/>
            <a:stCxn id="39" idx="6"/>
            <a:endCxn id="77" idx="2"/>
          </p:cNvCxnSpPr>
          <p:nvPr/>
        </p:nvCxnSpPr>
        <p:spPr>
          <a:xfrm>
            <a:off x="5321732" y="2471494"/>
            <a:ext cx="1848471" cy="26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9AA4590-1115-3758-E2AC-7688B5597FF4}"/>
              </a:ext>
            </a:extLst>
          </p:cNvPr>
          <p:cNvCxnSpPr>
            <a:cxnSpLocks/>
          </p:cNvCxnSpPr>
          <p:nvPr/>
        </p:nvCxnSpPr>
        <p:spPr>
          <a:xfrm>
            <a:off x="259944" y="2172535"/>
            <a:ext cx="58360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604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Magherini</dc:creator>
  <cp:lastModifiedBy>Antonio Magherini</cp:lastModifiedBy>
  <cp:revision>1</cp:revision>
  <dcterms:created xsi:type="dcterms:W3CDTF">2024-01-31T19:56:33Z</dcterms:created>
  <dcterms:modified xsi:type="dcterms:W3CDTF">2024-01-31T20:09:43Z</dcterms:modified>
</cp:coreProperties>
</file>