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756" y="147655"/>
            <a:ext cx="8676607" cy="658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422" y="124353"/>
            <a:ext cx="8443258" cy="64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lob:https://web.whatsapp.com/5c21e225-6f82-4726-9d9c-70248d143a1e" id="94" name="Google Shape;94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925" y="59200"/>
            <a:ext cx="7602150" cy="673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423" y="282805"/>
            <a:ext cx="9372170" cy="629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550" y="223837"/>
            <a:ext cx="7200900" cy="6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475" y="104775"/>
            <a:ext cx="6877050" cy="66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96" y="127086"/>
            <a:ext cx="10120902" cy="643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