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8a71e2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8a71e2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8a71e2f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8a71e2f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a71e2f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a71e2f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50" y="152400"/>
            <a:ext cx="649375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152400"/>
            <a:ext cx="56844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00" y="152400"/>
            <a:ext cx="64685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" y="152400"/>
            <a:ext cx="82278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