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ill Sans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6fe8a23d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96fe8a23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6fe8a23d0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96fe8a23d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34550" y="2086925"/>
            <a:ext cx="119229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5200"/>
              <a:t>Arquitetura de Negócio para cada Cenário</a:t>
            </a:r>
            <a:r>
              <a:rPr lang="pt-BR"/>
              <a:t> 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3279375" y="396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 err="1"/>
              <a:t>Antonio</a:t>
            </a:r>
            <a:r>
              <a:rPr lang="pt-BR" dirty="0"/>
              <a:t> de Jesus Matos      		RA: 1901914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Bruno C. Rosado    			RA: 1902158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 err="1"/>
              <a:t>Izaias</a:t>
            </a:r>
            <a:r>
              <a:rPr lang="pt-BR" dirty="0"/>
              <a:t> N. Souza    			RA: 1902195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Lucas Eduardo N. Silva    		RA: 1902147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Nathalia </a:t>
            </a:r>
            <a:r>
              <a:rPr lang="pt-BR" dirty="0" err="1"/>
              <a:t>Furigo</a:t>
            </a:r>
            <a:r>
              <a:rPr lang="pt-BR" dirty="0"/>
              <a:t>     			RA: 1900951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2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0" y="227525"/>
            <a:ext cx="1282775" cy="10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3921750" y="418525"/>
            <a:ext cx="43485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Artefato 15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4451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Contexto de Negócio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2030143" y="3733031"/>
            <a:ext cx="1336431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Condomínio</a:t>
            </a:r>
            <a:endParaRPr/>
          </a:p>
        </p:txBody>
      </p:sp>
      <p:cxnSp>
        <p:nvCxnSpPr>
          <p:cNvPr id="98" name="Google Shape;98;p14"/>
          <p:cNvCxnSpPr>
            <a:stCxn id="97" idx="3"/>
            <a:endCxn id="99" idx="1"/>
          </p:cNvCxnSpPr>
          <p:nvPr/>
        </p:nvCxnSpPr>
        <p:spPr>
          <a:xfrm>
            <a:off x="3366574" y="4190231"/>
            <a:ext cx="3465300" cy="6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14"/>
          <p:cNvSpPr txBox="1"/>
          <p:nvPr/>
        </p:nvSpPr>
        <p:spPr>
          <a:xfrm>
            <a:off x="3847225" y="3234675"/>
            <a:ext cx="19956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Compra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Implementação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Manutenção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831917" y="2752396"/>
            <a:ext cx="3610800" cy="287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SmartBrain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7771813" y="445123"/>
            <a:ext cx="1520777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Fornecedores</a:t>
            </a:r>
            <a:endParaRPr/>
          </a:p>
        </p:txBody>
      </p:sp>
      <p:cxnSp>
        <p:nvCxnSpPr>
          <p:cNvPr id="102" name="Google Shape;102;p14"/>
          <p:cNvCxnSpPr>
            <a:stCxn id="101" idx="2"/>
          </p:cNvCxnSpPr>
          <p:nvPr/>
        </p:nvCxnSpPr>
        <p:spPr>
          <a:xfrm rot="5400000">
            <a:off x="7829452" y="2049673"/>
            <a:ext cx="1392900" cy="126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14"/>
          <p:cNvSpPr txBox="1"/>
          <p:nvPr/>
        </p:nvSpPr>
        <p:spPr>
          <a:xfrm>
            <a:off x="8789775" y="1878475"/>
            <a:ext cx="2857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Fornecer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25" y="5681300"/>
            <a:ext cx="110725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Cenário:Fornecer Componentes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7537797" y="3189570"/>
            <a:ext cx="1627500" cy="5844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7641957" y="4296338"/>
            <a:ext cx="1278300" cy="5385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Tratar Saída de Veículo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1766475" y="3097650"/>
            <a:ext cx="1605000" cy="889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Fornecedores</a:t>
            </a:r>
            <a:endParaRPr/>
          </a:p>
        </p:txBody>
      </p:sp>
      <p:cxnSp>
        <p:nvCxnSpPr>
          <p:cNvPr id="113" name="Google Shape;113;p15"/>
          <p:cNvCxnSpPr>
            <a:stCxn id="112" idx="3"/>
            <a:endCxn id="110" idx="2"/>
          </p:cNvCxnSpPr>
          <p:nvPr/>
        </p:nvCxnSpPr>
        <p:spPr>
          <a:xfrm>
            <a:off x="3371475" y="3542250"/>
            <a:ext cx="4166400" cy="126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5"/>
          <p:cNvSpPr/>
          <p:nvPr/>
        </p:nvSpPr>
        <p:spPr>
          <a:xfrm>
            <a:off x="6546167" y="2398066"/>
            <a:ext cx="3610800" cy="287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SmartBrain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423180" y="1690688"/>
            <a:ext cx="3896700" cy="9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46813"/>
                </a:moveTo>
                <a:lnTo>
                  <a:pt x="188441" y="195784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cenário, os Fornecedores interagem com a SmartBrain para fornecer componentes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2649416" y="5495092"/>
            <a:ext cx="3896700" cy="9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34656"/>
                </a:moveTo>
                <a:lnTo>
                  <a:pt x="154218" y="-104660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Estoque disponibiliza os componentes para fabricação dos produtos</a:t>
            </a:r>
            <a:endParaRPr/>
          </a:p>
        </p:txBody>
      </p:sp>
      <p:cxnSp>
        <p:nvCxnSpPr>
          <p:cNvPr id="117" name="Google Shape;117;p15"/>
          <p:cNvCxnSpPr>
            <a:stCxn id="110" idx="3"/>
            <a:endCxn id="111" idx="0"/>
          </p:cNvCxnSpPr>
          <p:nvPr/>
        </p:nvCxnSpPr>
        <p:spPr>
          <a:xfrm>
            <a:off x="8278497" y="3773970"/>
            <a:ext cx="2700" cy="52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1925" y="141650"/>
            <a:ext cx="1605147" cy="13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8330" y="4217938"/>
            <a:ext cx="13430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2392" y="3186500"/>
            <a:ext cx="16383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Cenário:Compra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7537797" y="3189570"/>
            <a:ext cx="1627500" cy="5844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7641957" y="4296338"/>
            <a:ext cx="1278300" cy="5385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Tratar Saída de Veículo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1654950" y="3097650"/>
            <a:ext cx="1716600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Condomínio</a:t>
            </a:r>
            <a:endParaRPr/>
          </a:p>
        </p:txBody>
      </p:sp>
      <p:cxnSp>
        <p:nvCxnSpPr>
          <p:cNvPr id="129" name="Google Shape;129;p16"/>
          <p:cNvCxnSpPr>
            <a:stCxn id="128" idx="3"/>
            <a:endCxn id="126" idx="2"/>
          </p:cNvCxnSpPr>
          <p:nvPr/>
        </p:nvCxnSpPr>
        <p:spPr>
          <a:xfrm>
            <a:off x="3371550" y="3554850"/>
            <a:ext cx="4166100" cy="6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16"/>
          <p:cNvSpPr/>
          <p:nvPr/>
        </p:nvSpPr>
        <p:spPr>
          <a:xfrm>
            <a:off x="6546167" y="2398066"/>
            <a:ext cx="3610800" cy="287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SmartBrain</a:t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1423180" y="1690688"/>
            <a:ext cx="3896700" cy="9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46813"/>
                </a:moveTo>
                <a:lnTo>
                  <a:pt x="188441" y="195784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cenário, o Condomínio interage com a SmartBrain para a aquisição da Automação Residencial</a:t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2649416" y="5495092"/>
            <a:ext cx="3896700" cy="9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34656"/>
                </a:moveTo>
                <a:lnTo>
                  <a:pt x="154218" y="-104660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Condomínio disponibiliza as áreas afetadas na implantação da solução</a:t>
            </a:r>
            <a:endParaRPr/>
          </a:p>
        </p:txBody>
      </p:sp>
      <p:cxnSp>
        <p:nvCxnSpPr>
          <p:cNvPr id="133" name="Google Shape;133;p16"/>
          <p:cNvCxnSpPr>
            <a:stCxn id="126" idx="3"/>
            <a:endCxn id="127" idx="0"/>
          </p:cNvCxnSpPr>
          <p:nvPr/>
        </p:nvCxnSpPr>
        <p:spPr>
          <a:xfrm>
            <a:off x="8278497" y="3773970"/>
            <a:ext cx="2700" cy="52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1925" y="141650"/>
            <a:ext cx="1605147" cy="13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2425" y="3183350"/>
            <a:ext cx="16383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3567" y="4160775"/>
            <a:ext cx="13525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Cenário: Implementação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7537797" y="3189570"/>
            <a:ext cx="1627447" cy="584456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7641957" y="4296338"/>
            <a:ext cx="1278446" cy="53838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Tratar Entrada de Veículo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Condomínio</a:t>
            </a:r>
            <a:endParaRPr/>
          </a:p>
        </p:txBody>
      </p:sp>
      <p:cxnSp>
        <p:nvCxnSpPr>
          <p:cNvPr id="145" name="Google Shape;145;p17"/>
          <p:cNvCxnSpPr>
            <a:stCxn id="144" idx="3"/>
            <a:endCxn id="142" idx="2"/>
          </p:cNvCxnSpPr>
          <p:nvPr/>
        </p:nvCxnSpPr>
        <p:spPr>
          <a:xfrm>
            <a:off x="3371556" y="3554855"/>
            <a:ext cx="4166100" cy="6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7"/>
          <p:cNvSpPr/>
          <p:nvPr/>
        </p:nvSpPr>
        <p:spPr>
          <a:xfrm>
            <a:off x="6546167" y="2398066"/>
            <a:ext cx="3610708" cy="287567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SmartBrain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1423180" y="1690688"/>
            <a:ext cx="3896751" cy="97204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46813"/>
                </a:moveTo>
                <a:lnTo>
                  <a:pt x="188441" y="195784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cenário, o Condomínio faz a Implementação da solução de acesso a Portaria (empresa condomínio)</a:t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2649416" y="5495092"/>
            <a:ext cx="3896751" cy="97204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34656"/>
                </a:moveTo>
                <a:lnTo>
                  <a:pt x="154218" y="-104660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Implementação da automação residencial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17"/>
          <p:cNvCxnSpPr>
            <a:stCxn id="142" idx="3"/>
            <a:endCxn id="143" idx="0"/>
          </p:cNvCxnSpPr>
          <p:nvPr/>
        </p:nvCxnSpPr>
        <p:spPr>
          <a:xfrm>
            <a:off x="8278463" y="3774026"/>
            <a:ext cx="2700" cy="52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375" y="3186513"/>
            <a:ext cx="16383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0138" y="4265488"/>
            <a:ext cx="13620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1925" y="141650"/>
            <a:ext cx="1605147" cy="13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Cenário:Manutenção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7537797" y="3189570"/>
            <a:ext cx="1627447" cy="584456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7641957" y="4296338"/>
            <a:ext cx="1278446" cy="53838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Tratar Saída de Veículo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Condomínio</a:t>
            </a:r>
            <a:endParaRPr/>
          </a:p>
        </p:txBody>
      </p:sp>
      <p:cxnSp>
        <p:nvCxnSpPr>
          <p:cNvPr id="161" name="Google Shape;161;p18"/>
          <p:cNvCxnSpPr>
            <a:stCxn id="160" idx="3"/>
            <a:endCxn id="158" idx="2"/>
          </p:cNvCxnSpPr>
          <p:nvPr/>
        </p:nvCxnSpPr>
        <p:spPr>
          <a:xfrm>
            <a:off x="3371556" y="3554855"/>
            <a:ext cx="4166100" cy="6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18"/>
          <p:cNvSpPr/>
          <p:nvPr/>
        </p:nvSpPr>
        <p:spPr>
          <a:xfrm>
            <a:off x="6546167" y="2398066"/>
            <a:ext cx="3610708" cy="287567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SmartBrain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1423180" y="1690688"/>
            <a:ext cx="3896751" cy="97204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46813"/>
                </a:moveTo>
                <a:lnTo>
                  <a:pt x="188441" y="195784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cenário, a SmartBrain realiza prestação de serviço de automação de acesso a Portaria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649416" y="5495092"/>
            <a:ext cx="3896751" cy="97204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  <a:lnTo>
                  <a:pt x="122996" y="120000"/>
                </a:lnTo>
              </a:path>
              <a:path w="120000" h="120000" fill="none" extrusionOk="0">
                <a:moveTo>
                  <a:pt x="122996" y="34656"/>
                </a:moveTo>
                <a:lnTo>
                  <a:pt x="154218" y="-104660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Manutenção preventiva e corretiva do hardware implementado quando necessário</a:t>
            </a:r>
            <a:endParaRPr/>
          </a:p>
        </p:txBody>
      </p:sp>
      <p:cxnSp>
        <p:nvCxnSpPr>
          <p:cNvPr id="165" name="Google Shape;165;p18"/>
          <p:cNvCxnSpPr>
            <a:stCxn id="158" idx="3"/>
            <a:endCxn id="159" idx="0"/>
          </p:cNvCxnSpPr>
          <p:nvPr/>
        </p:nvCxnSpPr>
        <p:spPr>
          <a:xfrm>
            <a:off x="8278463" y="3774026"/>
            <a:ext cx="2700" cy="52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375" y="3183438"/>
            <a:ext cx="16383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8313" y="4265488"/>
            <a:ext cx="13430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1925" y="141650"/>
            <a:ext cx="1605147" cy="13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Widescreen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Gill Sans</vt:lpstr>
      <vt:lpstr>Calibri</vt:lpstr>
      <vt:lpstr>Arial</vt:lpstr>
      <vt:lpstr>Tema do Office</vt:lpstr>
      <vt:lpstr>Arquitetura de Negócio para cada Cenário </vt:lpstr>
      <vt:lpstr>Contexto de Negócio</vt:lpstr>
      <vt:lpstr>Cenário:Fornecer Componentes</vt:lpstr>
      <vt:lpstr>Cenário:Compra</vt:lpstr>
      <vt:lpstr>Cenário: Implementação</vt:lpstr>
      <vt:lpstr>Cenário:Manutenção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Negócio para cada Cenário</dc:title>
  <dc:creator>Matos</dc:creator>
  <cp:lastModifiedBy>Matos</cp:lastModifiedBy>
  <cp:revision>2</cp:revision>
  <dcterms:modified xsi:type="dcterms:W3CDTF">2020-09-05T04:06:08Z</dcterms:modified>
</cp:coreProperties>
</file>