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14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1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9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77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0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67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2A1B-E588-471C-9136-1573BA11BC5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41" y="0"/>
            <a:ext cx="837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33" y="0"/>
            <a:ext cx="874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5c21e225-6f82-4726-9d9c-70248d143a1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1" y="0"/>
            <a:ext cx="7512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4" y="0"/>
            <a:ext cx="9952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42862"/>
            <a:ext cx="82677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5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58" y="0"/>
            <a:ext cx="5708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7" y="762289"/>
            <a:ext cx="10058400" cy="53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Izaias Nilson de Souza</dc:creator>
  <cp:lastModifiedBy>Izaias Nilson de Souza</cp:lastModifiedBy>
  <cp:revision>4</cp:revision>
  <dcterms:created xsi:type="dcterms:W3CDTF">2020-10-16T03:17:37Z</dcterms:created>
  <dcterms:modified xsi:type="dcterms:W3CDTF">2020-10-21T02:19:15Z</dcterms:modified>
</cp:coreProperties>
</file>