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62" r:id="rId4"/>
    <p:sldId id="263" r:id="rId5"/>
    <p:sldId id="26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05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16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17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de Negócio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030143" y="373303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98" name="Google Shape;98;p14"/>
          <p:cNvCxnSpPr>
            <a:stCxn id="97" idx="3"/>
            <a:endCxn id="99" idx="1"/>
          </p:cNvCxnSpPr>
          <p:nvPr/>
        </p:nvCxnSpPr>
        <p:spPr>
          <a:xfrm>
            <a:off x="3366574" y="4190231"/>
            <a:ext cx="3465300" cy="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/>
          <p:nvPr/>
        </p:nvSpPr>
        <p:spPr>
          <a:xfrm>
            <a:off x="3479341" y="2855264"/>
            <a:ext cx="3761486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Obter Orçamento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Fechar Contrato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Agendar Implantação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4. Solicitar Manutenção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31917" y="275239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771813" y="445123"/>
            <a:ext cx="1520777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 dirty="0"/>
          </a:p>
        </p:txBody>
      </p:sp>
      <p:cxnSp>
        <p:nvCxnSpPr>
          <p:cNvPr id="102" name="Google Shape;102;p14"/>
          <p:cNvCxnSpPr>
            <a:stCxn id="101" idx="2"/>
          </p:cNvCxnSpPr>
          <p:nvPr/>
        </p:nvCxnSpPr>
        <p:spPr>
          <a:xfrm rot="5400000">
            <a:off x="7829452" y="2049673"/>
            <a:ext cx="13929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 txBox="1"/>
          <p:nvPr/>
        </p:nvSpPr>
        <p:spPr>
          <a:xfrm>
            <a:off x="8791137" y="1533379"/>
            <a:ext cx="2934084" cy="104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Orçamento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Vender Produtos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Entregar Produtos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5681300"/>
            <a:ext cx="110725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dirty="0"/>
              <a:t>Cenário: Obter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Orçamento</a:t>
            </a: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 dirty="0"/>
          </a:p>
        </p:txBody>
      </p:sp>
      <p:cxnSp>
        <p:nvCxnSpPr>
          <p:cNvPr id="113" name="Google Shape;113;p15"/>
          <p:cNvCxnSpPr>
            <a:stCxn id="112" idx="3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os Fornecedores interagem com 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fornecer orçamento de produtos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 gerente de Projeto levanta as necessidades para elaborar o projeto</a:t>
            </a:r>
            <a:endParaRPr dirty="0"/>
          </a:p>
        </p:txBody>
      </p:sp>
      <p:cxnSp>
        <p:nvCxnSpPr>
          <p:cNvPr id="117" name="Google Shape;117;p15"/>
          <p:cNvCxnSpPr>
            <a:cxnSpLocks/>
          </p:cNvCxnSpPr>
          <p:nvPr/>
        </p:nvCxnSpPr>
        <p:spPr>
          <a:xfrm>
            <a:off x="8278497" y="3773970"/>
            <a:ext cx="609864" cy="5721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486312" y="4338800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Realizar Orçamento</a:t>
            </a:r>
            <a:endParaRPr lang="pt-BR" sz="1200" dirty="0"/>
          </a:p>
        </p:txBody>
      </p:sp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019C811E-9E4D-4998-95A9-60E40D36E5DE}"/>
              </a:ext>
            </a:extLst>
          </p:cNvPr>
          <p:cNvSpPr/>
          <p:nvPr/>
        </p:nvSpPr>
        <p:spPr>
          <a:xfrm>
            <a:off x="6815657" y="4338800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Levantar Necessidades</a:t>
            </a:r>
            <a:endParaRPr lang="pt-BR" sz="1200" dirty="0"/>
          </a:p>
        </p:txBody>
      </p:sp>
      <p:cxnSp>
        <p:nvCxnSpPr>
          <p:cNvPr id="16" name="Google Shape;117;p15">
            <a:extLst>
              <a:ext uri="{FF2B5EF4-FFF2-40B4-BE49-F238E27FC236}">
                <a16:creationId xmlns:a16="http://schemas.microsoft.com/office/drawing/2014/main" id="{C8D54312-32CC-4EE7-AA73-2A3759D6A7B3}"/>
              </a:ext>
            </a:extLst>
          </p:cNvPr>
          <p:cNvCxnSpPr>
            <a:cxnSpLocks/>
          </p:cNvCxnSpPr>
          <p:nvPr/>
        </p:nvCxnSpPr>
        <p:spPr>
          <a:xfrm flipH="1">
            <a:off x="7684058" y="3770319"/>
            <a:ext cx="490531" cy="5721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DA72E372-52EB-4AC7-95A4-3967AD232089}"/>
              </a:ext>
            </a:extLst>
          </p:cNvPr>
          <p:cNvSpPr/>
          <p:nvPr/>
        </p:nvSpPr>
        <p:spPr>
          <a:xfrm>
            <a:off x="8173627" y="5577892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dirty="0"/>
          </a:p>
        </p:txBody>
      </p:sp>
      <p:cxnSp>
        <p:nvCxnSpPr>
          <p:cNvPr id="20" name="Google Shape;117;p15">
            <a:extLst>
              <a:ext uri="{FF2B5EF4-FFF2-40B4-BE49-F238E27FC236}">
                <a16:creationId xmlns:a16="http://schemas.microsoft.com/office/drawing/2014/main" id="{FAA75FAD-BD52-4480-B175-7C3A0CECD6F3}"/>
              </a:ext>
            </a:extLst>
          </p:cNvPr>
          <p:cNvCxnSpPr>
            <a:cxnSpLocks/>
          </p:cNvCxnSpPr>
          <p:nvPr/>
        </p:nvCxnSpPr>
        <p:spPr>
          <a:xfrm>
            <a:off x="8920031" y="4963204"/>
            <a:ext cx="1" cy="850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10;p15"/>
          <p:cNvSpPr/>
          <p:nvPr/>
        </p:nvSpPr>
        <p:spPr>
          <a:xfrm>
            <a:off x="7537875" y="3149998"/>
            <a:ext cx="1789083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Setor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Projetos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Cenário: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Fechar Contrato</a:t>
            </a:r>
            <a:r>
              <a:rPr lang="pt-BR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/>
            </a:r>
            <a:br>
              <a:rPr lang="pt-BR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Condomínio</a:t>
            </a:r>
            <a:endParaRPr dirty="0"/>
          </a:p>
        </p:txBody>
      </p:sp>
      <p:cxnSp>
        <p:nvCxnSpPr>
          <p:cNvPr id="113" name="Google Shape;113;p15"/>
          <p:cNvCxnSpPr>
            <a:cxnSpLocks/>
            <a:stCxn id="112" idx="3"/>
          </p:cNvCxnSpPr>
          <p:nvPr/>
        </p:nvCxnSpPr>
        <p:spPr>
          <a:xfrm flipV="1">
            <a:off x="3371475" y="3525534"/>
            <a:ext cx="4166320" cy="167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os Fornecedores interagem com 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realizar a venda dos produtos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departamento de contas apagar analisa pagamentos e cobranças</a:t>
            </a:r>
            <a:endParaRPr dirty="0"/>
          </a:p>
        </p:txBody>
      </p:sp>
      <p:cxnSp>
        <p:nvCxnSpPr>
          <p:cNvPr id="117" name="Google Shape;117;p15"/>
          <p:cNvCxnSpPr>
            <a:cxnSpLocks/>
            <a:stCxn id="19" idx="3"/>
            <a:endCxn id="2" idx="0"/>
          </p:cNvCxnSpPr>
          <p:nvPr/>
        </p:nvCxnSpPr>
        <p:spPr>
          <a:xfrm flipH="1">
            <a:off x="7493064" y="3724828"/>
            <a:ext cx="6648" cy="613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B5627F92-197E-4A8E-91D7-956E8D47EBE4}"/>
              </a:ext>
            </a:extLst>
          </p:cNvPr>
          <p:cNvSpPr/>
          <p:nvPr/>
        </p:nvSpPr>
        <p:spPr>
          <a:xfrm>
            <a:off x="6814079" y="4338800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/>
              <a:t>Tratar Compra</a:t>
            </a:r>
            <a:endParaRPr lang="pt-BR" sz="1200" dirty="0"/>
          </a:p>
        </p:txBody>
      </p:sp>
      <p:sp>
        <p:nvSpPr>
          <p:cNvPr id="3" name="Google Shape;112;p15">
            <a:extLst>
              <a:ext uri="{FF2B5EF4-FFF2-40B4-BE49-F238E27FC236}">
                <a16:creationId xmlns:a16="http://schemas.microsoft.com/office/drawing/2014/main" id="{D679CEEC-4B8B-405A-9605-36082B9CAD77}"/>
              </a:ext>
            </a:extLst>
          </p:cNvPr>
          <p:cNvSpPr/>
          <p:nvPr/>
        </p:nvSpPr>
        <p:spPr>
          <a:xfrm>
            <a:off x="7629837" y="557390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 dirty="0"/>
          </a:p>
        </p:txBody>
      </p:sp>
      <p:sp>
        <p:nvSpPr>
          <p:cNvPr id="4" name="Retângulo de cantos arredondados 111">
            <a:extLst>
              <a:ext uri="{FF2B5EF4-FFF2-40B4-BE49-F238E27FC236}">
                <a16:creationId xmlns:a16="http://schemas.microsoft.com/office/drawing/2014/main" id="{6D8CFDAE-55AD-4503-89EF-F1D2470720D3}"/>
              </a:ext>
            </a:extLst>
          </p:cNvPr>
          <p:cNvSpPr/>
          <p:nvPr/>
        </p:nvSpPr>
        <p:spPr>
          <a:xfrm>
            <a:off x="8496465" y="4338800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Vender Produtos</a:t>
            </a:r>
            <a:endParaRPr lang="pt-BR" sz="1200" dirty="0"/>
          </a:p>
        </p:txBody>
      </p:sp>
      <p:cxnSp>
        <p:nvCxnSpPr>
          <p:cNvPr id="16" name="Google Shape;117;p15">
            <a:extLst>
              <a:ext uri="{FF2B5EF4-FFF2-40B4-BE49-F238E27FC236}">
                <a16:creationId xmlns:a16="http://schemas.microsoft.com/office/drawing/2014/main" id="{ACF6B4B6-6982-4744-B6A8-0CE0FCED9395}"/>
              </a:ext>
            </a:extLst>
          </p:cNvPr>
          <p:cNvCxnSpPr>
            <a:cxnSpLocks/>
            <a:stCxn id="24" idx="3"/>
            <a:endCxn id="4" idx="0"/>
          </p:cNvCxnSpPr>
          <p:nvPr/>
        </p:nvCxnSpPr>
        <p:spPr>
          <a:xfrm>
            <a:off x="9170534" y="3724827"/>
            <a:ext cx="4916" cy="6139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17;p15">
            <a:extLst>
              <a:ext uri="{FF2B5EF4-FFF2-40B4-BE49-F238E27FC236}">
                <a16:creationId xmlns:a16="http://schemas.microsoft.com/office/drawing/2014/main" id="{1261CD93-96B3-44CE-A668-81CFE2C7ED6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786255" y="4963204"/>
            <a:ext cx="646082" cy="6106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10;p15"/>
          <p:cNvSpPr/>
          <p:nvPr/>
        </p:nvSpPr>
        <p:spPr>
          <a:xfrm>
            <a:off x="6822832" y="3097650"/>
            <a:ext cx="1510554" cy="627178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Setor</a:t>
            </a:r>
            <a:r>
              <a:rPr lang="en-US" sz="1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0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Projetos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110;p15"/>
          <p:cNvSpPr/>
          <p:nvPr/>
        </p:nvSpPr>
        <p:spPr>
          <a:xfrm>
            <a:off x="8496465" y="3097648"/>
            <a:ext cx="1504932" cy="627179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Setor de Venda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8837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Cenário: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Implantação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de Projeto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 dirty="0"/>
          </a:p>
        </p:txBody>
      </p:sp>
      <p:cxnSp>
        <p:nvCxnSpPr>
          <p:cNvPr id="113" name="Google Shape;113;p15"/>
          <p:cNvCxnSpPr>
            <a:stCxn id="112" idx="3"/>
            <a:endCxn id="110" idx="2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agenda a data da implantação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gerente de projeto negocia uma data junto ao condomínio para implantar o sistema</a:t>
            </a:r>
            <a:endParaRPr dirty="0"/>
          </a:p>
        </p:txBody>
      </p:sp>
      <p:cxnSp>
        <p:nvCxnSpPr>
          <p:cNvPr id="117" name="Google Shape;117;p15"/>
          <p:cNvCxnSpPr>
            <a:cxnSpLocks/>
            <a:stCxn id="110" idx="3"/>
            <a:endCxn id="2" idx="0"/>
          </p:cNvCxnSpPr>
          <p:nvPr/>
        </p:nvCxnSpPr>
        <p:spPr>
          <a:xfrm flipH="1">
            <a:off x="7532392" y="3773970"/>
            <a:ext cx="746105" cy="567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513E65FA-6232-4B86-8394-7AD4B39CE0E6}"/>
              </a:ext>
            </a:extLst>
          </p:cNvPr>
          <p:cNvSpPr/>
          <p:nvPr/>
        </p:nvSpPr>
        <p:spPr>
          <a:xfrm>
            <a:off x="6853407" y="4341330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Tratar Implantação</a:t>
            </a:r>
            <a:endParaRPr lang="pt-BR" sz="1200" dirty="0"/>
          </a:p>
        </p:txBody>
      </p:sp>
      <p:sp>
        <p:nvSpPr>
          <p:cNvPr id="3" name="Retângulo de cantos arredondados 111">
            <a:extLst>
              <a:ext uri="{FF2B5EF4-FFF2-40B4-BE49-F238E27FC236}">
                <a16:creationId xmlns:a16="http://schemas.microsoft.com/office/drawing/2014/main" id="{ED24AFBE-D03E-4019-95AB-8C04C1C6154A}"/>
              </a:ext>
            </a:extLst>
          </p:cNvPr>
          <p:cNvSpPr/>
          <p:nvPr/>
        </p:nvSpPr>
        <p:spPr>
          <a:xfrm>
            <a:off x="8550715" y="4341330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/>
              <a:t>Receber</a:t>
            </a:r>
            <a:endParaRPr lang="pt-BR" sz="1200" b="1" dirty="0"/>
          </a:p>
          <a:p>
            <a:pPr algn="ctr"/>
            <a:r>
              <a:rPr lang="pt-BR" sz="1200" b="1" dirty="0"/>
              <a:t>Produtos</a:t>
            </a:r>
            <a:endParaRPr lang="pt-BR" sz="1200" dirty="0"/>
          </a:p>
        </p:txBody>
      </p:sp>
      <p:cxnSp>
        <p:nvCxnSpPr>
          <p:cNvPr id="15" name="Google Shape;117;p15">
            <a:extLst>
              <a:ext uri="{FF2B5EF4-FFF2-40B4-BE49-F238E27FC236}">
                <a16:creationId xmlns:a16="http://schemas.microsoft.com/office/drawing/2014/main" id="{742105BD-4327-4408-A24F-BB2544C2FBA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87821" y="3773970"/>
            <a:ext cx="841879" cy="567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17;p15">
            <a:extLst>
              <a:ext uri="{FF2B5EF4-FFF2-40B4-BE49-F238E27FC236}">
                <a16:creationId xmlns:a16="http://schemas.microsoft.com/office/drawing/2014/main" id="{0584CB36-0088-4076-846E-A29AF7EC0C34}"/>
              </a:ext>
            </a:extLst>
          </p:cNvPr>
          <p:cNvCxnSpPr>
            <a:cxnSpLocks/>
          </p:cNvCxnSpPr>
          <p:nvPr/>
        </p:nvCxnSpPr>
        <p:spPr>
          <a:xfrm>
            <a:off x="9073628" y="4956684"/>
            <a:ext cx="0" cy="8044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0BC6C808-31E7-4236-AB08-E5582B6406E4}"/>
              </a:ext>
            </a:extLst>
          </p:cNvPr>
          <p:cNvSpPr/>
          <p:nvPr/>
        </p:nvSpPr>
        <p:spPr>
          <a:xfrm>
            <a:off x="8427200" y="561770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1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Cenário: </a:t>
            </a:r>
            <a:r>
              <a:rPr lang="pt-BR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Solicitar Manutenção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Técnica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 dirty="0"/>
          </a:p>
        </p:txBody>
      </p:sp>
      <p:cxnSp>
        <p:nvCxnSpPr>
          <p:cNvPr id="113" name="Google Shape;113;p15"/>
          <p:cNvCxnSpPr>
            <a:stCxn id="112" idx="3"/>
            <a:endCxn id="110" idx="2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 departamento de engenharia trata as manutenções</a:t>
            </a:r>
            <a:endParaRPr dirty="0"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engenharia agenda as manutenções preventivas e corretivas</a:t>
            </a:r>
            <a:endParaRPr dirty="0"/>
          </a:p>
        </p:txBody>
      </p:sp>
      <p:cxnSp>
        <p:nvCxnSpPr>
          <p:cNvPr id="117" name="Google Shape;117;p15"/>
          <p:cNvCxnSpPr>
            <a:cxnSpLocks/>
            <a:stCxn id="110" idx="3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513E65FA-6232-4B86-8394-7AD4B39CE0E6}"/>
              </a:ext>
            </a:extLst>
          </p:cNvPr>
          <p:cNvSpPr/>
          <p:nvPr/>
        </p:nvSpPr>
        <p:spPr>
          <a:xfrm>
            <a:off x="7639274" y="4256266"/>
            <a:ext cx="1357970" cy="6244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Tratar Manutenção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7728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190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Gill Sans</vt:lpstr>
      <vt:lpstr>Arial</vt:lpstr>
      <vt:lpstr>Tema do Office</vt:lpstr>
      <vt:lpstr>Contexto de Negócio</vt:lpstr>
      <vt:lpstr>Cenário: Obter Orçamento</vt:lpstr>
      <vt:lpstr> Cenário: Fechar Contrato </vt:lpstr>
      <vt:lpstr>Cenário: Agendar Implantação</vt:lpstr>
      <vt:lpstr>Cenário: Solicitar Manutenção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 para cada Cenário</dc:title>
  <dc:creator>Matos</dc:creator>
  <cp:lastModifiedBy>User</cp:lastModifiedBy>
  <cp:revision>24</cp:revision>
  <dcterms:modified xsi:type="dcterms:W3CDTF">2020-10-15T03:07:36Z</dcterms:modified>
</cp:coreProperties>
</file>