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14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1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9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77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0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67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2A1B-E588-471C-9136-1573BA11BC5B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FD58B-BEA4-4E5C-98E3-9DB14FBB1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10" y="0"/>
            <a:ext cx="8608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019" y="0"/>
            <a:ext cx="7767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5c21e225-6f82-4726-9d9c-70248d143a1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36" y="0"/>
            <a:ext cx="8385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31" y="0"/>
            <a:ext cx="8483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30" y="0"/>
            <a:ext cx="5543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5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96" y="0"/>
            <a:ext cx="6664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95262"/>
            <a:ext cx="112204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Izaias Nilson de Souza</dc:creator>
  <cp:lastModifiedBy>Izaias Nilson de Souza</cp:lastModifiedBy>
  <cp:revision>2</cp:revision>
  <dcterms:created xsi:type="dcterms:W3CDTF">2020-10-16T03:17:37Z</dcterms:created>
  <dcterms:modified xsi:type="dcterms:W3CDTF">2020-10-16T03:18:59Z</dcterms:modified>
</cp:coreProperties>
</file>