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ill Sans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6fe8a23d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96fe8a23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6fe8a23d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96fe8a23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05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6fe8a23d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96fe8a23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5164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6fe8a23d0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96fe8a23d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34550" y="2086925"/>
            <a:ext cx="119229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5200"/>
              <a:t>Arquitetura de Negócio para cada Cenário</a:t>
            </a:r>
            <a:r>
              <a:rPr lang="pt-BR"/>
              <a:t> 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3279375" y="3960037"/>
            <a:ext cx="9144000" cy="230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 err="1"/>
              <a:t>Antonio</a:t>
            </a:r>
            <a:r>
              <a:rPr lang="pt-BR" dirty="0"/>
              <a:t> de Jesus Matos      	RA: 1901914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/>
              <a:t>Bruno C. Rosado    		RA: 1902158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 err="1"/>
              <a:t>Izaias</a:t>
            </a:r>
            <a:r>
              <a:rPr lang="pt-BR" dirty="0"/>
              <a:t> N. Souza    		RA: 1902195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/>
              <a:t>Lucas Eduardo N. Silva    	RA: 1902147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/>
              <a:t>Nathalia </a:t>
            </a:r>
            <a:r>
              <a:rPr lang="pt-BR" dirty="0" err="1"/>
              <a:t>Furigo</a:t>
            </a:r>
            <a:r>
              <a:rPr lang="pt-BR" dirty="0"/>
              <a:t>     		RA: 1900951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2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0" y="227525"/>
            <a:ext cx="1282775" cy="105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3921750" y="418525"/>
            <a:ext cx="43485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Artefato 15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38200" y="4451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Contexto de Negócio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2030143" y="3733031"/>
            <a:ext cx="1336431" cy="91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Condomínio</a:t>
            </a:r>
            <a:endParaRPr/>
          </a:p>
        </p:txBody>
      </p:sp>
      <p:cxnSp>
        <p:nvCxnSpPr>
          <p:cNvPr id="98" name="Google Shape;98;p14"/>
          <p:cNvCxnSpPr>
            <a:stCxn id="97" idx="3"/>
            <a:endCxn id="99" idx="1"/>
          </p:cNvCxnSpPr>
          <p:nvPr/>
        </p:nvCxnSpPr>
        <p:spPr>
          <a:xfrm>
            <a:off x="3366574" y="4190231"/>
            <a:ext cx="3465300" cy="600"/>
          </a:xfrm>
          <a:prstGeom prst="curvedConnector3">
            <a:avLst>
              <a:gd name="adj1" fmla="val 50001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14"/>
          <p:cNvSpPr txBox="1"/>
          <p:nvPr/>
        </p:nvSpPr>
        <p:spPr>
          <a:xfrm>
            <a:off x="3479341" y="3116981"/>
            <a:ext cx="3761486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Comprar SS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Solicitar a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Implementação do SS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Solicitar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Manutenção</a:t>
            </a:r>
            <a:endParaRPr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6831917" y="2752396"/>
            <a:ext cx="3610800" cy="28758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SmartBrain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7771813" y="445123"/>
            <a:ext cx="1520777" cy="91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Fornecedores</a:t>
            </a:r>
            <a:endParaRPr/>
          </a:p>
        </p:txBody>
      </p:sp>
      <p:cxnSp>
        <p:nvCxnSpPr>
          <p:cNvPr id="102" name="Google Shape;102;p14"/>
          <p:cNvCxnSpPr>
            <a:stCxn id="101" idx="2"/>
          </p:cNvCxnSpPr>
          <p:nvPr/>
        </p:nvCxnSpPr>
        <p:spPr>
          <a:xfrm rot="5400000">
            <a:off x="7829452" y="2049673"/>
            <a:ext cx="1392900" cy="126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14"/>
          <p:cNvSpPr txBox="1"/>
          <p:nvPr/>
        </p:nvSpPr>
        <p:spPr>
          <a:xfrm>
            <a:off x="8791137" y="1533379"/>
            <a:ext cx="2934084" cy="104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Orçamento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Vender Produtos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Entregar Produtos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25" y="5681300"/>
            <a:ext cx="110725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pt-BR" dirty="0"/>
              <a:t>Cenário: </a:t>
            </a:r>
            <a:r>
              <a:rPr lang="pt-BR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Orçamento</a:t>
            </a:r>
            <a:endParaRPr dirty="0"/>
          </a:p>
        </p:txBody>
      </p:sp>
      <p:sp>
        <p:nvSpPr>
          <p:cNvPr id="110" name="Google Shape;110;p15"/>
          <p:cNvSpPr/>
          <p:nvPr/>
        </p:nvSpPr>
        <p:spPr>
          <a:xfrm>
            <a:off x="7537797" y="3189570"/>
            <a:ext cx="1627500" cy="5844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Recepção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1766475" y="3097650"/>
            <a:ext cx="1605000" cy="889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Fornecedores</a:t>
            </a:r>
            <a:endParaRPr/>
          </a:p>
        </p:txBody>
      </p:sp>
      <p:cxnSp>
        <p:nvCxnSpPr>
          <p:cNvPr id="113" name="Google Shape;113;p15"/>
          <p:cNvCxnSpPr>
            <a:stCxn id="112" idx="3"/>
            <a:endCxn id="110" idx="2"/>
          </p:cNvCxnSpPr>
          <p:nvPr/>
        </p:nvCxnSpPr>
        <p:spPr>
          <a:xfrm>
            <a:off x="3371475" y="3542250"/>
            <a:ext cx="4166400" cy="126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5"/>
          <p:cNvSpPr/>
          <p:nvPr/>
        </p:nvSpPr>
        <p:spPr>
          <a:xfrm>
            <a:off x="6546167" y="2398066"/>
            <a:ext cx="3610800" cy="28758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SmartBrain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1423180" y="1690688"/>
            <a:ext cx="3896700" cy="9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  <a:lnTo>
                  <a:pt x="122996" y="120000"/>
                </a:lnTo>
              </a:path>
              <a:path w="120000" h="120000" fill="none" extrusionOk="0">
                <a:moveTo>
                  <a:pt x="122996" y="46813"/>
                </a:moveTo>
                <a:lnTo>
                  <a:pt x="188441" y="195784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cenário, os Fornecedores interagem com a 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SmartBrain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fornecer orçamento de produtos</a:t>
            </a:r>
            <a:endParaRPr dirty="0"/>
          </a:p>
        </p:txBody>
      </p:sp>
      <p:sp>
        <p:nvSpPr>
          <p:cNvPr id="116" name="Google Shape;116;p15"/>
          <p:cNvSpPr/>
          <p:nvPr/>
        </p:nvSpPr>
        <p:spPr>
          <a:xfrm>
            <a:off x="2649416" y="5495092"/>
            <a:ext cx="3896700" cy="9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  <a:lnTo>
                  <a:pt x="122996" y="120000"/>
                </a:lnTo>
              </a:path>
              <a:path w="120000" h="120000" fill="none" extrusionOk="0">
                <a:moveTo>
                  <a:pt x="122996" y="34656"/>
                </a:moveTo>
                <a:lnTo>
                  <a:pt x="154218" y="-104660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Estoque disponibiliza os componentes para fabricação dos produtos</a:t>
            </a:r>
            <a:endParaRPr/>
          </a:p>
        </p:txBody>
      </p:sp>
      <p:cxnSp>
        <p:nvCxnSpPr>
          <p:cNvPr id="117" name="Google Shape;117;p15"/>
          <p:cNvCxnSpPr>
            <a:cxnSpLocks/>
            <a:stCxn id="110" idx="3"/>
          </p:cNvCxnSpPr>
          <p:nvPr/>
        </p:nvCxnSpPr>
        <p:spPr>
          <a:xfrm>
            <a:off x="8278497" y="3773970"/>
            <a:ext cx="2700" cy="52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1925" y="141650"/>
            <a:ext cx="1605147" cy="13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2392" y="3186500"/>
            <a:ext cx="163830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39274" y="4256266"/>
            <a:ext cx="1357970" cy="624404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/>
              <a:t>Realizar Orçamento</a:t>
            </a:r>
            <a:endParaRPr lang="pt-BR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br>
              <a:rPr lang="pt-BR" dirty="0"/>
            </a:br>
            <a:r>
              <a:rPr lang="pt-BR" dirty="0"/>
              <a:t>Cenário: </a:t>
            </a:r>
            <a:r>
              <a:rPr lang="pt-BR" sz="4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Vender Produtos</a:t>
            </a:r>
            <a:br>
              <a:rPr lang="pt-BR" sz="4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</a:br>
            <a:endParaRPr dirty="0"/>
          </a:p>
        </p:txBody>
      </p:sp>
      <p:sp>
        <p:nvSpPr>
          <p:cNvPr id="110" name="Google Shape;110;p15"/>
          <p:cNvSpPr/>
          <p:nvPr/>
        </p:nvSpPr>
        <p:spPr>
          <a:xfrm>
            <a:off x="7537797" y="3189570"/>
            <a:ext cx="1627500" cy="5844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Recepção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1766475" y="3097650"/>
            <a:ext cx="1605000" cy="889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Fornecedores</a:t>
            </a:r>
            <a:endParaRPr/>
          </a:p>
        </p:txBody>
      </p:sp>
      <p:cxnSp>
        <p:nvCxnSpPr>
          <p:cNvPr id="113" name="Google Shape;113;p15"/>
          <p:cNvCxnSpPr>
            <a:stCxn id="112" idx="3"/>
            <a:endCxn id="110" idx="2"/>
          </p:cNvCxnSpPr>
          <p:nvPr/>
        </p:nvCxnSpPr>
        <p:spPr>
          <a:xfrm>
            <a:off x="3371475" y="3542250"/>
            <a:ext cx="4166400" cy="126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5"/>
          <p:cNvSpPr/>
          <p:nvPr/>
        </p:nvSpPr>
        <p:spPr>
          <a:xfrm>
            <a:off x="6546167" y="2398066"/>
            <a:ext cx="3610800" cy="28758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SmartBrain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1423180" y="1690688"/>
            <a:ext cx="3896700" cy="9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  <a:lnTo>
                  <a:pt x="122996" y="120000"/>
                </a:lnTo>
              </a:path>
              <a:path w="120000" h="120000" fill="none" extrusionOk="0">
                <a:moveTo>
                  <a:pt x="122996" y="46813"/>
                </a:moveTo>
                <a:lnTo>
                  <a:pt x="188441" y="195784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cenário, os Fornecedores interagem com a 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SmartBrain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realizar a venda dos produtos</a:t>
            </a:r>
            <a:endParaRPr dirty="0"/>
          </a:p>
        </p:txBody>
      </p:sp>
      <p:sp>
        <p:nvSpPr>
          <p:cNvPr id="116" name="Google Shape;116;p15"/>
          <p:cNvSpPr/>
          <p:nvPr/>
        </p:nvSpPr>
        <p:spPr>
          <a:xfrm>
            <a:off x="2649416" y="5495092"/>
            <a:ext cx="3896700" cy="9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  <a:lnTo>
                  <a:pt x="122996" y="120000"/>
                </a:lnTo>
              </a:path>
              <a:path w="120000" h="120000" fill="none" extrusionOk="0">
                <a:moveTo>
                  <a:pt x="122996" y="34656"/>
                </a:moveTo>
                <a:lnTo>
                  <a:pt x="154218" y="-104660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Estoque disponibiliza os componentes para fabricação dos produtos</a:t>
            </a:r>
            <a:endParaRPr/>
          </a:p>
        </p:txBody>
      </p:sp>
      <p:cxnSp>
        <p:nvCxnSpPr>
          <p:cNvPr id="117" name="Google Shape;117;p15"/>
          <p:cNvCxnSpPr>
            <a:cxnSpLocks/>
            <a:stCxn id="110" idx="3"/>
          </p:cNvCxnSpPr>
          <p:nvPr/>
        </p:nvCxnSpPr>
        <p:spPr>
          <a:xfrm>
            <a:off x="8278497" y="3773970"/>
            <a:ext cx="2700" cy="52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1925" y="141650"/>
            <a:ext cx="1605147" cy="13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2392" y="3186500"/>
            <a:ext cx="163830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de cantos arredondados 111">
            <a:extLst>
              <a:ext uri="{FF2B5EF4-FFF2-40B4-BE49-F238E27FC236}">
                <a16:creationId xmlns:a16="http://schemas.microsoft.com/office/drawing/2014/main" id="{B5627F92-197E-4A8E-91D7-956E8D47EBE4}"/>
              </a:ext>
            </a:extLst>
          </p:cNvPr>
          <p:cNvSpPr/>
          <p:nvPr/>
        </p:nvSpPr>
        <p:spPr>
          <a:xfrm>
            <a:off x="7639274" y="4256266"/>
            <a:ext cx="1357970" cy="624404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/>
              <a:t>Tratar a Compra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78837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Cenário: Entregar Produtos</a:t>
            </a:r>
            <a:endParaRPr dirty="0"/>
          </a:p>
        </p:txBody>
      </p:sp>
      <p:sp>
        <p:nvSpPr>
          <p:cNvPr id="110" name="Google Shape;110;p15"/>
          <p:cNvSpPr/>
          <p:nvPr/>
        </p:nvSpPr>
        <p:spPr>
          <a:xfrm>
            <a:off x="7537797" y="3189570"/>
            <a:ext cx="1627500" cy="5844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Recepção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1766475" y="3097650"/>
            <a:ext cx="1605000" cy="889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Fornecedores</a:t>
            </a:r>
            <a:endParaRPr/>
          </a:p>
        </p:txBody>
      </p:sp>
      <p:cxnSp>
        <p:nvCxnSpPr>
          <p:cNvPr id="113" name="Google Shape;113;p15"/>
          <p:cNvCxnSpPr>
            <a:stCxn id="112" idx="3"/>
            <a:endCxn id="110" idx="2"/>
          </p:cNvCxnSpPr>
          <p:nvPr/>
        </p:nvCxnSpPr>
        <p:spPr>
          <a:xfrm>
            <a:off x="3371475" y="3542250"/>
            <a:ext cx="4166400" cy="126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5"/>
          <p:cNvSpPr/>
          <p:nvPr/>
        </p:nvSpPr>
        <p:spPr>
          <a:xfrm>
            <a:off x="6546167" y="2398066"/>
            <a:ext cx="3610800" cy="28758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SmartBrain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1423180" y="1690688"/>
            <a:ext cx="3896700" cy="9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  <a:lnTo>
                  <a:pt x="122996" y="120000"/>
                </a:lnTo>
              </a:path>
              <a:path w="120000" h="120000" fill="none" extrusionOk="0">
                <a:moveTo>
                  <a:pt x="122996" y="46813"/>
                </a:moveTo>
                <a:lnTo>
                  <a:pt x="188441" y="195784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cenário, os Fornecedores interagem com a SmartBrain para fornecer componentes</a:t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2649416" y="5495092"/>
            <a:ext cx="3896700" cy="9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  <a:lnTo>
                  <a:pt x="122996" y="120000"/>
                </a:lnTo>
              </a:path>
              <a:path w="120000" h="120000" fill="none" extrusionOk="0">
                <a:moveTo>
                  <a:pt x="122996" y="34656"/>
                </a:moveTo>
                <a:lnTo>
                  <a:pt x="154218" y="-104660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Estoque disponibiliza os componentes para fabricação dos produtos</a:t>
            </a:r>
            <a:endParaRPr/>
          </a:p>
        </p:txBody>
      </p:sp>
      <p:cxnSp>
        <p:nvCxnSpPr>
          <p:cNvPr id="117" name="Google Shape;117;p15"/>
          <p:cNvCxnSpPr>
            <a:cxnSpLocks/>
            <a:stCxn id="110" idx="3"/>
          </p:cNvCxnSpPr>
          <p:nvPr/>
        </p:nvCxnSpPr>
        <p:spPr>
          <a:xfrm>
            <a:off x="8278497" y="3773970"/>
            <a:ext cx="2700" cy="52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1925" y="141650"/>
            <a:ext cx="1605147" cy="13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2392" y="3186500"/>
            <a:ext cx="163830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de cantos arredondados 111">
            <a:extLst>
              <a:ext uri="{FF2B5EF4-FFF2-40B4-BE49-F238E27FC236}">
                <a16:creationId xmlns:a16="http://schemas.microsoft.com/office/drawing/2014/main" id="{513E65FA-6232-4B86-8394-7AD4B39CE0E6}"/>
              </a:ext>
            </a:extLst>
          </p:cNvPr>
          <p:cNvSpPr/>
          <p:nvPr/>
        </p:nvSpPr>
        <p:spPr>
          <a:xfrm>
            <a:off x="7639274" y="4256266"/>
            <a:ext cx="1357970" cy="624404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/>
              <a:t>Tratar Entrega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39917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Cenário: Comprar SS</a:t>
            </a:r>
            <a:endParaRPr dirty="0"/>
          </a:p>
        </p:txBody>
      </p:sp>
      <p:sp>
        <p:nvSpPr>
          <p:cNvPr id="126" name="Google Shape;126;p16"/>
          <p:cNvSpPr/>
          <p:nvPr/>
        </p:nvSpPr>
        <p:spPr>
          <a:xfrm>
            <a:off x="7537797" y="3189570"/>
            <a:ext cx="1627500" cy="5844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Recepção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1654950" y="3097650"/>
            <a:ext cx="1716600" cy="91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Condomínio</a:t>
            </a:r>
            <a:endParaRPr/>
          </a:p>
        </p:txBody>
      </p:sp>
      <p:cxnSp>
        <p:nvCxnSpPr>
          <p:cNvPr id="129" name="Google Shape;129;p16"/>
          <p:cNvCxnSpPr>
            <a:stCxn id="128" idx="3"/>
            <a:endCxn id="126" idx="2"/>
          </p:cNvCxnSpPr>
          <p:nvPr/>
        </p:nvCxnSpPr>
        <p:spPr>
          <a:xfrm>
            <a:off x="3371550" y="3554850"/>
            <a:ext cx="4166100" cy="6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16"/>
          <p:cNvSpPr/>
          <p:nvPr/>
        </p:nvSpPr>
        <p:spPr>
          <a:xfrm>
            <a:off x="6546167" y="2398066"/>
            <a:ext cx="3610800" cy="28758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SmartBrain</a:t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1423180" y="1690688"/>
            <a:ext cx="3896700" cy="9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  <a:lnTo>
                  <a:pt x="122996" y="120000"/>
                </a:lnTo>
              </a:path>
              <a:path w="120000" h="120000" fill="none" extrusionOk="0">
                <a:moveTo>
                  <a:pt x="122996" y="46813"/>
                </a:moveTo>
                <a:lnTo>
                  <a:pt x="188441" y="195784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cenário, o Condomínio interage com a SmartBrain para a aquisição da Automação Residencial</a:t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2649416" y="5495092"/>
            <a:ext cx="3896700" cy="9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  <a:lnTo>
                  <a:pt x="122996" y="120000"/>
                </a:lnTo>
              </a:path>
              <a:path w="120000" h="120000" fill="none" extrusionOk="0">
                <a:moveTo>
                  <a:pt x="122996" y="34656"/>
                </a:moveTo>
                <a:lnTo>
                  <a:pt x="154218" y="-104660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Condomínio disponibiliza as áreas afetadas na implantação da solução</a:t>
            </a:r>
            <a:endParaRPr/>
          </a:p>
        </p:txBody>
      </p:sp>
      <p:cxnSp>
        <p:nvCxnSpPr>
          <p:cNvPr id="133" name="Google Shape;133;p16"/>
          <p:cNvCxnSpPr>
            <a:cxnSpLocks/>
            <a:stCxn id="126" idx="3"/>
          </p:cNvCxnSpPr>
          <p:nvPr/>
        </p:nvCxnSpPr>
        <p:spPr>
          <a:xfrm>
            <a:off x="8278497" y="3773970"/>
            <a:ext cx="2700" cy="52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4" name="Google Shape;1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1925" y="141650"/>
            <a:ext cx="1605147" cy="13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2425" y="3183350"/>
            <a:ext cx="163830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de cantos arredondados 111">
            <a:extLst>
              <a:ext uri="{FF2B5EF4-FFF2-40B4-BE49-F238E27FC236}">
                <a16:creationId xmlns:a16="http://schemas.microsoft.com/office/drawing/2014/main" id="{55299A95-5FCB-4228-BE76-D60010B88B31}"/>
              </a:ext>
            </a:extLst>
          </p:cNvPr>
          <p:cNvSpPr/>
          <p:nvPr/>
        </p:nvSpPr>
        <p:spPr>
          <a:xfrm>
            <a:off x="7639274" y="4256266"/>
            <a:ext cx="1357970" cy="624404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/>
              <a:t>Realizar Venda do SS</a:t>
            </a:r>
            <a:endParaRPr lang="pt-BR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Cenário: Implementação</a:t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7537797" y="3189570"/>
            <a:ext cx="1627447" cy="584456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Recepção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Condomínio</a:t>
            </a:r>
            <a:endParaRPr/>
          </a:p>
        </p:txBody>
      </p:sp>
      <p:cxnSp>
        <p:nvCxnSpPr>
          <p:cNvPr id="145" name="Google Shape;145;p17"/>
          <p:cNvCxnSpPr>
            <a:stCxn id="144" idx="3"/>
            <a:endCxn id="142" idx="2"/>
          </p:cNvCxnSpPr>
          <p:nvPr/>
        </p:nvCxnSpPr>
        <p:spPr>
          <a:xfrm>
            <a:off x="3371556" y="3554855"/>
            <a:ext cx="4166100" cy="6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7"/>
          <p:cNvSpPr/>
          <p:nvPr/>
        </p:nvSpPr>
        <p:spPr>
          <a:xfrm>
            <a:off x="6546167" y="2398066"/>
            <a:ext cx="3610708" cy="287567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SmartBrain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1423180" y="1690688"/>
            <a:ext cx="3896751" cy="97204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  <a:lnTo>
                  <a:pt x="122996" y="120000"/>
                </a:lnTo>
              </a:path>
              <a:path w="120000" h="120000" fill="none" extrusionOk="0">
                <a:moveTo>
                  <a:pt x="122996" y="46813"/>
                </a:moveTo>
                <a:lnTo>
                  <a:pt x="188441" y="195784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cenário, o Condomínio faz a Implementação da solução de acesso a Portaria (empresa condomínio)</a:t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2649416" y="5495092"/>
            <a:ext cx="3896751" cy="97204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  <a:lnTo>
                  <a:pt x="122996" y="120000"/>
                </a:lnTo>
              </a:path>
              <a:path w="120000" h="120000" fill="none" extrusionOk="0">
                <a:moveTo>
                  <a:pt x="122996" y="34656"/>
                </a:moveTo>
                <a:lnTo>
                  <a:pt x="154218" y="-104660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Implementação da automação residencial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17"/>
          <p:cNvCxnSpPr>
            <a:cxnSpLocks/>
            <a:stCxn id="142" idx="3"/>
          </p:cNvCxnSpPr>
          <p:nvPr/>
        </p:nvCxnSpPr>
        <p:spPr>
          <a:xfrm>
            <a:off x="8278463" y="3774026"/>
            <a:ext cx="2700" cy="52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375" y="3186513"/>
            <a:ext cx="16383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1925" y="141650"/>
            <a:ext cx="1605147" cy="13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de cantos arredondados 111">
            <a:extLst>
              <a:ext uri="{FF2B5EF4-FFF2-40B4-BE49-F238E27FC236}">
                <a16:creationId xmlns:a16="http://schemas.microsoft.com/office/drawing/2014/main" id="{E21677DA-849C-4647-9890-86DDA6F9F012}"/>
              </a:ext>
            </a:extLst>
          </p:cNvPr>
          <p:cNvSpPr/>
          <p:nvPr/>
        </p:nvSpPr>
        <p:spPr>
          <a:xfrm>
            <a:off x="7639274" y="4256266"/>
            <a:ext cx="1357970" cy="624404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/>
              <a:t>Tratar a Instalação do SS</a:t>
            </a:r>
            <a:endParaRPr lang="pt-BR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Cenário:Manutenção</a:t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7537797" y="3189570"/>
            <a:ext cx="1627447" cy="584456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Recepção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Condomínio</a:t>
            </a:r>
            <a:endParaRPr/>
          </a:p>
        </p:txBody>
      </p:sp>
      <p:cxnSp>
        <p:nvCxnSpPr>
          <p:cNvPr id="161" name="Google Shape;161;p18"/>
          <p:cNvCxnSpPr>
            <a:stCxn id="160" idx="3"/>
            <a:endCxn id="158" idx="2"/>
          </p:cNvCxnSpPr>
          <p:nvPr/>
        </p:nvCxnSpPr>
        <p:spPr>
          <a:xfrm>
            <a:off x="3371556" y="3554855"/>
            <a:ext cx="4166100" cy="6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p18"/>
          <p:cNvSpPr/>
          <p:nvPr/>
        </p:nvSpPr>
        <p:spPr>
          <a:xfrm>
            <a:off x="6546167" y="2398066"/>
            <a:ext cx="3610708" cy="287567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SmartBrain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1423180" y="1690688"/>
            <a:ext cx="3896751" cy="97204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  <a:lnTo>
                  <a:pt x="122996" y="120000"/>
                </a:lnTo>
              </a:path>
              <a:path w="120000" h="120000" fill="none" extrusionOk="0">
                <a:moveTo>
                  <a:pt x="122996" y="46813"/>
                </a:moveTo>
                <a:lnTo>
                  <a:pt x="188441" y="195784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cenário, a SmartBrain realiza prestação de serviço de automação de acesso a Portaria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2649416" y="5495092"/>
            <a:ext cx="3896751" cy="97204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  <a:lnTo>
                  <a:pt x="122996" y="120000"/>
                </a:lnTo>
              </a:path>
              <a:path w="120000" h="120000" fill="none" extrusionOk="0">
                <a:moveTo>
                  <a:pt x="122996" y="34656"/>
                </a:moveTo>
                <a:lnTo>
                  <a:pt x="154218" y="-104660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Manutenção preventiva e corretiva do hardware implementado quando necessário</a:t>
            </a:r>
            <a:endParaRPr/>
          </a:p>
        </p:txBody>
      </p:sp>
      <p:cxnSp>
        <p:nvCxnSpPr>
          <p:cNvPr id="165" name="Google Shape;165;p18"/>
          <p:cNvCxnSpPr>
            <a:cxnSpLocks/>
            <a:stCxn id="158" idx="3"/>
          </p:cNvCxnSpPr>
          <p:nvPr/>
        </p:nvCxnSpPr>
        <p:spPr>
          <a:xfrm>
            <a:off x="8278463" y="3774026"/>
            <a:ext cx="2700" cy="52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375" y="3183438"/>
            <a:ext cx="16383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1925" y="141650"/>
            <a:ext cx="1605147" cy="13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de cantos arredondados 111">
            <a:extLst>
              <a:ext uri="{FF2B5EF4-FFF2-40B4-BE49-F238E27FC236}">
                <a16:creationId xmlns:a16="http://schemas.microsoft.com/office/drawing/2014/main" id="{7F2A3532-12F2-4939-A526-00715FE5E038}"/>
              </a:ext>
            </a:extLst>
          </p:cNvPr>
          <p:cNvSpPr/>
          <p:nvPr/>
        </p:nvSpPr>
        <p:spPr>
          <a:xfrm>
            <a:off x="7639274" y="4256266"/>
            <a:ext cx="1357970" cy="624404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/>
              <a:t>Tratar </a:t>
            </a:r>
            <a:r>
              <a:rPr lang="pt-BR" sz="1200" b="1" dirty="0" err="1"/>
              <a:t>MAnutenção</a:t>
            </a:r>
            <a:endParaRPr lang="pt-BR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300</Words>
  <Application>Microsoft Office PowerPoint</Application>
  <PresentationFormat>Widescreen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Gill Sans</vt:lpstr>
      <vt:lpstr>Calibri</vt:lpstr>
      <vt:lpstr>Arial</vt:lpstr>
      <vt:lpstr>Tema do Office</vt:lpstr>
      <vt:lpstr>Arquitetura de Negócio para cada Cenário </vt:lpstr>
      <vt:lpstr>Contexto de Negócio</vt:lpstr>
      <vt:lpstr>Cenário: Realizar Orçamento</vt:lpstr>
      <vt:lpstr> Cenário: Vender Produtos </vt:lpstr>
      <vt:lpstr>Cenário: Entregar Produtos</vt:lpstr>
      <vt:lpstr>Cenário: Comprar SS</vt:lpstr>
      <vt:lpstr>Cenário: Implementação</vt:lpstr>
      <vt:lpstr>Cenário:Manutenção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Negócio para cada Cenário</dc:title>
  <dc:creator>Matos</dc:creator>
  <cp:lastModifiedBy>Matos</cp:lastModifiedBy>
  <cp:revision>5</cp:revision>
  <dcterms:modified xsi:type="dcterms:W3CDTF">2020-09-12T02:40:13Z</dcterms:modified>
</cp:coreProperties>
</file>