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SmartWeather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Oriol Gut &amp; Antonio </a:t>
            </a:r>
            <a:r>
              <a:rPr lang="de-CH" dirty="0" err="1" smtClean="0"/>
              <a:t>Mazzone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77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61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ihre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284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Ion-Sitzungssaal</vt:lpstr>
      <vt:lpstr>SmartWeather</vt:lpstr>
      <vt:lpstr>DEMO</vt:lpstr>
      <vt:lpstr>Vielen Dank</vt:lpstr>
    </vt:vector>
  </TitlesOfParts>
  <Company>Noser Engineering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SmartWeather</dc:title>
  <dc:creator>Gut Oriol</dc:creator>
  <cp:lastModifiedBy>Gut Oriol</cp:lastModifiedBy>
  <cp:revision>2</cp:revision>
  <dcterms:created xsi:type="dcterms:W3CDTF">2017-11-03T12:52:07Z</dcterms:created>
  <dcterms:modified xsi:type="dcterms:W3CDTF">2017-11-03T12:54:53Z</dcterms:modified>
</cp:coreProperties>
</file>