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04" r:id="rId2"/>
    <p:sldId id="305" r:id="rId3"/>
    <p:sldId id="306" r:id="rId4"/>
    <p:sldId id="307" r:id="rId5"/>
    <p:sldId id="314" r:id="rId6"/>
    <p:sldId id="308" r:id="rId7"/>
    <p:sldId id="309" r:id="rId8"/>
    <p:sldId id="310" r:id="rId9"/>
    <p:sldId id="313" r:id="rId10"/>
    <p:sldId id="31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3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887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796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Team 99: Project Name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Bi-Weekly Update 1</a:t>
            </a:r>
            <a:br>
              <a:rPr lang="en-US" dirty="0"/>
            </a:br>
            <a:r>
              <a:rPr lang="en-US" sz="2455" dirty="0"/>
              <a:t>Team members list</a:t>
            </a:r>
            <a:br>
              <a:rPr lang="en-US" sz="2455" dirty="0"/>
            </a:br>
            <a:r>
              <a:rPr lang="en-US" sz="2455" dirty="0"/>
              <a:t>Sponsor: Sponsor Name</a:t>
            </a:r>
            <a:br>
              <a:rPr lang="en-US" sz="2455" dirty="0"/>
            </a:br>
            <a:r>
              <a:rPr lang="en-US" sz="2455" dirty="0"/>
              <a:t>TA: TA Name</a:t>
            </a:r>
            <a:br>
              <a:rPr lang="en-US" sz="2455" dirty="0"/>
            </a:br>
            <a:endParaRPr sz="2455" dirty="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 should take 30 seconds</a:t>
            </a:r>
          </a:p>
        </p:txBody>
      </p:sp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dirty="0"/>
              <a:t>Final slide – thank your audience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Summary (30 seconds)</a:t>
            </a:r>
            <a:endParaRPr dirty="0"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What is the problem that we are solving</a:t>
            </a:r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en-US" sz="2600" dirty="0"/>
          </a:p>
          <a:p>
            <a:pPr marL="457200" lvl="0" indent="-393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High-level summary of what system does to solve the problem</a:t>
            </a:r>
            <a:endParaRPr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204155" y="3185652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/ Diagram here</a:t>
            </a:r>
          </a:p>
        </p:txBody>
      </p:sp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Project/Subsystem Overview (45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66103" y="2609720"/>
            <a:ext cx="34117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showing subsystems – with labels showing subsystem owners</a:t>
            </a:r>
          </a:p>
          <a:p>
            <a:endParaRPr lang="en-US" dirty="0"/>
          </a:p>
          <a:p>
            <a:r>
              <a:rPr lang="en-US" dirty="0"/>
              <a:t>Bullets giving essential system/subsystem characteristics</a:t>
            </a:r>
          </a:p>
          <a:p>
            <a:endParaRPr lang="en-US" dirty="0"/>
          </a:p>
          <a:p>
            <a:r>
              <a:rPr lang="en-US" dirty="0"/>
              <a:t>If major changes in subsystems, show before and after …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Major Project Changes for 404 (45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985818" y="2231923"/>
            <a:ext cx="41681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Bullets on changes due to team membership changes  -- describe how subsystem assignments, roles, project will change to accommodate team changes</a:t>
            </a:r>
          </a:p>
          <a:p>
            <a:endParaRPr lang="en-US" dirty="0"/>
          </a:p>
          <a:p>
            <a:r>
              <a:rPr lang="en-US" dirty="0"/>
              <a:t>Bullets on MAJOR changes in project direction due to learning from 403.  If stuff didn’t work out now is the time to redirect</a:t>
            </a:r>
          </a:p>
          <a:p>
            <a:r>
              <a:rPr lang="en-US" dirty="0"/>
              <a:t>	-- </a:t>
            </a:r>
            <a:r>
              <a:rPr lang="en-US" dirty="0" err="1"/>
              <a:t>eg</a:t>
            </a:r>
            <a:r>
              <a:rPr lang="en-US" dirty="0"/>
              <a:t> custom to COTS, MCU changes, application change, major change in communication technology,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1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/>
              <a:t>Project Timeline (30 seconds) 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985818" y="2231923"/>
            <a:ext cx="41681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figure showing where you are at in the project, what’s completed, what’s underway – it should take about 30 seconds to summarize where you are in the timeline</a:t>
            </a:r>
          </a:p>
          <a:p>
            <a:endParaRPr lang="en-US" dirty="0"/>
          </a:p>
          <a:p>
            <a:r>
              <a:rPr lang="en-US" dirty="0"/>
              <a:t>-- Save discussion for subsystem update</a:t>
            </a:r>
          </a:p>
          <a:p>
            <a:r>
              <a:rPr lang="en-US" dirty="0"/>
              <a:t>-- Save detail for execution plan &amp; validation plan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Subsystem 1 (45 seconds)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 dirty="0"/>
              <a:t>Owner</a:t>
            </a:r>
            <a:endParaRPr sz="2980" dirty="0"/>
          </a:p>
        </p:txBody>
      </p:sp>
      <p:graphicFrame>
        <p:nvGraphicFramePr>
          <p:cNvPr id="83" name="Google Shape;83;p5"/>
          <p:cNvGraphicFramePr/>
          <p:nvPr/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Accomplishments since</a:t>
                      </a:r>
                      <a:r>
                        <a:rPr lang="en-US" sz="1800" u="none" strike="noStrike" cap="none" baseline="0" dirty="0"/>
                        <a:t> 403</a:t>
                      </a:r>
                      <a:r>
                        <a:rPr lang="en-US" sz="1800" u="none" strike="noStrike" cap="none" dirty="0"/>
                        <a:t>                          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XX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strike="noStrike" cap="none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What has been accomplished (not just</a:t>
                      </a:r>
                      <a:r>
                        <a:rPr lang="en-US" sz="1800" baseline="0" dirty="0"/>
                        <a:t> started) – is it back up and running from 403?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What are you going</a:t>
                      </a:r>
                      <a:r>
                        <a:rPr lang="en-US" sz="1800" baseline="0" dirty="0"/>
                        <a:t> to accomplish in the next 2 weeks</a:t>
                      </a:r>
                      <a:endParaRPr sz="1800" dirty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33235" y="5015346"/>
            <a:ext cx="6345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 “Started, began, initiated…” are not accomplishments</a:t>
            </a:r>
          </a:p>
          <a:p>
            <a:r>
              <a:rPr lang="en-US" dirty="0"/>
              <a:t>--You do not need to have any accomplishment on some updates if you describe in “Ongoing” what work you have been doing</a:t>
            </a:r>
          </a:p>
          <a:p>
            <a:r>
              <a:rPr lang="en-US" dirty="0"/>
              <a:t>-- Make things here specific and measurable/verifiable</a:t>
            </a:r>
          </a:p>
        </p:txBody>
      </p:sp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/>
          <p:cNvSpPr txBox="1">
            <a:spLocks noGrp="1"/>
          </p:cNvSpPr>
          <p:nvPr>
            <p:ph type="body" idx="1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 err="1"/>
              <a:t>Subsytem</a:t>
            </a:r>
            <a:r>
              <a:rPr lang="en-US" dirty="0"/>
              <a:t> 1 (45 seconds)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 dirty="0"/>
              <a:t>Owner of Subsystem 1</a:t>
            </a:r>
            <a:endParaRPr sz="2980" dirty="0"/>
          </a:p>
        </p:txBody>
      </p:sp>
      <p:sp>
        <p:nvSpPr>
          <p:cNvPr id="2" name="TextBox 1"/>
          <p:cNvSpPr txBox="1"/>
          <p:nvPr/>
        </p:nvSpPr>
        <p:spPr>
          <a:xfrm>
            <a:off x="1927123" y="3382297"/>
            <a:ext cx="2753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 figure related to your subsystem progress</a:t>
            </a:r>
          </a:p>
          <a:p>
            <a:endParaRPr lang="en-US" dirty="0"/>
          </a:p>
          <a:p>
            <a:r>
              <a:rPr lang="en-US" dirty="0"/>
              <a:t>Detail on what works, what doesn’t, what is changing</a:t>
            </a:r>
          </a:p>
        </p:txBody>
      </p:sp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Parts Ordering Status (30 seconds)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76516" y="3126658"/>
            <a:ext cx="44540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parts orders for 404 should be placed very soon.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summary of what is ordered but not received and what remains to be ordered.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do you expect to have all parts?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Execution &amp; Plan (Show for 45 seconds)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465007" y="1818968"/>
            <a:ext cx="44540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 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team planned milestones for completion of any remaining subsystem functionality, integration of specific subsystems, test, and validation plans should be presented.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Milestones should have owners … things like final integration can be group owned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 – should indicate some 404 progress.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 complete all subsystem function in next 3 weeks.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complete all integration 2 weeks before demo to allow for system validation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11853</TotalTime>
  <Words>493</Words>
  <Application>Microsoft Office PowerPoint</Application>
  <PresentationFormat>On-screen Show (4:3)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Team 99: Project Name Bi-Weekly Update 1 Team members list Sponsor: Sponsor Name TA: TA Name </vt:lpstr>
      <vt:lpstr>Project Summary (30 seconds)</vt:lpstr>
      <vt:lpstr>Project/Subsystem Overview (45 seconds) </vt:lpstr>
      <vt:lpstr>Major Project Changes for 404 (45 seconds) </vt:lpstr>
      <vt:lpstr>Project Timeline (30 seconds) </vt:lpstr>
      <vt:lpstr>Subsystem 1 (45 seconds) Owner</vt:lpstr>
      <vt:lpstr>Subsytem 1 (45 seconds) Owner of Subsystem 1</vt:lpstr>
      <vt:lpstr>Parts Ordering Status (30 seconds)</vt:lpstr>
      <vt:lpstr>Execution &amp; Plan (Show for 45 seconds)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lastModifiedBy>Nicole LoGiudice</cp:lastModifiedBy>
  <cp:revision>175</cp:revision>
  <dcterms:created xsi:type="dcterms:W3CDTF">2013-06-18T16:37:55Z</dcterms:created>
  <dcterms:modified xsi:type="dcterms:W3CDTF">2023-01-23T14:27:05Z</dcterms:modified>
</cp:coreProperties>
</file>