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304" r:id="rId2"/>
    <p:sldId id="305" r:id="rId3"/>
    <p:sldId id="306" r:id="rId4"/>
    <p:sldId id="314" r:id="rId5"/>
    <p:sldId id="308" r:id="rId6"/>
    <p:sldId id="309" r:id="rId7"/>
    <p:sldId id="313" r:id="rId8"/>
    <p:sldId id="31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153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33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8C991-F86D-4354-831F-75753FF02021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F0103-B3C6-432F-8770-4E36A8160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83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Michelle</a:t>
            </a:r>
            <a:endParaRPr/>
          </a:p>
        </p:txBody>
      </p:sp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98173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Kyle</a:t>
            </a:r>
            <a:endParaRPr/>
          </a:p>
        </p:txBody>
      </p:sp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03574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66" name="Google Shape;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41249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66" name="Google Shape;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52294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0" name="Google Shape;8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14992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ce58aab64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ce58aab64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0326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7d564a0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7d564a0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Michelle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40328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a11958be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a11958be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3662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9582" y="2130425"/>
            <a:ext cx="4488617" cy="1470025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3886200"/>
            <a:ext cx="5333999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58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0768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DLCOE_logo_HWH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851" y="234146"/>
            <a:ext cx="2443865" cy="41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7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168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0649"/>
            <a:ext cx="8229600" cy="1143000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49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968"/>
            <a:ext cx="3008313" cy="7368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3720"/>
            <a:ext cx="5111750" cy="5052443"/>
          </a:xfrm>
        </p:spPr>
        <p:txBody>
          <a:bodyPr/>
          <a:lstStyle>
            <a:lvl1pPr>
              <a:defRPr sz="2800" b="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03850"/>
            <a:ext cx="3008313" cy="4322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26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6430"/>
            <a:ext cx="2573672" cy="566738"/>
          </a:xfrm>
        </p:spPr>
        <p:txBody>
          <a:bodyPr anchor="b">
            <a:noAutofit/>
          </a:bodyPr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1196430"/>
            <a:ext cx="5486400" cy="4850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68043"/>
            <a:ext cx="2573672" cy="42786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72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1039F-CB0C-E14D-A7EF-3BACE2CEF4EA}" type="datetimeFigureOut">
              <a:rPr lang="en-US" smtClean="0"/>
              <a:t>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16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1619250" y="3814625"/>
            <a:ext cx="7302600" cy="22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Team 99: Project Name</a:t>
            </a:r>
            <a:endParaRPr dirty="0"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Bi-Weekly Update 2</a:t>
            </a:r>
            <a:br>
              <a:rPr lang="en-US" dirty="0"/>
            </a:br>
            <a:r>
              <a:rPr lang="en-US" sz="2455" dirty="0"/>
              <a:t>Team members list</a:t>
            </a:r>
            <a:br>
              <a:rPr lang="en-US" sz="2455" dirty="0"/>
            </a:br>
            <a:r>
              <a:rPr lang="en-US" sz="2455" dirty="0"/>
              <a:t>Sponsor: Sponsor Name</a:t>
            </a:r>
            <a:br>
              <a:rPr lang="en-US" sz="2455" dirty="0"/>
            </a:br>
            <a:r>
              <a:rPr lang="en-US" sz="2455" dirty="0"/>
              <a:t>TA: TA Name</a:t>
            </a:r>
            <a:br>
              <a:rPr lang="en-US" sz="2455" dirty="0"/>
            </a:br>
            <a:endParaRPr sz="2455" dirty="0"/>
          </a:p>
        </p:txBody>
      </p:sp>
      <p:sp>
        <p:nvSpPr>
          <p:cNvPr id="55" name="Google Shape;55;p1"/>
          <p:cNvSpPr/>
          <p:nvPr/>
        </p:nvSpPr>
        <p:spPr>
          <a:xfrm>
            <a:off x="0" y="0"/>
            <a:ext cx="6111425" cy="6111425"/>
          </a:xfrm>
          <a:prstGeom prst="diagStripe">
            <a:avLst>
              <a:gd name="adj" fmla="val 28990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  <a:effectLst>
            <a:outerShdw blurRad="193675" dist="230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" descr="DLCOE_logo_HWH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627745" y="6111425"/>
            <a:ext cx="377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 should take 30 seconds</a:t>
            </a:r>
          </a:p>
        </p:txBody>
      </p:sp>
    </p:spTree>
    <p:extLst>
      <p:ext uri="{BB962C8B-B14F-4D97-AF65-F5344CB8AC3E}">
        <p14:creationId xmlns:p14="http://schemas.microsoft.com/office/powerpoint/2010/main" val="3482335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dirty="0"/>
              <a:t>Project Summary (30 seconds)</a:t>
            </a:r>
            <a:endParaRPr dirty="0"/>
          </a:p>
        </p:txBody>
      </p:sp>
      <p:sp>
        <p:nvSpPr>
          <p:cNvPr id="62" name="Google Shape;62;p2"/>
          <p:cNvSpPr txBox="1">
            <a:spLocks noGrp="1"/>
          </p:cNvSpPr>
          <p:nvPr>
            <p:ph type="body" idx="1"/>
          </p:nvPr>
        </p:nvSpPr>
        <p:spPr>
          <a:xfrm>
            <a:off x="457200" y="2049275"/>
            <a:ext cx="4532100" cy="46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93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 dirty="0"/>
              <a:t>What is the problem that we are solving</a:t>
            </a:r>
          </a:p>
          <a:p>
            <a:pPr marL="457200" lvl="0" indent="-393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endParaRPr lang="en-US" sz="2600" dirty="0"/>
          </a:p>
          <a:p>
            <a:pPr marL="457200" lvl="0" indent="-393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 dirty="0"/>
              <a:t>High-level summary of what system does to solve the problem</a:t>
            </a:r>
            <a:endParaRPr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6204155" y="3185652"/>
            <a:ext cx="2015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Picture / Diagram here</a:t>
            </a:r>
          </a:p>
        </p:txBody>
      </p:sp>
    </p:spTree>
    <p:extLst>
      <p:ext uri="{BB962C8B-B14F-4D97-AF65-F5344CB8AC3E}">
        <p14:creationId xmlns:p14="http://schemas.microsoft.com/office/powerpoint/2010/main" val="77521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dirty="0"/>
              <a:t>Project/Subsystem Overview (45 seconds) 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2866103" y="2609720"/>
            <a:ext cx="34117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Diagram showing subsystems – with labels showing subsystem owners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451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dirty="0"/>
              <a:t>Project Timeline (30 seconds) 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2152073" y="4374760"/>
            <a:ext cx="41681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-- Save discussion for subsystem update</a:t>
            </a:r>
          </a:p>
          <a:p>
            <a:r>
              <a:rPr lang="en-US" dirty="0"/>
              <a:t>-- Save detail for execution plan &amp; validation plan status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85CF591-7138-4EEE-94C0-2B83AC1A9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42551"/>
              </p:ext>
            </p:extLst>
          </p:nvPr>
        </p:nvGraphicFramePr>
        <p:xfrm>
          <a:off x="230909" y="2786929"/>
          <a:ext cx="8571345" cy="1387907"/>
        </p:xfrm>
        <a:graphic>
          <a:graphicData uri="http://schemas.openxmlformats.org/drawingml/2006/table">
            <a:tbl>
              <a:tblPr/>
              <a:tblGrid>
                <a:gridCol w="1245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0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2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25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5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21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9208">
                  <a:extLst>
                    <a:ext uri="{9D8B030D-6E8A-4147-A177-3AD203B41FA5}">
                      <a16:colId xmlns:a16="http://schemas.microsoft.com/office/drawing/2014/main" val="2433915594"/>
                    </a:ext>
                  </a:extLst>
                </a:gridCol>
              </a:tblGrid>
              <a:tr h="138790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Subsystem Designs and Testing</a:t>
                      </a:r>
                    </a:p>
                    <a:p>
                      <a:pPr algn="ctr"/>
                      <a:r>
                        <a:rPr lang="en-US" sz="1300" dirty="0"/>
                        <a:t>(completed 9/11)</a:t>
                      </a:r>
                    </a:p>
                  </a:txBody>
                  <a:tcPr marL="91433" marR="91433" marT="45677" marB="45677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Integration of motor subsystem and MCU (completed</a:t>
                      </a:r>
                      <a:r>
                        <a:rPr lang="en-US" sz="1300" baseline="0" dirty="0"/>
                        <a:t> 9/17)</a:t>
                      </a:r>
                      <a:endParaRPr lang="en-US" sz="1300" dirty="0"/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Integration of Bluetooth</a:t>
                      </a:r>
                      <a:r>
                        <a:rPr lang="en-US" sz="1300" baseline="0" dirty="0"/>
                        <a:t>  and iPhone App </a:t>
                      </a:r>
                      <a:br>
                        <a:rPr lang="en-US" sz="1300" baseline="0" dirty="0"/>
                      </a:br>
                      <a:r>
                        <a:rPr lang="en-US" sz="1300" baseline="0" dirty="0"/>
                        <a:t>(to complete by 9/28)</a:t>
                      </a:r>
                      <a:endParaRPr lang="en-US" sz="1300" dirty="0"/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Final Integration </a:t>
                      </a:r>
                      <a:br>
                        <a:rPr lang="en-US" sz="1300" dirty="0"/>
                      </a:br>
                      <a:r>
                        <a:rPr lang="en-US" sz="1300" dirty="0"/>
                        <a:t>(to complete by 10/15)</a:t>
                      </a:r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System Test</a:t>
                      </a:r>
                      <a:br>
                        <a:rPr lang="en-US" sz="1300" dirty="0"/>
                      </a:br>
                      <a:r>
                        <a:rPr lang="en-US" sz="1300" dirty="0"/>
                        <a:t>(to complete by 11/2)</a:t>
                      </a:r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Validation</a:t>
                      </a:r>
                      <a:br>
                        <a:rPr lang="en-US" sz="1300" dirty="0"/>
                      </a:br>
                      <a:r>
                        <a:rPr lang="en-US" sz="1300" dirty="0"/>
                        <a:t>(to complete by 11/26)</a:t>
                      </a:r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Demo</a:t>
                      </a:r>
                      <a:r>
                        <a:rPr lang="en-US" sz="1300" baseline="0" dirty="0"/>
                        <a:t> and Report </a:t>
                      </a:r>
                      <a:br>
                        <a:rPr lang="en-US" sz="1300" baseline="0" dirty="0"/>
                      </a:br>
                      <a:r>
                        <a:rPr lang="en-US" sz="1300" baseline="0" dirty="0"/>
                        <a:t>(to complete by 12/5)</a:t>
                      </a:r>
                      <a:endParaRPr lang="en-US" sz="1300" dirty="0"/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1745" y="1705986"/>
            <a:ext cx="9088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or actual dates within or above boxes – </a:t>
            </a:r>
            <a:br>
              <a:rPr lang="en-US" dirty="0"/>
            </a:br>
            <a:r>
              <a:rPr lang="en-US" dirty="0"/>
              <a:t>green done, yellow underway, red in trouble, white not started</a:t>
            </a:r>
          </a:p>
        </p:txBody>
      </p:sp>
    </p:spTree>
    <p:extLst>
      <p:ext uri="{BB962C8B-B14F-4D97-AF65-F5344CB8AC3E}">
        <p14:creationId xmlns:p14="http://schemas.microsoft.com/office/powerpoint/2010/main" val="3906059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dirty="0"/>
              <a:t>Subsystem 1 (45 seconds)</a:t>
            </a:r>
            <a:endParaRPr dirty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 dirty="0"/>
              <a:t>Owner</a:t>
            </a:r>
            <a:endParaRPr sz="2980" dirty="0"/>
          </a:p>
        </p:txBody>
      </p:sp>
      <p:graphicFrame>
        <p:nvGraphicFramePr>
          <p:cNvPr id="83" name="Google Shape;83;p5"/>
          <p:cNvGraphicFramePr/>
          <p:nvPr>
            <p:extLst>
              <p:ext uri="{D42A27DB-BD31-4B8C-83A1-F6EECF244321}">
                <p14:modId xmlns:p14="http://schemas.microsoft.com/office/powerpoint/2010/main" val="775689294"/>
              </p:ext>
            </p:extLst>
          </p:nvPr>
        </p:nvGraphicFramePr>
        <p:xfrm>
          <a:off x="685800" y="1952075"/>
          <a:ext cx="7772400" cy="2374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Accomplishments since</a:t>
                      </a:r>
                      <a:r>
                        <a:rPr lang="en-US" sz="1800" u="none" strike="noStrike" cap="none" baseline="0" dirty="0"/>
                        <a:t> 403</a:t>
                      </a:r>
                      <a:r>
                        <a:rPr lang="en-US" sz="1800" u="none" strike="noStrike" cap="none" dirty="0"/>
                        <a:t>                          </a:t>
                      </a:r>
                      <a:r>
                        <a:rPr lang="en-US" sz="1800" u="none" strike="noStrike" cap="none" dirty="0">
                          <a:solidFill>
                            <a:srgbClr val="FF0000"/>
                          </a:solidFill>
                        </a:rPr>
                        <a:t>XX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800" u="none" strike="noStrike" cap="none" dirty="0" err="1">
                          <a:solidFill>
                            <a:srgbClr val="FF0000"/>
                          </a:solidFill>
                        </a:rPr>
                        <a:t>hrs</a:t>
                      </a:r>
                      <a:r>
                        <a:rPr lang="en-US" sz="1800" u="none" strike="noStrike" cap="none" dirty="0">
                          <a:solidFill>
                            <a:srgbClr val="FF0000"/>
                          </a:solidFill>
                        </a:rPr>
                        <a:t> of effort</a:t>
                      </a: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Ongoing progress/problems and plans until the next presentation</a:t>
                      </a:r>
                      <a:endParaRPr/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4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What has been accomplished since last review (not just</a:t>
                      </a:r>
                      <a:r>
                        <a:rPr lang="en-US" sz="1800" baseline="0" dirty="0"/>
                        <a:t> started) </a:t>
                      </a:r>
                      <a:endParaRPr sz="1800" dirty="0"/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What are you going</a:t>
                      </a:r>
                      <a:r>
                        <a:rPr lang="en-US" sz="1800" baseline="0" dirty="0"/>
                        <a:t> to accomplish in the next 2 weeks</a:t>
                      </a:r>
                      <a:endParaRPr sz="1800" dirty="0"/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44945" y="4599710"/>
            <a:ext cx="84050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2</a:t>
            </a:r>
            <a:r>
              <a:rPr lang="en-US" baseline="30000" dirty="0"/>
              <a:t>nd</a:t>
            </a:r>
            <a:r>
              <a:rPr lang="en-US" dirty="0"/>
              <a:t> review should all be in the context of your integration plans! For example:</a:t>
            </a:r>
          </a:p>
          <a:p>
            <a:r>
              <a:rPr lang="en-US" dirty="0"/>
              <a:t>“Completed X-function </a:t>
            </a:r>
            <a:r>
              <a:rPr lang="en-US" dirty="0">
                <a:solidFill>
                  <a:srgbClr val="FF0000"/>
                </a:solidFill>
              </a:rPr>
              <a:t>in preparation for integrating </a:t>
            </a:r>
            <a:r>
              <a:rPr lang="en-US" dirty="0"/>
              <a:t>with Y-subsystem”</a:t>
            </a:r>
          </a:p>
          <a:p>
            <a:r>
              <a:rPr lang="en-US" dirty="0"/>
              <a:t>“</a:t>
            </a:r>
            <a:r>
              <a:rPr lang="en-US" dirty="0">
                <a:solidFill>
                  <a:srgbClr val="FF0000"/>
                </a:solidFill>
              </a:rPr>
              <a:t>Tested integrated </a:t>
            </a:r>
            <a:r>
              <a:rPr lang="en-US" dirty="0"/>
              <a:t>motor controllers with MCU by verifying full range of motion on all 6 joints with no load and 0.5kg load” </a:t>
            </a:r>
          </a:p>
          <a:p>
            <a:r>
              <a:rPr lang="en-US" dirty="0"/>
              <a:t>“</a:t>
            </a:r>
            <a:r>
              <a:rPr lang="en-US" dirty="0">
                <a:solidFill>
                  <a:srgbClr val="FF0000"/>
                </a:solidFill>
              </a:rPr>
              <a:t>On-going integration </a:t>
            </a:r>
            <a:r>
              <a:rPr lang="en-US" dirty="0"/>
              <a:t>of motor control system with MCU”</a:t>
            </a:r>
          </a:p>
          <a:p>
            <a:r>
              <a:rPr lang="en-US" dirty="0"/>
              <a:t>“By next review </a:t>
            </a:r>
            <a:r>
              <a:rPr lang="en-US" dirty="0">
                <a:solidFill>
                  <a:srgbClr val="FF0000"/>
                </a:solidFill>
              </a:rPr>
              <a:t>will integrate </a:t>
            </a:r>
            <a:r>
              <a:rPr lang="en-US" dirty="0"/>
              <a:t>with android app”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427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ce58aab64_3_0"/>
          <p:cNvSpPr txBox="1">
            <a:spLocks noGrp="1"/>
          </p:cNvSpPr>
          <p:nvPr>
            <p:ph type="body" idx="1"/>
          </p:nvPr>
        </p:nvSpPr>
        <p:spPr>
          <a:xfrm>
            <a:off x="457200" y="2049270"/>
            <a:ext cx="8229600" cy="407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cce58aab64_3_0"/>
          <p:cNvSpPr txBox="1">
            <a:spLocks noGrp="1"/>
          </p:cNvSpPr>
          <p:nvPr>
            <p:ph type="title"/>
          </p:nvPr>
        </p:nvSpPr>
        <p:spPr>
          <a:xfrm>
            <a:off x="609600" y="12015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dirty="0" err="1"/>
              <a:t>Subsytem</a:t>
            </a:r>
            <a:r>
              <a:rPr lang="en-US" dirty="0"/>
              <a:t> 1 (45 seconds)</a:t>
            </a:r>
            <a:endParaRPr dirty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 dirty="0"/>
              <a:t>Owner of Subsystem 1</a:t>
            </a:r>
            <a:endParaRPr sz="2980" dirty="0"/>
          </a:p>
        </p:txBody>
      </p:sp>
      <p:sp>
        <p:nvSpPr>
          <p:cNvPr id="2" name="TextBox 1"/>
          <p:cNvSpPr txBox="1"/>
          <p:nvPr/>
        </p:nvSpPr>
        <p:spPr>
          <a:xfrm>
            <a:off x="1927123" y="3382297"/>
            <a:ext cx="49724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Interesting figure related to your subsystem progress --- </a:t>
            </a:r>
          </a:p>
          <a:p>
            <a:endParaRPr lang="en-US" dirty="0"/>
          </a:p>
          <a:p>
            <a:r>
              <a:rPr lang="en-US" dirty="0"/>
              <a:t>Best to show:</a:t>
            </a:r>
          </a:p>
          <a:p>
            <a:r>
              <a:rPr lang="en-US" dirty="0"/>
              <a:t>Results from prep for integration =&gt; integration =&gt; test of integrated subsystems</a:t>
            </a:r>
          </a:p>
        </p:txBody>
      </p:sp>
    </p:spTree>
    <p:extLst>
      <p:ext uri="{BB962C8B-B14F-4D97-AF65-F5344CB8AC3E}">
        <p14:creationId xmlns:p14="http://schemas.microsoft.com/office/powerpoint/2010/main" val="3741792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7d564a012_0_0"/>
          <p:cNvSpPr txBox="1">
            <a:spLocks noGrp="1"/>
          </p:cNvSpPr>
          <p:nvPr>
            <p:ph type="title"/>
          </p:nvPr>
        </p:nvSpPr>
        <p:spPr>
          <a:xfrm>
            <a:off x="457200" y="896777"/>
            <a:ext cx="8229600" cy="803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Execution &amp; Plan (Show for 1 minute)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465007" y="1818968"/>
            <a:ext cx="44540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Execution plan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 team planned milestones for completion of any remaining subsystem functionality, integration of specific subsystems, test, and validation plans should be presented.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Milestones should have owners … things like final integration can be group owned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Gantt chart – should indicate some 404 progress.</a:t>
            </a:r>
          </a:p>
        </p:txBody>
      </p:sp>
    </p:spTree>
    <p:extLst>
      <p:ext uri="{BB962C8B-B14F-4D97-AF65-F5344CB8AC3E}">
        <p14:creationId xmlns:p14="http://schemas.microsoft.com/office/powerpoint/2010/main" val="1093395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a11958be6_0_2"/>
          <p:cNvSpPr txBox="1">
            <a:spLocks noGrp="1"/>
          </p:cNvSpPr>
          <p:nvPr>
            <p:ph type="body" idx="1"/>
          </p:nvPr>
        </p:nvSpPr>
        <p:spPr>
          <a:xfrm>
            <a:off x="457200" y="1608545"/>
            <a:ext cx="8229600" cy="407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1" dirty="0"/>
              <a:t>Final slide – thank your audience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198972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11914</TotalTime>
  <Words>407</Words>
  <Application>Microsoft Office PowerPoint</Application>
  <PresentationFormat>On-screen Show (4:3)</PresentationFormat>
  <Paragraphs>55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Team 99: Project Name Bi-Weekly Update 2 Team members list Sponsor: Sponsor Name TA: TA Name </vt:lpstr>
      <vt:lpstr>Project Summary (30 seconds)</vt:lpstr>
      <vt:lpstr>Project/Subsystem Overview (45 seconds) </vt:lpstr>
      <vt:lpstr>Project Timeline (30 seconds) </vt:lpstr>
      <vt:lpstr>Subsystem 1 (45 seconds) Owner</vt:lpstr>
      <vt:lpstr>Subsytem 1 (45 seconds) Owner of Subsystem 1</vt:lpstr>
      <vt:lpstr>Execution &amp; Plan (Show for 1 minute)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Nowka, Kevin J.</dc:creator>
  <cp:lastModifiedBy>Nicole LoGiudice</cp:lastModifiedBy>
  <cp:revision>179</cp:revision>
  <dcterms:created xsi:type="dcterms:W3CDTF">2013-06-18T16:37:55Z</dcterms:created>
  <dcterms:modified xsi:type="dcterms:W3CDTF">2023-01-29T00:34:25Z</dcterms:modified>
</cp:coreProperties>
</file>