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15" r:id="rId2"/>
    <p:sldId id="304" r:id="rId3"/>
    <p:sldId id="305" r:id="rId4"/>
    <p:sldId id="306" r:id="rId5"/>
    <p:sldId id="314" r:id="rId6"/>
    <p:sldId id="308" r:id="rId7"/>
    <p:sldId id="309" r:id="rId8"/>
    <p:sldId id="313" r:id="rId9"/>
    <p:sldId id="31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76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689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647299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Guidance on preparing status update 4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" y="1346756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Theme of this presentation is </a:t>
            </a:r>
            <a:r>
              <a:rPr lang="en-US" b="1" dirty="0"/>
              <a:t>Requirement Validation (Range) Testing and Error/Exception Testing</a:t>
            </a:r>
            <a:r>
              <a:rPr lang="en-US" dirty="0"/>
              <a:t>. Requirement validation testing shows that your system operates across all the ranges of operation specified in FSR/ICD and continues to function. Error/Exception Testing shows that when operated outside functional range, the system fails in ways that are predictable, safe, recoverable, and non-destructive.  In industry this would be included in a System Test Plan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update should cover what was accomplished in weeks 7 &amp; 8 and what is planned for weeks 9 and 10 </a:t>
            </a:r>
            <a:r>
              <a:rPr lang="en-US" b="1" dirty="0"/>
              <a:t>(This period is completion of Integration and mostly System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functional subsystem issues should be resolved by now. Integration planning should be complete. The majority of system integration should be complete. Functional system tests should be underway.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tests in the test plan for range and error should indicate what FSR/ICD requirements test addresses, whether test can be destructive (result in permanent damage to the system -- these you generally will not conduct in capstone), as well as the date, time, tester, … from  the Functional System Tests from last update. </a:t>
            </a:r>
            <a:r>
              <a:rPr lang="en-US" b="1" dirty="0"/>
              <a:t>The status update should focus on Final Integration Status, Functional/Range/Error System 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4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Team 99: Project Name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Bi-Weekly Update 4</a:t>
            </a:r>
            <a:br>
              <a:rPr lang="en-US" dirty="0"/>
            </a:br>
            <a:r>
              <a:rPr lang="en-US" sz="2455" dirty="0"/>
              <a:t>Team members list</a:t>
            </a:r>
            <a:br>
              <a:rPr lang="en-US" sz="2455" dirty="0"/>
            </a:br>
            <a:r>
              <a:rPr lang="en-US" sz="2455" dirty="0"/>
              <a:t>Sponsor: Sponsor Name</a:t>
            </a:r>
            <a:br>
              <a:rPr lang="en-US" sz="2455" dirty="0"/>
            </a:br>
            <a:r>
              <a:rPr lang="en-US" sz="2455" dirty="0"/>
              <a:t>TA: TA Name</a:t>
            </a:r>
            <a:br>
              <a:rPr lang="en-US" sz="2455" dirty="0"/>
            </a:br>
            <a:endParaRPr sz="2455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 should take 30 seconds</a:t>
            </a:r>
          </a:p>
        </p:txBody>
      </p:sp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Summary (30 seconds)</a:t>
            </a:r>
            <a:endParaRPr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What is the problem that we are solving</a:t>
            </a:r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en-US" sz="2600" dirty="0"/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High-level summary of what system does to solve the problem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04155" y="3185652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/ Diagram here</a:t>
            </a:r>
          </a:p>
        </p:txBody>
      </p:sp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Integrated System Diagram  (90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60217" y="1778955"/>
            <a:ext cx="84235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should show the complete system – with picture of packaged solution or conceptual diagram of packaged solution.  Use this to describe how user interacts with system and how system interacts with external environment.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Show how it connects to the outside world (communication, interfaces).  </a:t>
            </a:r>
            <a:br>
              <a:rPr lang="en-US" dirty="0"/>
            </a:br>
            <a:r>
              <a:rPr lang="en-US" dirty="0"/>
              <a:t>If appropriate show internal breakdown and interfaces.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SW projects should show data repository/</a:t>
            </a:r>
            <a:r>
              <a:rPr lang="en-US" dirty="0" err="1"/>
              <a:t>db</a:t>
            </a:r>
            <a:r>
              <a:rPr lang="en-US" dirty="0"/>
              <a:t>; mobile/web app connectivity; front end vs backend; and give representative screens users will see – real look-and-feel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957105" flipH="1">
            <a:off x="173285" y="1426810"/>
            <a:ext cx="861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NOTE this is not your usual system block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91" y="4399987"/>
            <a:ext cx="1953924" cy="1463557"/>
          </a:xfrm>
          <a:prstGeom prst="rect">
            <a:avLst/>
          </a:prstGeom>
        </p:spPr>
      </p:pic>
      <p:pic>
        <p:nvPicPr>
          <p:cNvPr id="1028" name="Picture 4" descr="How to use a RTC With an Arduino UNO R3 to Create an Accurate Clock -  Tutorial Austral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4" y="4709948"/>
            <a:ext cx="1918693" cy="10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Best Headphone Amplifiers 2020: Reviews, Buying Guide - Rolling St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799" y="4561684"/>
            <a:ext cx="1628629" cy="12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2067" y="5899253"/>
            <a:ext cx="215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Unacceptable – not integrated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8291" y="5978381"/>
            <a:ext cx="250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Good – shows enclosure, integrated system. Just label</a:t>
            </a:r>
            <a:br>
              <a:rPr lang="en-US" sz="1200" dirty="0"/>
            </a:br>
            <a:r>
              <a:rPr lang="en-US" sz="1200" dirty="0"/>
              <a:t>things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36797" y="5978381"/>
            <a:ext cx="19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Better – Shows packaged amplifier, app for interface, and users headphones</a:t>
            </a:r>
          </a:p>
        </p:txBody>
      </p:sp>
      <p:pic>
        <p:nvPicPr>
          <p:cNvPr id="1026" name="Picture 2" descr="Expand Your App&amp;#39;s Reach with Google&amp;#39;s App Invites - Xamarin B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4" y="4254470"/>
            <a:ext cx="1930400" cy="165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756094" y="5914296"/>
            <a:ext cx="191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Good – Shows solution with user experience in interacting with SW</a:t>
            </a:r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Timeline (45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152073" y="4374760"/>
            <a:ext cx="4168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-- Just quick overview…do not talk about work completed weeks ago, concentrate on past few weeks and upcoming activity.</a:t>
            </a:r>
          </a:p>
          <a:p>
            <a:r>
              <a:rPr lang="en-US" dirty="0"/>
              <a:t>-- Save detail for execution plan &amp; validation plan status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55710"/>
              </p:ext>
            </p:extLst>
          </p:nvPr>
        </p:nvGraphicFramePr>
        <p:xfrm>
          <a:off x="230909" y="2786929"/>
          <a:ext cx="8571345" cy="1387907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Subsystem Designs and Testing</a:t>
                      </a:r>
                    </a:p>
                    <a:p>
                      <a:pPr algn="ctr"/>
                      <a:r>
                        <a:rPr lang="en-US" sz="1300" dirty="0"/>
                        <a:t>(completed 9/11)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Integration of motor subsystem and MCU (completed</a:t>
                      </a:r>
                      <a:r>
                        <a:rPr lang="en-US" sz="1300" baseline="0" dirty="0"/>
                        <a:t> 9/17)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Integration of Bluetooth</a:t>
                      </a:r>
                      <a:r>
                        <a:rPr lang="en-US" sz="1300" baseline="0" dirty="0"/>
                        <a:t>  and iPhone App 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(completed 9/28)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Final Integration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(completed 10/15)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 Test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11/2)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Validation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11/26)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Demo</a:t>
                      </a:r>
                      <a:r>
                        <a:rPr lang="en-US" sz="1300" baseline="0" dirty="0"/>
                        <a:t> and Report 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(to complete by 12/5)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745" y="1705986"/>
            <a:ext cx="908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or actual dates within or above boxes – </a:t>
            </a:r>
            <a:br>
              <a:rPr lang="en-US" dirty="0"/>
            </a:br>
            <a:r>
              <a:rPr lang="en-US" dirty="0"/>
              <a:t>green done, yellow underway, red deadline or function at risk, white not started</a:t>
            </a:r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Team Member 1 (30 seconds)</a:t>
            </a:r>
            <a:endParaRPr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1029485970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last update</a:t>
                      </a:r>
                      <a:r>
                        <a:rPr lang="en-US" sz="1800" u="none" strike="noStrike" cap="none" dirty="0"/>
                        <a:t>                          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XX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What has been accomplished since last review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What are you going</a:t>
                      </a:r>
                      <a:r>
                        <a:rPr lang="en-US" sz="1800" baseline="0" dirty="0"/>
                        <a:t> to accomplish in the next 2 weeks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4945" y="4326975"/>
            <a:ext cx="840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4</a:t>
            </a:r>
            <a:r>
              <a:rPr lang="en-US" baseline="30000" dirty="0"/>
              <a:t>th</a:t>
            </a:r>
            <a:r>
              <a:rPr lang="en-US" dirty="0"/>
              <a:t> review Accomplishments should include what integration and functional/range/error system testing completed and planned for next 2 weeks”</a:t>
            </a:r>
          </a:p>
          <a:p>
            <a:r>
              <a:rPr lang="en-US" dirty="0"/>
              <a:t>“Completed integration of all  subsystems”</a:t>
            </a:r>
          </a:p>
          <a:p>
            <a:r>
              <a:rPr lang="en-US" dirty="0"/>
              <a:t>“Verified sensor data capture and communication through Bluetooth to App”</a:t>
            </a:r>
          </a:p>
          <a:p>
            <a:r>
              <a:rPr lang="en-US" dirty="0"/>
              <a:t>“Integrated image detection model on Pi-4 on drone, tested detection accuracy”</a:t>
            </a:r>
          </a:p>
          <a:p>
            <a:r>
              <a:rPr lang="en-US" dirty="0"/>
              <a:t>“Tested app error handling for stuck valve &amp; thermal range exceeded cases”</a:t>
            </a:r>
          </a:p>
          <a:p>
            <a:r>
              <a:rPr lang="en-US" dirty="0"/>
              <a:t>“ON-GOING automated software testing”</a:t>
            </a:r>
          </a:p>
          <a:p>
            <a:r>
              <a:rPr lang="en-US" dirty="0"/>
              <a:t>“Range testing of </a:t>
            </a:r>
            <a:r>
              <a:rPr lang="en-US" dirty="0" err="1"/>
              <a:t>LoRa</a:t>
            </a:r>
            <a:r>
              <a:rPr lang="en-US" dirty="0"/>
              <a:t> network from 10m to 5km with 35 points in BCS”</a:t>
            </a:r>
          </a:p>
          <a:p>
            <a:r>
              <a:rPr lang="en-US" dirty="0"/>
              <a:t>“Rover motor stall test with 2x max payload and 40</a:t>
            </a:r>
            <a:r>
              <a:rPr lang="en-US" baseline="30000" dirty="0"/>
              <a:t>o</a:t>
            </a:r>
            <a:r>
              <a:rPr lang="en-US" dirty="0"/>
              <a:t> elevation by next review”</a:t>
            </a:r>
          </a:p>
        </p:txBody>
      </p:sp>
      <p:sp>
        <p:nvSpPr>
          <p:cNvPr id="3" name="TextBox 2"/>
          <p:cNvSpPr txBox="1"/>
          <p:nvPr/>
        </p:nvSpPr>
        <p:spPr>
          <a:xfrm rot="19864911">
            <a:off x="-73659" y="1252713"/>
            <a:ext cx="9908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should not be just subsystem status!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At this point it should be review of the System Integration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and Test activities led by Team Member 1</a:t>
            </a:r>
          </a:p>
        </p:txBody>
      </p:sp>
      <p:sp>
        <p:nvSpPr>
          <p:cNvPr id="4" name="Oval 3"/>
          <p:cNvSpPr/>
          <p:nvPr/>
        </p:nvSpPr>
        <p:spPr>
          <a:xfrm>
            <a:off x="253837" y="2105891"/>
            <a:ext cx="1187036" cy="60036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H="1">
            <a:off x="1267036" y="753677"/>
            <a:ext cx="2667655" cy="1440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1509" y="172219"/>
            <a:ext cx="380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be putting 7-10 </a:t>
            </a:r>
            <a:r>
              <a:rPr lang="en-US" dirty="0" err="1"/>
              <a:t>hr</a:t>
            </a:r>
            <a:r>
              <a:rPr lang="en-US" dirty="0"/>
              <a:t>/week on capstone! </a:t>
            </a:r>
          </a:p>
        </p:txBody>
      </p:sp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Team Member 1 (1 minute)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927123" y="3382297"/>
            <a:ext cx="4972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should all be test results! – show things working, functional test results, error checking,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test results for integrated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&amp; Validation Plan </a:t>
            </a:r>
            <a:br>
              <a:rPr lang="en-US" dirty="0"/>
            </a:br>
            <a:r>
              <a:rPr lang="en-US" dirty="0"/>
              <a:t>(Show for 1 minute)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65007" y="1818968"/>
            <a:ext cx="6075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team planned milestones for completion of any remaining integration, functional, range, and error test, and validation plans should be presented.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 should have owners … system tests, and full system integration can be group owned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chart.</a:t>
            </a:r>
          </a:p>
        </p:txBody>
      </p:sp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Final slide – thank your audience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13633</TotalTime>
  <Words>859</Words>
  <Application>Microsoft Office PowerPoint</Application>
  <PresentationFormat>On-screen Show (4:3)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Guidance on preparing status update 4 </vt:lpstr>
      <vt:lpstr>Team 99: Project Name Bi-Weekly Update 4 Team members list Sponsor: Sponsor Name TA: TA Name </vt:lpstr>
      <vt:lpstr>Project Summary (30 seconds)</vt:lpstr>
      <vt:lpstr>Integrated System Diagram  (90 seconds) </vt:lpstr>
      <vt:lpstr>Project Timeline (45 seconds) </vt:lpstr>
      <vt:lpstr>Team Member 1 (30 seconds)</vt:lpstr>
      <vt:lpstr>Team Member 1 (1 minute)</vt:lpstr>
      <vt:lpstr>Execution &amp; Validation Plan  (Show for 1 minute)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Nicole LoGiudice</cp:lastModifiedBy>
  <cp:revision>201</cp:revision>
  <dcterms:created xsi:type="dcterms:W3CDTF">2013-06-18T16:37:55Z</dcterms:created>
  <dcterms:modified xsi:type="dcterms:W3CDTF">2023-03-06T00:29:52Z</dcterms:modified>
</cp:coreProperties>
</file>