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72" r:id="rId7"/>
    <p:sldId id="273" r:id="rId8"/>
    <p:sldId id="263" r:id="rId9"/>
    <p:sldId id="264" r:id="rId10"/>
    <p:sldId id="266" r:id="rId11"/>
    <p:sldId id="267" r:id="rId12"/>
    <p:sldId id="285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6" r:id="rId21"/>
    <p:sldId id="261" r:id="rId22"/>
    <p:sldId id="268" r:id="rId23"/>
    <p:sldId id="270" r:id="rId24"/>
    <p:sldId id="282" r:id="rId25"/>
    <p:sldId id="288" r:id="rId26"/>
    <p:sldId id="287" r:id="rId27"/>
    <p:sldId id="284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12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1664 227,'-7'-11,"0"1,-1 0,0 1,-1 0,0 0,0 1,-1 0,0 1,-9-6,-14-10,14 10,0 1,-2 0,1 2,-2 0,1 2,-1 0,0 1,-1 1,1 2,-1 0,-3 1,-57-4,0 3,-37 5,90 0,-158-2,63-2,-120 15,227-10,1 1,-1 0,1 2,0 0,1 1,-1 0,1 1,1 1,-1 1,1 0,-1 2,6-3,-1 1,1 0,1 1,0 0,0 0,1 1,0 0,1 0,1 1,-1 0,2 0,0 1,0 0,-2 11,0 4,-1-2,-1 1,-1-1,-4 4,7-13,1-1,0 1,1 0,1 1,0-1,2 1,-1 17,1 27,5 40,1-16,-4-59,2 0,1 0,2 0,0-1,2 1,1-1,0-1,2 0,2 0,0-1,15 22,-17-30,1-1,0-1,2 0,-1 0,2-1,0-1,0 0,1-1,0-1,1 0,1-1,-1-1,1 0,0-1,1-1,0-1,13 2,32 1,0-4,0-2,1-2,7-5,69 1,-42 6,-11-1,15-3,-75 0,0-1,-1-2,0 0,0-2,24-9,-26 4,0-1,0-1,-2-1,0-1,0-1,-2-1,0 0,-1-2,-1-1,-1 0,-1-1,4-7,-12 14,-1 0,-1 0,0-1,0 0,-2 0,0-1,-1 1,-1-1,0-6,1-37,-5-59,0 63,2-37,1 27,-7-52,4 100,-1-1,0 1,-1 0,-1 1,-1-1,-1 1,0 0,-6-9,-8-6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7:3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18,'0'62,"3"-1,3 1,3-1,12 48,-9-53,-4 0,-1 1,-3 0,-4 54,2-65,3-1,4 21,-3-32,-6-28,0-3,1 0,-1 0,0-1,0 1,1 0,0-1,0 1,-1-1,1 1,1 0,-1-1,0 0,1 1,-1-1,1 0,1 2,-2-4,-1-1,1 1,-1 0,1 0,-1-1,1 1,-1 0,1-1,-1 1,1-1,-1 1,1-1,-1 1,0-1,1 1,-1-1,0 1,1-1,-1 1,0-1,0 1,0-1,1 0,-1 1,0-1,0 1,0-1,0 0,0 1,0-1,0 1,0-1,3-25,-3 25,2-25</inkml:trace>
  <inkml:trace contextRef="#ctx0" brushRef="#br0" timeOffset="2731.386">36 0,'9'2,"-1"0,1 0,-1 0,0 1,0 0,0 1,0-1,-1 2,2 0,30 14,-39-19,35 13,-1 2,0 1,-1 1,9 7,-33-17,1 0,-1 1,0-1,-1 2,0-1,0 1,-1 1,0-1,-1 1,0 0,0 1,-1-1,-1 1,1 0,0 6,43 126,-30-99,-3 0,-2 2,-2 0,3 26,-8-24,0-10,-2 0,-2 0,-1 0,-3 15,1-49,0-1,1 0,-1 0,-1 1,1-1,0 0,-1 0,1 0,-1 0,0-1,0 1,0 0,-1-1,1 0,0 1,-1-1,0 0,1 0,-1 0,0 0,0-1,0 1,0-1,-1 0,1 0,0 0,0 0,-1-1,-2 1,-14 2,0-1,0-1,0-1,-14-1,11 0,-45 2,38 1,0-2,0-1,-14-3,41 3,0 0,0 0,0-1,0 1,0-1,0 1,0-1,0 0,1 0,-1 0,1-1,-1 1,1 0,0-1,-1-1,-8-10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15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451 1,'2'239,"-5"263,-3-441,-3 0,-11 38,5-29,-4 53,12 31,8 76,1-131,0-98,3-8,10-24,15-37,-10 19,1 1,3 2,27-41,-47 82,-10 19,-16 23,-9 3,3 1,1 1,-18 42,-17 26,61-107,-1 0,0 0,0 0,0 0,0 0,-1 0,1-1,-1 1,0-1,0 1,1-1,-1 0,-1 0,1-1,0 1,0-1,-1 1,1-1,-1 0,1 0,-1-1,1 1,-4 0,3-2,0 0,0 0,0 0,0 0,0-1,1 1,-1-1,0 0,1 0,0 0,-1-1,1 1,0-1,0 0,0 0,1 0,-1 0,1 0,0 0,-1-1,1-1,-13-20,2 0,1-1,1-1,1 0,-2-13,-8-41,1-18,9 43,9 49,-14-52,2 38,12 20,1 1,-1 0,1-1,-1 1,1 0,-1 0,1-1,-1 1,0 0,1 0,-1 0,0 0,1 0,-1 0,1 0,-1 0,0 0,1 0,-1 0,1 0,-1 0,0 0,1 1,-1-1,1 0,-1 0,0 1,1-1,-1 0,1 1,-1-1,1 1,-16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25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1408,'-1'-127,"3"-148,4 223,3 0,2 1,2 0,5-8,0 0,0-2,3 1,2 2,3 0,3 2,2 1,2 1,24-28,-46 66,-1-1,0 0,-1-1,-1-1,-1 1,3-13,13-31,-11 139,-3 2,-2-1,4 0,3 0,23 70,54 119,-79-231,-2 1,-2 1,1 13,-4-20,0-1,2-1,2 1,0-1,13 25,3-9,-17-33,0 0,-2 0,1 1,-2 0,0 0,0 0,2 13,-6-1</inkml:trace>
  <inkml:trace contextRef="#ctx0" brushRef="#br0" timeOffset="1538.45">112 893,'6'0,"15"0,10 0,12 0,5 0,1 0,4 0,0 0,-3 0,-4 0,-3 0,-10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40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1384,'0'-1291,"0"1291,-1-1,1 1,0-1,0 1,0-1,0 0,0 1,0-1,0 1,0-1,0 0,0 1,0-1,0 1,0-1,0 1,1-1,-1 1,0-1,0 1,1-1,-1 1,0-1,1 1,-1-1,0 1,1-1,-1 1,1 0,-1-1,0 1,1 0,-1-1,1 1,-1 0,1 0,0-1,18 17,25 49,-35-50,53 87,-35-55,1-3,2 0,3 0,-5-12,-1 2,-2 1,-2 1,-1 1,-1 1,0 7,13 38,39 86,-59-142,1 0,1-1,2 0,17 19,94 106,-129-151,0 0,1 1,-1-1,0 0,0 1,1-1,-1 0,0 0,0 1,1-1,-1 0,0 0,1 1,-1-1,0 0,1 0,-1 0,0 0,1 0,-1 1,1-1,-1 0,0 0,1 0,-1 0,0 0,1 0,-1 0,1 0,-1-1,0 1,1 0,-1 0,1 0,4-13,-3-30,-2 37,0-148,-2 3,18-147,-4 145,-8-152,-4 203,0 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4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451 212,'-1'-9,"0"0,-1 1,0-1,0 0,-1 0,0 1,0 0,-1-1,0 1,-1 1,1-1,-1 1,-1-1,0 2,0-1,0 0,-1 1,0 1,0-1,-1-1,-1 1,1 0,-1 0,0 1,-1 0,1 1,-1 0,0 0,0 1,0 1,-1 0,1 0,-1 1,1 0,-1 0,-1 2,6 0,0 0,0 1,0 0,0 1,0-1,0 1,1 0,-1 0,1 1,0 0,0 0,0 0,1 0,-1 1,1 0,0 0,-1 3,-7 9,0 0,2 1,0 0,-4 14,4-7,2 0,1 1,0 0,2 0,2 1,-2 25,4 37,5 39,0-4,-4-49,3 89,-1-140,1-1,1 0,1 0,1 0,8 18,-10-30,1-1,1 1,0-1,0 0,1-1,0 0,1 0,0 0,0-1,1 0,0-1,0 0,7 4,-9-7,1 0,-1 0,1 0,1-1,-1 0,0-1,1 0,-1 0,1-1,-1 0,1 0,0-1,-1 0,1-1,0 0,-1 0,1-1,2 0,0-2,0 0,1 0,-2-1,1 0,-1-1,1 0,-1-1,-1 0,0 0,0-1,0 0,-1-1,0 0,-1 0,0-1,0 0,4-9,-2 0,-1-1,-1 0,0 0,-2-1,0 0,-2 0,0 0,-1 0,-1-12,-6-232,-1 58,7 124,1 10,-6-35,4 105,0-1,0 1,-1 0,0 0,1 0,-1 0,0 0,0 0,-1 0,1 0,-1 1,1-1,-1 0,0 1,0-1,0 1,-1 0,1-1,0 1,-1 0,1 1,-1-1,0 0,-1 0,-4-1,0 0,0 1,0 0,-1 1,1-1,-1 1,1 1,-3 0,-28-1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46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43 248,'-1'0,"0"1,-1-1,1 1,0-1,0 1,0 0,0-1,0 1,0 0,0 0,1 0,-1 0,0 0,0 0,1 0,-1 0,0 0,1 0,-1 0,1 1,-1-1,1 0,0 0,0 0,-1 2,-7 36,8-36,-9 94,4 0,7 93,1-55,-2 182,-1-1297,0 979,0 1,-1 0,1 0,0-1,0 1,0 0,0-1,0 1,0 0,0 0,0-1,0 1,0 0,0-1,0 1,0 0,1 0,-1-1,0 1,0 0,0 0,0-1,0 1,1 0,-1 0,0-1,0 1,0 0,1 0,-1 0,0-1,0 1,0 0,1 0,-1 0,0 0,0 0,1 0,-1-1,0 1,1 0,-1 0,0 0,0 0,1 0,-1 0,0 0,1 0,-1 0,0 0,0 0,1 1,-1-1,0 0,1 0,-1 0,0 0,0 0,1 1,21 18,19 34,39 74,-48-81,-2 2,-3 2,-11-21,0-1,18 23,-26-40,1 0,0-1,0 0,1 0,0-1,1-1,11 8,-18-14,0 1,1-1,-1 0,1 0,-1 0,1 0,0-1,-1 0,1 0,0 0,0-1,0 1,0-1,0-1,0 1,0 0,0-1,-1 0,1 0,0-1,0 0,-1 1,1-1,-1-1,0 1,1-1,-1 1,2-3,2-2,0-1,-1 0,0 0,0-1,-1 0,0 0,0-1,-1 0,0 0,-1 0,0 0,0-4,20-71,-17 53,3-1,0 1,11-19,-10 22,0 0,-1 0,-2-1,-2 0,0-1,0-16,-5 35,1 1,1-1,0 1,1 0,0-1,-3 10,0-1,0 1,0-1,0 1,0-1,1 1,-1 0,1 0,0 0,-1 0,1 0,0 0,0 0,1 1,-1-1,0 1,0-1,1 1,-1 0,1 0,-1 0,1 0,-1 0,2 1,-3 0,1 0,0 1,0-1,-1 1,1 0,-1-1,1 1,0 0,-1 0,1 0,-1 0,0 0,1 1,-1-1,0 0,0 0,0 1,0-1,0 1,0-1,0 1,0 0,-1-1,1 1,0 0,-1-1,0 1,1 0,-1 0,0 1,9 62,-9-60,6 152,-10 49,1-13,1-78,-1-27,9 65,-3-128,1-1,2 1,0-1,2-1,0 1,2-1,0-1,10 15,0-9,0-6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6:47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1 171,'0'842,"1"-855,0 1,1 0,1-1,0 1,1 0,10-48,-7-25,-5-75,-2 150,0-41</inkml:trace>
  <inkml:trace contextRef="#ctx0" brushRef="#br0" timeOffset="1452.425">37 134,'2'0,"1"0,-1 1,0-1,1 1,-1 0,0 0,1 0,-1 0,0 0,0 0,0 0,0 1,0-1,0 1,0 0,0 0,-1-1,1 1,-1 0,1 0,-1 0,0 1,0-1,0 0,0 0,0 2,4 9,-1 1,0-1,-1 1,0 3,-1-6,32 110,-23-87,-1 0,-2 1,4 29,-6 53,-4-69,1 0,10 45,-10-77,1-1,0 0,2 0,0 0,0-1,1 0,1 0,0 0,1-1,1-1,0 1,207 210,-209-215,0 0,1-1,1 0,-1-1,1 0,0 0,0-1,1 0,-1-1,1-1,0 1,0-2,0 1,1-2,-1 1,1-2,-1 1,0-1,1-1,-1 0,2-1,-11 2,0 0,0 0,0 0,-1 0,1-1,0 1,0 0,0-1,0 0,-1 1,1-1,0 0,0 0,-1 0,1 0,-1 0,1 0,-1 0,1 0,-1-1,0 1,1-1,-1 1,0-1,0 1,0-1,0 0,-1 1,1-1,0 0,-1 0,1 1,-1-1,0 0,1 0,-1 0,0 0,0 0,0 0,0 1,-1-1,1-1,-7-29</inkml:trace>
  <inkml:trace contextRef="#ctx0" brushRef="#br0" timeOffset="2989.125">111 724,'6'6,"9"8,13 3,16 3,12-1,3-4,-9-4</inkml:trace>
  <inkml:trace contextRef="#ctx0" brushRef="#br0" timeOffset="4202.056">773 171,'0'661,"-1"-653,1 0,1 0,0 0,0 0,0 0,1 0,0 0,2 4,-2-9,-1 0,1 0,0-1,0 1,0-1,0 1,0-1,0 0,1 0,-1 0,1 0,0 0,-1-1,1 1,0-1,0 0,0 1,0-1,0-1,0 1,0 0,1-1,1 1,53 2,1-1,-1-4,52-7,-73 3,-9-3</inkml:trace>
  <inkml:trace contextRef="#ctx0" brushRef="#br0" timeOffset="6385.003">1325 60,'4'0,"-1"1,0-1,1 1,-1 0,0 0,0 0,0 1,0-1,0 1,0 0,0 0,0 0,0 0,-1 0,1 0,-1 1,2 1,38 54,-32-42,31 45,1-1,4-3,2-1,13 9,-53-58,1 2,-1-1,1-1,0 1,1-1,-1-1,1 0,1 0,-8-5,0 0,-1 0,1 0,0-1,1 1,-1-1,0 0,0 1,0-1,0-1,0 1,0 0,0-1,0 1,0-1,0 0,0 0,0 0,0-1,-1 1,1-1,0 1,-1-1,1 0,-1 0,0 0,0 0,1-1,-1 0,16-16,-1-1,-1-1,0 0,-2-1,-1-1,-1 0,0-1,-2-1,-1 1,-1-1,-1-1,-1 0,0-4,-3 8,2-7,1 0,1 1,7-19,-13 46,-1-1,0 1,0 0,1 0,-1 0,1 0,-1 0,1 0,-1 0,1 0,0 0,0 0,-1 0,1 0,0 1,0-1,0 0,0 0,0 1,0-1,6 15,-2 37,-5-50,2 600,-5-285,3-279,-1 1,-2-1,-5 18,4-38,0 1,-1-1,-1-1,-1 1,-1-1,0 0,-1-1,-3 6,-4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7:13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1923 165,'1'0,"0"0,-1 1,1-1,0 0,-1 1,1-1,0 0,-1 1,1-1,-1 1,1-1,-1 1,1-1,-1 1,1 0,-1-1,0 1,1-1,-1 1,0 0,1 0,-1-1,0 1,0 0,0-1,1 1,-1 0,0 0,0-1,3 28,-3-23,19 814,-19-742,0-82</inkml:trace>
  <inkml:trace contextRef="#ctx0" brushRef="#br0" timeOffset="-9146.862">124 6,'1'0,"-1"1,1-1,0 1,0-1,-1 0,1 1,0-1,-1 1,1 0,-1-1,1 1,-1-1,1 1,-1 0,1-1,-1 1,0 0,1 0,-1-1,0 1,1 0,-1 0,0 0,0-1,0 1,0 0,0 0,0 0,3 29,-3-26,5 533,-8-284,1-191,0-40,1 1,1-1,1 1,1-1,3 13,-1-25,0-5</inkml:trace>
  <inkml:trace contextRef="#ctx0" brushRef="#br0" timeOffset="-6812.863">106 59,'0'-2,"0"-1,1 1,-1 0,1-1,-1 1,1-1,0 1,0 0,0-1,0 1,1 0,-1 0,1 0,-1 0,1 0,0 0,-1 0,1 1,0-1,0 1,0-1,0 1,1 0,-1 0,0 0,1 0,-1 0,0 0,1 1,-1-1,1 1,-1-1,1 1,0 0,16-2,1 1,-1 1,1 0,8 3,6-1,-10-2,-8-1,-1 1,0 1,1 1,10 2,-22-3,0 0,0 0,0 1,0 0,0-1,0 1,-1 1,1-1,0 0,-1 1,0 0,0 0,0 0,0 0,0 0,0 1,-1-1,0 1,1 0,14 30,-1 0,-2 1,-1 1,-2 0,-2 1,-1 0,2 29,3 99,-7 138,-6-291,-2 3,-1 1,0-1,-1 0,0 0,-2 0,1 0,-2-1,-5 8,-5 17,15-35,0 0,1 0,-1 0,-1-1,1 1,0-1,-1 0,0 1,1-1,-1 0,-1-1,1 1,0 0,-1-1,1 0,-1 0,0 0,-1 1,-4-1,0 0,-1 0,1-1,0 0,-1 0,1-1,-9-1,-43 1,-37 7,-40 0,52-7,70-1</inkml:trace>
  <inkml:trace contextRef="#ctx0" brushRef="#br0" timeOffset="-5462.167">917 147,'-1'1,"1"0,-1-1,0 1,1-1,-1 1,0 0,1 0,-1-1,1 1,-1 0,1 0,-1 0,1 0,0 0,-1-1,1 1,0 0,0 0,0 0,-1 0,1 0,0 0,0 0,-3 28,3-25,-7 84,4-31,-4-1,-2 4,-1 17,4 1,2-1,8 78,-1-14,-4-129,2 18,1-28,3-17,-1-3</inkml:trace>
  <inkml:trace contextRef="#ctx0" brushRef="#br0" timeOffset="-4111.187">935 165,'0'-3,"3"-1,7 0,8 1,3 1,2 1,3 0,0 1,-2 0,1-3,3-1,2 0,0 1,-4 1,-1 1,-4 0,-1 1,-5 0</inkml:trace>
  <inkml:trace contextRef="#ctx0" brushRef="#br0" timeOffset="-2652.884">917 694,'3'0,"7"0,5 0,3 0,1 0,4 0,3-3,1-1,-5 1</inkml:trace>
  <inkml:trace contextRef="#ctx0" brushRef="#br0" timeOffset="-1564.302">917 1100,'90'1,"-3"1,13-5,-22-6,-39 4,0 2,5 1,-28 3</inkml:trace>
  <inkml:trace contextRef="#ctx0" brushRef="#br0" timeOffset="1872.091">1553 129,'12'0,"0"0,1 0,-1 2,0-1,0 1,0 1,0 0,10 4,-5-1,0-1,0-1,1-1,0 0,-1-1,1-1,1-1,127-7,-9-10,-80 6,-41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16:47:24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1677 22,'0'977,"0"-991</inkml:trace>
  <inkml:trace contextRef="#ctx0" brushRef="#br0" timeOffset="-7833.171">1 40,'0'671,"1"-662,0 0,0 0,1 0,1-1,-1 1,2-1,2 7,12 39,-14-35,-2-8,0 1,1-1,0 0,0-1,1 1,1-1,1 4,-6-14,0 1,1-1,-1 0,0 0,0 1,0-1,0 0,0 0,1 1,-1-1,0 0,0 0,0 0,1 1,-1-1,0 0,0 0,1 0,-1 0,0 1,0-1,1 0,-1 0,0 0,1 0,-1 0,0 0,0 0,1 0,-1 0,0 0,1 0,-1 0,0 0,0 0,1 0,-1 0,0 0,1 0,-1 0,0-1,0 1,1 0,-1 0,0 0,0 0,1-1,-1 1,0 0,4-7</inkml:trace>
  <inkml:trace contextRef="#ctx0" brushRef="#br0" timeOffset="-6416.08">36 40,'1'-1,"-1"0,1 0,-1 1,1-1,-1 0,1 0,0 1,-1-1,1 1,0-1,0 1,-1-1,1 1,0-1,0 1,0-1,0 1,0 0,-1 0,1-1,0 1,0 0,0 0,0 0,0 0,29-4,-28 4,117-5,-57 3,43-7,-96 8,27-3,-34 4,-1 0,1 0,-1 0,0 0,1 0,-1 1,1-1,-1 0,0 1,1-1,-1 1,1-1,-1 1,0 0,0-1,0 1,1 0,-1 0,0 0,1 1,1 6</inkml:trace>
  <inkml:trace contextRef="#ctx0" brushRef="#br0" timeOffset="-4999.441">19 428,'3'0,"4"0,4 0,2 0,3 0,2 0,0 0,0 0,1 0,2 0,1 0,-3 0</inkml:trace>
  <inkml:trace contextRef="#ctx0" brushRef="#br0" timeOffset="-3349.856">142 940,'117'1,"126"-3,-205-4,-25 2</inkml:trace>
  <inkml:trace contextRef="#ctx0" brushRef="#br0" timeOffset="-1547.321">972 110,'0'-3,"0"-1,0 0,-1 0,1 1,-1-1,0 0,1 1,-2-1,1 1,0-1,-1 1,1-1,-1 1,0 0,-2-2,3 4,-1 0,1-1,-1 1,0 0,0 0,0 0,1 1,-1-1,0 0,0 1,0-1,0 1,0-1,0 1,-1 0,1 0,0 0,0 0,0 1,0-1,0 0,0 1,0-1,0 1,0 0,0 0,1 0,-1 0,-1 0,-5 4,0 0,0 1,0-1,0 2,1-1,0 1,1 0,-1 0,1 1,1-1,-1 1,1 1,1-1,0 1,0 0,0 0,0 5,-7 24,1 1,2 1,-2 22,10-57,-8 76,5 0,5 74,1-21,-3-125,0 0,0 0,1 0,0 0,0 0,1 0,2 5,-2-11,0 1,0-1,0 0,0 1,0-1,1 0,0-1,0 1,0 0,0-1,0 0,0 1,0-1,1 0,-1-1,1 1,-1-1,4 1,15 4,0-1,0-1,0-1,0-1,1-2,-1 0,1-1,9-2,42 0,-56 3</inkml:trace>
  <inkml:trace contextRef="#ctx0" brushRef="#br0" timeOffset="1387.012">1271 40,'124'1,"134"-3,-238 0,0-1,-1-1,12-4,-13 3,-1 0,1 2,0 0,-1 1,3 1,8 0,31 0,-55 1,0 0,-1 0,1 1,-1-1,1 1,-1 0,1 0,-1 1,1-1,-1 1,0-1,3 3,1 3</inkml:trace>
  <inkml:trace contextRef="#ctx0" brushRef="#br0" timeOffset="2866.169">2224 58,'0'771,"2"-751,1 0,0 0,7 18,-7-80,1 17</inkml:trace>
  <inkml:trace contextRef="#ctx0" brushRef="#br0" timeOffset="4452.476">2242 4,'0'1,"1"0,-1 0,1 0,0 0,-1 0,1 0,0 0,0 0,0-1,-1 1,1 0,0-1,0 1,0-1,0 1,0-1,0 1,1-1,-1 0,0 1,0-1,0 0,0 0,0 0,0 0,2 0,36 3,-33-3,253 2,-134-4,-107 2</inkml:trace>
  <inkml:trace contextRef="#ctx0" brushRef="#br0" timeOffset="5798.916">2294 516,'6'0,"8"0,8 3,0 4,-1 1,-1-1,-1-2,0-1,-1-2,-1-1,1-1,-1 0,1 0,-4 5,-6 3,-5-1</inkml:trace>
  <inkml:trace contextRef="#ctx0" brushRef="#br0" timeOffset="7003.378">2242 940,'84'-2,"64"-10,112-11,-256 23,0 0,0-1,0 0,-1 0,1 0,0 0,-1-1,1 1,-1-1,1 0,-1 0,0 0,2-2,6-6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81265-075E-4FCF-A4FF-24E1F037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542F9-ADB3-4977-8EDC-37D54D9A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E406F-A3DF-4E60-9C0E-469D65A2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8FC55-0169-495F-923F-27E92947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7ED5F-B107-44BC-8F04-D80543C9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3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EF6C2-745F-48B7-8254-F79C8952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3C534-5515-4B3D-BF8B-6A759C9D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312D7-94D2-478F-9756-1495DA59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CCFE8-A7DF-4895-8C94-AFC1D94B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E82F9-04FC-42F1-AA53-EAD3B551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09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D4BBF-97B8-49FC-B9C3-D9826E202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3BCD2B-7A66-4062-851B-E333CCEB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C0292-583B-4730-A4E8-BEFF16FA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E6178-8072-4E0E-9B47-F6A90A8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04A13-25F8-490F-8D71-79C798DD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9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4E6BC-9C90-471C-8C27-3317E5EC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C0881-78DF-47F3-8472-C43EBEC4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16BCC-1DE7-4CF5-A38D-7C151BF6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B4A76-6B37-43B1-8856-5B57045B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FF258-9A47-4C2B-B072-DC3DD6A4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59422-C995-4718-82E1-C540346F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760C2-CA1F-4CD1-A3BF-1D8194A1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4480E-0D8D-40FF-BBF4-9C079AB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4E9D6-1839-46D6-AE95-5B7AF3F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DBA5D-6827-4518-9DF4-D060495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9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0AD1-B83D-40D9-8C38-4DB0322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B1864-A914-40F8-8DBC-D706E858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4980B3-A351-475B-B9E8-A4E170B4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A3EB1-9CC0-4E9C-8B98-72C5C4A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DB95C-69E2-4A8D-B4A4-E9C465B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88B38-94C0-43AF-B28E-D1D5B71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63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6400-768B-4720-8373-9368F95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D15583-854D-4A98-B660-04F92D6C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C7C831-11D6-4F8A-95F5-D4C419FD1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6CA93D-C400-49E4-AA3F-08E2B7FA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62FEDD-6E46-4657-A83A-D4BD172E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4041FB-FE2F-4E12-9B1C-1AF8DA54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483E55-73A7-41C8-B21C-4B7B98E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88BAF-9760-4FC9-AD6E-6806864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0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A7AA-FC96-4534-9997-E8F614BF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2099B9-747E-41F8-A4E9-347A5745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11D733-F33A-42D4-AA46-D107E7AB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F3013-AB74-4866-ACFE-1C635A1E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6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4FD7DE-7C0D-4A82-AA2F-DF078CBC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C3FB91-B974-4D3A-905D-D6442042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21A5B-A1D3-4B2A-980D-19FA2B8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E6CD-9904-4EE6-A094-276B0D56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73DC1-501C-4046-A6D7-5F59546A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DBD39-B2D4-44A9-8353-079AA146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3ECF2-9FCC-41C7-8F27-F76FB576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ACE3E0-2EEB-4F83-9FC0-ED11A626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35566-A7FF-478F-BF78-3D02143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8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C5E8-0041-46B5-B1CB-42EF42F2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D93DE2-F613-48A1-AB68-ABA1D8EA3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79819-2F6D-4E8C-A784-0F8458A6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093BB-6F82-4B34-8A73-2E18B78F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73094-A8D1-479F-9E70-3A4FD799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659DC-FD4D-4F7F-93AC-1F726C2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88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298086-9870-4C88-8D54-959C331D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C96EA-5FCC-43DB-BDF7-A4E6A559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814AD-C95D-4A30-8122-46FB4ED46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8303-6025-400B-9B2B-BB1F0FA1C8DC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5B650-4A2B-4EE2-BB70-643D8871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5142E-43F1-427E-918F-6BE35ABB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A07C-CE71-4151-B3BF-557EF6CB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0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.xml"/><Relationship Id="rId24" Type="http://schemas.openxmlformats.org/officeDocument/2006/relationships/image" Target="../media/image3.jpe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2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de markov models">
            <a:extLst>
              <a:ext uri="{FF2B5EF4-FFF2-40B4-BE49-F238E27FC236}">
                <a16:creationId xmlns:a16="http://schemas.microsoft.com/office/drawing/2014/main" id="{616BFA37-4832-4E00-8257-AB1A07B2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352330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6A1CB6-2EDE-4631-94E0-DD2A7E4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565" y="2358310"/>
            <a:ext cx="5300870" cy="1193800"/>
          </a:xfrm>
        </p:spPr>
        <p:txBody>
          <a:bodyPr/>
          <a:lstStyle/>
          <a:p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60C0EF-5DD4-44D4-BAFB-B4444AA7397E}"/>
              </a:ext>
            </a:extLst>
          </p:cNvPr>
          <p:cNvSpPr txBox="1"/>
          <p:nvPr/>
        </p:nvSpPr>
        <p:spPr>
          <a:xfrm>
            <a:off x="3445565" y="3952220"/>
            <a:ext cx="530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By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Saab </a:t>
            </a:r>
            <a:r>
              <a:rPr lang="es-E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</a:t>
            </a:r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78D306-E512-4356-806C-CE01D8D6D8E9}"/>
              </a:ext>
            </a:extLst>
          </p:cNvPr>
          <p:cNvSpPr txBox="1"/>
          <p:nvPr/>
        </p:nvSpPr>
        <p:spPr>
          <a:xfrm>
            <a:off x="3445565" y="3429000"/>
            <a:ext cx="530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Applied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Anomaly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Detection</a:t>
            </a:r>
            <a:endParaRPr lang="es-E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460" name="Picture 4" descr="Resultado de imagen de saab logo">
            <a:extLst>
              <a:ext uri="{FF2B5EF4-FFF2-40B4-BE49-F238E27FC236}">
                <a16:creationId xmlns:a16="http://schemas.microsoft.com/office/drawing/2014/main" id="{A605AC3D-E688-43EF-A4AD-0DCF1289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esultado de imagen de thuaslogo">
            <a:extLst>
              <a:ext uri="{FF2B5EF4-FFF2-40B4-BE49-F238E27FC236}">
                <a16:creationId xmlns:a16="http://schemas.microsoft.com/office/drawing/2014/main" id="{3104E48F-CB22-4188-A731-97ABBF20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2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Project?</a:t>
            </a:r>
          </a:p>
        </p:txBody>
      </p:sp>
      <p:pic>
        <p:nvPicPr>
          <p:cNvPr id="4098" name="Picture 2" descr="Resultado de imagen de vessel plant view">
            <a:extLst>
              <a:ext uri="{FF2B5EF4-FFF2-40B4-BE49-F238E27FC236}">
                <a16:creationId xmlns:a16="http://schemas.microsoft.com/office/drawing/2014/main" id="{D7C79D99-F205-40F8-AD4E-CFB0F153A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5" y="1932127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7BAA005-A2B5-4DB9-9616-0185C61321DF}"/>
              </a:ext>
            </a:extLst>
          </p:cNvPr>
          <p:cNvCxnSpPr>
            <a:cxnSpLocks/>
          </p:cNvCxnSpPr>
          <p:nvPr/>
        </p:nvCxnSpPr>
        <p:spPr>
          <a:xfrm flipH="1" flipV="1">
            <a:off x="2597426" y="2597426"/>
            <a:ext cx="6824870" cy="225287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CCC57D1-D207-4267-8D27-DF7E6C46E07F}"/>
              </a:ext>
            </a:extLst>
          </p:cNvPr>
          <p:cNvCxnSpPr/>
          <p:nvPr/>
        </p:nvCxnSpPr>
        <p:spPr>
          <a:xfrm flipV="1">
            <a:off x="5817704" y="2120348"/>
            <a:ext cx="689113" cy="1537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1F112D-3A09-40F8-9D47-315712DA77FF}"/>
              </a:ext>
            </a:extLst>
          </p:cNvPr>
          <p:cNvCxnSpPr>
            <a:cxnSpLocks/>
          </p:cNvCxnSpPr>
          <p:nvPr/>
        </p:nvCxnSpPr>
        <p:spPr>
          <a:xfrm flipV="1">
            <a:off x="5817704" y="2491409"/>
            <a:ext cx="1272209" cy="116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CC74F2-3D09-43DD-8D9D-483F43ACD0FF}"/>
              </a:ext>
            </a:extLst>
          </p:cNvPr>
          <p:cNvCxnSpPr>
            <a:cxnSpLocks/>
          </p:cNvCxnSpPr>
          <p:nvPr/>
        </p:nvCxnSpPr>
        <p:spPr>
          <a:xfrm flipV="1">
            <a:off x="5817704" y="3074504"/>
            <a:ext cx="1590261" cy="5830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E5E906-48C3-4A3A-9ED8-C01499E302C8}"/>
              </a:ext>
            </a:extLst>
          </p:cNvPr>
          <p:cNvCxnSpPr>
            <a:cxnSpLocks/>
          </p:cNvCxnSpPr>
          <p:nvPr/>
        </p:nvCxnSpPr>
        <p:spPr>
          <a:xfrm flipH="1" flipV="1">
            <a:off x="5618922" y="2120348"/>
            <a:ext cx="198782" cy="1537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C87C9ED-47CE-4BCB-8779-12EFB820A0D3}"/>
              </a:ext>
            </a:extLst>
          </p:cNvPr>
          <p:cNvCxnSpPr>
            <a:cxnSpLocks/>
          </p:cNvCxnSpPr>
          <p:nvPr/>
        </p:nvCxnSpPr>
        <p:spPr>
          <a:xfrm flipH="1" flipV="1">
            <a:off x="4982817" y="2292626"/>
            <a:ext cx="834887" cy="13649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Resultado de imagen de saab logo">
            <a:extLst>
              <a:ext uri="{FF2B5EF4-FFF2-40B4-BE49-F238E27FC236}">
                <a16:creationId xmlns:a16="http://schemas.microsoft.com/office/drawing/2014/main" id="{48A266BE-30D4-4440-8997-036A64E5F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thuaslogo">
            <a:extLst>
              <a:ext uri="{FF2B5EF4-FFF2-40B4-BE49-F238E27FC236}">
                <a16:creationId xmlns:a16="http://schemas.microsoft.com/office/drawing/2014/main" id="{CF95CA1B-5508-439C-899D-1AB23860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8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Project?</a:t>
            </a:r>
          </a:p>
        </p:txBody>
      </p:sp>
      <p:pic>
        <p:nvPicPr>
          <p:cNvPr id="4098" name="Picture 2" descr="Resultado de imagen de vessel plant view">
            <a:extLst>
              <a:ext uri="{FF2B5EF4-FFF2-40B4-BE49-F238E27FC236}">
                <a16:creationId xmlns:a16="http://schemas.microsoft.com/office/drawing/2014/main" id="{D7C79D99-F205-40F8-AD4E-CFB0F153A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5" y="1932127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7BAA005-A2B5-4DB9-9616-0185C61321DF}"/>
              </a:ext>
            </a:extLst>
          </p:cNvPr>
          <p:cNvCxnSpPr>
            <a:cxnSpLocks/>
          </p:cNvCxnSpPr>
          <p:nvPr/>
        </p:nvCxnSpPr>
        <p:spPr>
          <a:xfrm flipH="1" flipV="1">
            <a:off x="2597426" y="2597426"/>
            <a:ext cx="6824870" cy="225287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CCC57D1-D207-4267-8D27-DF7E6C46E07F}"/>
              </a:ext>
            </a:extLst>
          </p:cNvPr>
          <p:cNvCxnSpPr/>
          <p:nvPr/>
        </p:nvCxnSpPr>
        <p:spPr>
          <a:xfrm flipV="1">
            <a:off x="5817704" y="2120348"/>
            <a:ext cx="689113" cy="1537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1F112D-3A09-40F8-9D47-315712DA77FF}"/>
              </a:ext>
            </a:extLst>
          </p:cNvPr>
          <p:cNvCxnSpPr>
            <a:cxnSpLocks/>
          </p:cNvCxnSpPr>
          <p:nvPr/>
        </p:nvCxnSpPr>
        <p:spPr>
          <a:xfrm flipV="1">
            <a:off x="5817704" y="2491409"/>
            <a:ext cx="1272209" cy="116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CC74F2-3D09-43DD-8D9D-483F43ACD0FF}"/>
              </a:ext>
            </a:extLst>
          </p:cNvPr>
          <p:cNvCxnSpPr>
            <a:cxnSpLocks/>
          </p:cNvCxnSpPr>
          <p:nvPr/>
        </p:nvCxnSpPr>
        <p:spPr>
          <a:xfrm flipV="1">
            <a:off x="5817704" y="3074504"/>
            <a:ext cx="1590261" cy="5830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E5E906-48C3-4A3A-9ED8-C01499E302C8}"/>
              </a:ext>
            </a:extLst>
          </p:cNvPr>
          <p:cNvCxnSpPr>
            <a:cxnSpLocks/>
          </p:cNvCxnSpPr>
          <p:nvPr/>
        </p:nvCxnSpPr>
        <p:spPr>
          <a:xfrm flipH="1" flipV="1">
            <a:off x="5618922" y="2120348"/>
            <a:ext cx="198782" cy="1537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C87C9ED-47CE-4BCB-8779-12EFB820A0D3}"/>
              </a:ext>
            </a:extLst>
          </p:cNvPr>
          <p:cNvCxnSpPr>
            <a:cxnSpLocks/>
          </p:cNvCxnSpPr>
          <p:nvPr/>
        </p:nvCxnSpPr>
        <p:spPr>
          <a:xfrm flipH="1" flipV="1">
            <a:off x="4982817" y="2292626"/>
            <a:ext cx="834887" cy="13649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4C71293-4E0F-40BC-8598-997AB3039BEC}"/>
              </a:ext>
            </a:extLst>
          </p:cNvPr>
          <p:cNvSpPr/>
          <p:nvPr/>
        </p:nvSpPr>
        <p:spPr>
          <a:xfrm>
            <a:off x="5015947" y="2723322"/>
            <a:ext cx="483705" cy="331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x</a:t>
            </a:r>
            <a:r>
              <a:rPr lang="es-ES" sz="1400" dirty="0"/>
              <a:t>1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370D08-2103-4CB2-B02F-DF151CB1DC53}"/>
              </a:ext>
            </a:extLst>
          </p:cNvPr>
          <p:cNvSpPr/>
          <p:nvPr/>
        </p:nvSpPr>
        <p:spPr>
          <a:xfrm>
            <a:off x="5416826" y="2411896"/>
            <a:ext cx="483705" cy="331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x</a:t>
            </a:r>
            <a:r>
              <a:rPr lang="es-ES" sz="1400" dirty="0"/>
              <a:t>2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1ED293-F9CF-4881-926A-12B14174A287}"/>
              </a:ext>
            </a:extLst>
          </p:cNvPr>
          <p:cNvSpPr/>
          <p:nvPr/>
        </p:nvSpPr>
        <p:spPr>
          <a:xfrm>
            <a:off x="6029737" y="2425148"/>
            <a:ext cx="483705" cy="331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x</a:t>
            </a:r>
            <a:r>
              <a:rPr lang="es-ES" sz="1400" dirty="0"/>
              <a:t>3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9D7E1B9-0621-4AC6-B4A6-1E980B38E062}"/>
              </a:ext>
            </a:extLst>
          </p:cNvPr>
          <p:cNvSpPr/>
          <p:nvPr/>
        </p:nvSpPr>
        <p:spPr>
          <a:xfrm>
            <a:off x="6506817" y="2670313"/>
            <a:ext cx="483705" cy="331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x</a:t>
            </a:r>
            <a:r>
              <a:rPr lang="es-ES" sz="1400" dirty="0"/>
              <a:t>4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D04E881-52E6-40B3-996D-E265E0294C5A}"/>
              </a:ext>
            </a:extLst>
          </p:cNvPr>
          <p:cNvSpPr/>
          <p:nvPr/>
        </p:nvSpPr>
        <p:spPr>
          <a:xfrm>
            <a:off x="6506817" y="3140765"/>
            <a:ext cx="483705" cy="331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x</a:t>
            </a:r>
            <a:r>
              <a:rPr lang="es-ES" sz="1400" dirty="0"/>
              <a:t>5</a:t>
            </a:r>
            <a:endParaRPr lang="es-ES" dirty="0"/>
          </a:p>
        </p:txBody>
      </p:sp>
      <p:pic>
        <p:nvPicPr>
          <p:cNvPr id="17" name="Picture 4" descr="Resultado de imagen de saab logo">
            <a:extLst>
              <a:ext uri="{FF2B5EF4-FFF2-40B4-BE49-F238E27FC236}">
                <a16:creationId xmlns:a16="http://schemas.microsoft.com/office/drawing/2014/main" id="{E8B82537-6FD4-4FD4-8E26-2564B3C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de thuaslogo">
            <a:extLst>
              <a:ext uri="{FF2B5EF4-FFF2-40B4-BE49-F238E27FC236}">
                <a16:creationId xmlns:a16="http://schemas.microsoft.com/office/drawing/2014/main" id="{B92A7FC3-3D0E-43C3-9866-7D07120A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1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D514-C46A-4FA0-B4AC-008A35E6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43" y="2766218"/>
            <a:ext cx="2898913" cy="1325563"/>
          </a:xfrm>
        </p:spPr>
        <p:txBody>
          <a:bodyPr/>
          <a:lstStyle/>
          <a:p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Transitions</a:t>
            </a: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522D3-7506-45EA-A163-CF16871B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 descr="Resultado de imagen de saab logo">
            <a:extLst>
              <a:ext uri="{FF2B5EF4-FFF2-40B4-BE49-F238E27FC236}">
                <a16:creationId xmlns:a16="http://schemas.microsoft.com/office/drawing/2014/main" id="{1F2B66CF-D3E7-4AF9-8906-053F8D96A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thuaslogo">
            <a:extLst>
              <a:ext uri="{FF2B5EF4-FFF2-40B4-BE49-F238E27FC236}">
                <a16:creationId xmlns:a16="http://schemas.microsoft.com/office/drawing/2014/main" id="{7179784F-0F16-4F22-9E2C-BEB042AF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4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76" y="745469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And…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interesting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50" name="Marcador de contenido 49">
            <a:extLst>
              <a:ext uri="{FF2B5EF4-FFF2-40B4-BE49-F238E27FC236}">
                <a16:creationId xmlns:a16="http://schemas.microsoft.com/office/drawing/2014/main" id="{3242B76B-A8C2-423C-98AF-009CAD29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B5BA74F9-ED99-4E24-967D-E044D6AD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1033"/>
            <a:ext cx="5257800" cy="2951596"/>
          </a:xfrm>
          <a:prstGeom prst="rect">
            <a:avLst/>
          </a:prstGeom>
        </p:spPr>
      </p:pic>
      <p:pic>
        <p:nvPicPr>
          <p:cNvPr id="14338" name="Picture 2" descr="Resultado de imagen de vessels movement">
            <a:extLst>
              <a:ext uri="{FF2B5EF4-FFF2-40B4-BE49-F238E27FC236}">
                <a16:creationId xmlns:a16="http://schemas.microsoft.com/office/drawing/2014/main" id="{1C5941EC-1FCA-4201-ABC5-254686DC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25" y="2058114"/>
            <a:ext cx="4673360" cy="29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504809E8-8A2F-4BCC-951B-F07A08BDEE85}"/>
              </a:ext>
            </a:extLst>
          </p:cNvPr>
          <p:cNvSpPr/>
          <p:nvPr/>
        </p:nvSpPr>
        <p:spPr>
          <a:xfrm>
            <a:off x="9977436" y="3390900"/>
            <a:ext cx="749300" cy="635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F49AC2-AA8F-444F-A035-AFA63F97135A}"/>
              </a:ext>
            </a:extLst>
          </p:cNvPr>
          <p:cNvSpPr/>
          <p:nvPr/>
        </p:nvSpPr>
        <p:spPr>
          <a:xfrm>
            <a:off x="7975600" y="2628900"/>
            <a:ext cx="749300" cy="762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F29C2A4-7A9C-436D-B4FF-5EACBD192AA4}"/>
              </a:ext>
            </a:extLst>
          </p:cNvPr>
          <p:cNvSpPr/>
          <p:nvPr/>
        </p:nvSpPr>
        <p:spPr>
          <a:xfrm>
            <a:off x="9131300" y="4136340"/>
            <a:ext cx="749300" cy="635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166FA7-2FFA-4A89-A7EA-F50BE0AF7F0B}"/>
              </a:ext>
            </a:extLst>
          </p:cNvPr>
          <p:cNvSpPr/>
          <p:nvPr/>
        </p:nvSpPr>
        <p:spPr>
          <a:xfrm>
            <a:off x="8129585" y="4471056"/>
            <a:ext cx="749300" cy="635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A8E874-C488-41B3-83D7-740E81D7F622}"/>
              </a:ext>
            </a:extLst>
          </p:cNvPr>
          <p:cNvSpPr/>
          <p:nvPr/>
        </p:nvSpPr>
        <p:spPr>
          <a:xfrm>
            <a:off x="6331743" y="4453840"/>
            <a:ext cx="749300" cy="635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B0B88AA-D1F5-4921-BCDA-8C48DB55EBDB}"/>
              </a:ext>
            </a:extLst>
          </p:cNvPr>
          <p:cNvSpPr txBox="1"/>
          <p:nvPr/>
        </p:nvSpPr>
        <p:spPr>
          <a:xfrm>
            <a:off x="1086764" y="4022040"/>
            <a:ext cx="1574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Velocity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Direction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2" name="Picture 4" descr="Resultado de imagen de saab logo">
            <a:extLst>
              <a:ext uri="{FF2B5EF4-FFF2-40B4-BE49-F238E27FC236}">
                <a16:creationId xmlns:a16="http://schemas.microsoft.com/office/drawing/2014/main" id="{18A6263C-0003-40FF-A3E8-EDD9AC9D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de thuaslogo">
            <a:extLst>
              <a:ext uri="{FF2B5EF4-FFF2-40B4-BE49-F238E27FC236}">
                <a16:creationId xmlns:a16="http://schemas.microsoft.com/office/drawing/2014/main" id="{B2F00151-8505-484C-8B8D-49D25833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7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classify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0ABA19-1E0E-48B2-B6B3-36F1AEB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711519"/>
            <a:ext cx="7896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classify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0ABA19-1E0E-48B2-B6B3-36F1AEB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711519"/>
            <a:ext cx="7896225" cy="13430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409C9CB-4700-40B4-8758-7840E627CB16}"/>
              </a:ext>
            </a:extLst>
          </p:cNvPr>
          <p:cNvCxnSpPr/>
          <p:nvPr/>
        </p:nvCxnSpPr>
        <p:spPr>
          <a:xfrm>
            <a:off x="870204" y="5295900"/>
            <a:ext cx="97977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BD69587-DFE9-4972-AE9A-AE414A4D2825}"/>
              </a:ext>
            </a:extLst>
          </p:cNvPr>
          <p:cNvSpPr txBox="1"/>
          <p:nvPr/>
        </p:nvSpPr>
        <p:spPr>
          <a:xfrm>
            <a:off x="558800" y="47498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 km/h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97836C-3CE9-4308-976C-109A82529B8D}"/>
              </a:ext>
            </a:extLst>
          </p:cNvPr>
          <p:cNvSpPr txBox="1"/>
          <p:nvPr/>
        </p:nvSpPr>
        <p:spPr>
          <a:xfrm>
            <a:off x="10276706" y="48381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30 km/h</a:t>
            </a:r>
          </a:p>
        </p:txBody>
      </p:sp>
      <p:pic>
        <p:nvPicPr>
          <p:cNvPr id="9" name="Picture 4" descr="Resultado de imagen de saab logo">
            <a:extLst>
              <a:ext uri="{FF2B5EF4-FFF2-40B4-BE49-F238E27FC236}">
                <a16:creationId xmlns:a16="http://schemas.microsoft.com/office/drawing/2014/main" id="{70C0973E-E1E8-4E0D-AC33-BE5310A8B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thuaslogo">
            <a:extLst>
              <a:ext uri="{FF2B5EF4-FFF2-40B4-BE49-F238E27FC236}">
                <a16:creationId xmlns:a16="http://schemas.microsoft.com/office/drawing/2014/main" id="{83E2B0E9-92DE-48BB-B088-79424D13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classify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                                        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slow</a:t>
            </a:r>
            <a:r>
              <a:rPr lang="es-ES" dirty="0"/>
              <a:t>                                    </a:t>
            </a:r>
            <a:r>
              <a:rPr lang="es-ES" b="1" dirty="0">
                <a:solidFill>
                  <a:srgbClr val="00B050"/>
                </a:solidFill>
              </a:rPr>
              <a:t>normal</a:t>
            </a:r>
            <a:r>
              <a:rPr lang="es-ES" dirty="0"/>
              <a:t>                                                </a:t>
            </a:r>
            <a:r>
              <a:rPr lang="es-ES" b="1" dirty="0" err="1">
                <a:solidFill>
                  <a:srgbClr val="FF0000"/>
                </a:solidFill>
              </a:rPr>
              <a:t>fast</a:t>
            </a:r>
            <a:endParaRPr lang="es-E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0ABA19-1E0E-48B2-B6B3-36F1AEB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711519"/>
            <a:ext cx="7896225" cy="13430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409C9CB-4700-40B4-8758-7840E627CB16}"/>
              </a:ext>
            </a:extLst>
          </p:cNvPr>
          <p:cNvCxnSpPr/>
          <p:nvPr/>
        </p:nvCxnSpPr>
        <p:spPr>
          <a:xfrm>
            <a:off x="870204" y="5295900"/>
            <a:ext cx="97977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BD69587-DFE9-4972-AE9A-AE414A4D2825}"/>
              </a:ext>
            </a:extLst>
          </p:cNvPr>
          <p:cNvSpPr txBox="1"/>
          <p:nvPr/>
        </p:nvSpPr>
        <p:spPr>
          <a:xfrm>
            <a:off x="410839" y="474120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 km/h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97836C-3CE9-4308-976C-109A82529B8D}"/>
              </a:ext>
            </a:extLst>
          </p:cNvPr>
          <p:cNvSpPr txBox="1"/>
          <p:nvPr/>
        </p:nvSpPr>
        <p:spPr>
          <a:xfrm>
            <a:off x="10276706" y="48381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30 km/h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D650C8C-DC89-4173-A684-7371E62A304F}"/>
              </a:ext>
            </a:extLst>
          </p:cNvPr>
          <p:cNvCxnSpPr>
            <a:cxnSpLocks/>
          </p:cNvCxnSpPr>
          <p:nvPr/>
        </p:nvCxnSpPr>
        <p:spPr>
          <a:xfrm>
            <a:off x="7556500" y="5295900"/>
            <a:ext cx="3111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4CA09F5-1F8C-4CB5-B6D2-D66E6022F741}"/>
              </a:ext>
            </a:extLst>
          </p:cNvPr>
          <p:cNvCxnSpPr>
            <a:cxnSpLocks/>
          </p:cNvCxnSpPr>
          <p:nvPr/>
        </p:nvCxnSpPr>
        <p:spPr>
          <a:xfrm>
            <a:off x="3162300" y="5295900"/>
            <a:ext cx="43942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FE4BE19-1301-4E58-8A99-D8C55D732C3A}"/>
              </a:ext>
            </a:extLst>
          </p:cNvPr>
          <p:cNvCxnSpPr>
            <a:cxnSpLocks/>
          </p:cNvCxnSpPr>
          <p:nvPr/>
        </p:nvCxnSpPr>
        <p:spPr>
          <a:xfrm>
            <a:off x="870204" y="5295900"/>
            <a:ext cx="22920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Resultado de imagen de saab logo">
            <a:extLst>
              <a:ext uri="{FF2B5EF4-FFF2-40B4-BE49-F238E27FC236}">
                <a16:creationId xmlns:a16="http://schemas.microsoft.com/office/drawing/2014/main" id="{7EC7F5D7-0999-4129-9A04-57DC6616A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thuaslogo">
            <a:extLst>
              <a:ext uri="{FF2B5EF4-FFF2-40B4-BE49-F238E27FC236}">
                <a16:creationId xmlns:a16="http://schemas.microsoft.com/office/drawing/2014/main" id="{7A325908-92F9-49F6-BCF5-DEEA2CF0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5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classify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Now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classification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substate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so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slow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normal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fast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sub-states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Position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could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suspicious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non-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suspicious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according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history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anomalies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detected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in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certain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port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direction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also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Will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following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slides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endParaRPr lang="es-ES" dirty="0"/>
          </a:p>
        </p:txBody>
      </p:sp>
      <p:pic>
        <p:nvPicPr>
          <p:cNvPr id="4" name="Picture 4" descr="Resultado de imagen de saab logo">
            <a:extLst>
              <a:ext uri="{FF2B5EF4-FFF2-40B4-BE49-F238E27FC236}">
                <a16:creationId xmlns:a16="http://schemas.microsoft.com/office/drawing/2014/main" id="{CE0F2358-6190-4FF9-A2C6-D2FF7800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thuaslogo">
            <a:extLst>
              <a:ext uri="{FF2B5EF4-FFF2-40B4-BE49-F238E27FC236}">
                <a16:creationId xmlns:a16="http://schemas.microsoft.com/office/drawing/2014/main" id="{6D802D4A-2265-4815-9864-B92D28F6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5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use in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2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position and 5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direction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Will be: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FEFCD-9CF2-431E-AC3F-3DC6EBA8D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11232"/>
              </p:ext>
            </p:extLst>
          </p:nvPr>
        </p:nvGraphicFramePr>
        <p:xfrm>
          <a:off x="1917700" y="3219450"/>
          <a:ext cx="8128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8127225" imgH="738215" progId="Word.Document.12">
                  <p:embed/>
                </p:oleObj>
              </mc:Choice>
              <mc:Fallback>
                <p:oleObj name="Document" r:id="rId3" imgW="8127225" imgH="7382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3219450"/>
                        <a:ext cx="8128000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53112DEA-07FC-48E0-9A35-317EE1A2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C4B72EF7-3229-4F1E-840F-E6D7D7F3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9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measurements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bounded</a:t>
            </a:r>
            <a:endParaRPr lang="es-E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6DC6E-4228-4C8A-98F3-88089B7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use in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2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position and 5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direction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Will be: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might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much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36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</a:t>
            </a:r>
            <a:r>
              <a:rPr lang="es-ES" sz="3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FEFCD-9CF2-431E-AC3F-3DC6EBA8D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3219450"/>
          <a:ext cx="8128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8127225" imgH="738215" progId="Word.Document.12">
                  <p:embed/>
                </p:oleObj>
              </mc:Choice>
              <mc:Fallback>
                <p:oleObj name="Document" r:id="rId3" imgW="8127225" imgH="738215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F7FEFCD-9CF2-431E-AC3F-3DC6EBA8D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3219450"/>
                        <a:ext cx="8128000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8F5E48F-33A1-459B-A51A-F71603559879}"/>
              </a:ext>
            </a:extLst>
          </p:cNvPr>
          <p:cNvSpPr txBox="1"/>
          <p:nvPr/>
        </p:nvSpPr>
        <p:spPr>
          <a:xfrm>
            <a:off x="8089900" y="3429000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dirty="0">
                <a:solidFill>
                  <a:schemeClr val="tx2"/>
                </a:solidFill>
              </a:rPr>
              <a:t>?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6" name="Picture 4" descr="Resultado de imagen de saab logo">
            <a:extLst>
              <a:ext uri="{FF2B5EF4-FFF2-40B4-BE49-F238E27FC236}">
                <a16:creationId xmlns:a16="http://schemas.microsoft.com/office/drawing/2014/main" id="{4A463A64-2431-4246-A216-D443FF073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thuaslogo">
            <a:extLst>
              <a:ext uri="{FF2B5EF4-FFF2-40B4-BE49-F238E27FC236}">
                <a16:creationId xmlns:a16="http://schemas.microsoft.com/office/drawing/2014/main" id="{75C5CE10-2CE0-4F50-AF23-21AEF1C3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1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paper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Resultado de imagen de saab logo">
            <a:extLst>
              <a:ext uri="{FF2B5EF4-FFF2-40B4-BE49-F238E27FC236}">
                <a16:creationId xmlns:a16="http://schemas.microsoft.com/office/drawing/2014/main" id="{A24DEF7B-A363-445B-A046-00D16EAA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thuaslogo">
            <a:extLst>
              <a:ext uri="{FF2B5EF4-FFF2-40B4-BE49-F238E27FC236}">
                <a16:creationId xmlns:a16="http://schemas.microsoft.com/office/drawing/2014/main" id="{F6B23D64-E86B-4D4E-B90B-EE9033EF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5715E44-E7A2-41D3-9ED5-E92A25FC3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19425" y="2124486"/>
            <a:ext cx="6153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D598-CEAA-46FB-BD06-F4BABED5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530" y="2413205"/>
            <a:ext cx="1268896" cy="1325563"/>
          </a:xfrm>
        </p:spPr>
        <p:txBody>
          <a:bodyPr/>
          <a:lstStyle/>
          <a:p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4FBBC1D-BB82-4DF1-A41C-4E162DC1A3FC}"/>
              </a:ext>
            </a:extLst>
          </p:cNvPr>
          <p:cNvSpPr txBox="1">
            <a:spLocks/>
          </p:cNvSpPr>
          <p:nvPr/>
        </p:nvSpPr>
        <p:spPr>
          <a:xfrm>
            <a:off x="4015408" y="2413205"/>
            <a:ext cx="144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D314B2-EBF5-411C-B8A5-3C54EAB960FF}"/>
              </a:ext>
            </a:extLst>
          </p:cNvPr>
          <p:cNvSpPr txBox="1">
            <a:spLocks/>
          </p:cNvSpPr>
          <p:nvPr/>
        </p:nvSpPr>
        <p:spPr>
          <a:xfrm>
            <a:off x="4738479" y="3085408"/>
            <a:ext cx="144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714D8A-CDED-44A5-A448-8E8883F60473}"/>
              </a:ext>
            </a:extLst>
          </p:cNvPr>
          <p:cNvSpPr txBox="1">
            <a:spLocks/>
          </p:cNvSpPr>
          <p:nvPr/>
        </p:nvSpPr>
        <p:spPr>
          <a:xfrm>
            <a:off x="3961156" y="4175124"/>
            <a:ext cx="3000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CA7211-8406-4F32-8E46-B4657500FF1B}"/>
              </a:ext>
            </a:extLst>
          </p:cNvPr>
          <p:cNvSpPr txBox="1">
            <a:spLocks/>
          </p:cNvSpPr>
          <p:nvPr/>
        </p:nvSpPr>
        <p:spPr>
          <a:xfrm>
            <a:off x="3612872" y="4165702"/>
            <a:ext cx="3697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information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per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4" descr="Resultado de imagen de saab logo">
            <a:extLst>
              <a:ext uri="{FF2B5EF4-FFF2-40B4-BE49-F238E27FC236}">
                <a16:creationId xmlns:a16="http://schemas.microsoft.com/office/drawing/2014/main" id="{B3616FD0-294E-42DC-BF9D-BCB2F16A7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de thuaslogo">
            <a:extLst>
              <a:ext uri="{FF2B5EF4-FFF2-40B4-BE49-F238E27FC236}">
                <a16:creationId xmlns:a16="http://schemas.microsoft.com/office/drawing/2014/main" id="{A1B576FE-3B9E-446C-B0B3-19DD0A90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focusing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direction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B1B7B-CDFD-444F-8118-2756EA54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04" y="1900098"/>
            <a:ext cx="10515600" cy="4351338"/>
          </a:xfrm>
        </p:spPr>
        <p:txBody>
          <a:bodyPr/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extract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much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depends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data)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C35DB5-7ADC-4845-BE0D-FEADB79026DA}"/>
              </a:ext>
            </a:extLst>
          </p:cNvPr>
          <p:cNvSpPr/>
          <p:nvPr/>
        </p:nvSpPr>
        <p:spPr>
          <a:xfrm>
            <a:off x="87020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32B034-6A51-4385-A2AE-540FBB16C05F}"/>
              </a:ext>
            </a:extLst>
          </p:cNvPr>
          <p:cNvSpPr/>
          <p:nvPr/>
        </p:nvSpPr>
        <p:spPr>
          <a:xfrm>
            <a:off x="3120888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3BA5D5-A6C9-4B62-93CB-B904792367E7}"/>
              </a:ext>
            </a:extLst>
          </p:cNvPr>
          <p:cNvSpPr/>
          <p:nvPr/>
        </p:nvSpPr>
        <p:spPr>
          <a:xfrm>
            <a:off x="5678556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FAFF45-5074-42D4-B006-DAF57FFAAEF1}"/>
              </a:ext>
            </a:extLst>
          </p:cNvPr>
          <p:cNvSpPr/>
          <p:nvPr/>
        </p:nvSpPr>
        <p:spPr>
          <a:xfrm>
            <a:off x="823622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BCE6F5-F36E-4B75-99CB-45625481C5F1}"/>
              </a:ext>
            </a:extLst>
          </p:cNvPr>
          <p:cNvSpPr/>
          <p:nvPr/>
        </p:nvSpPr>
        <p:spPr>
          <a:xfrm>
            <a:off x="10550917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x5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18D9D2F-1FFF-44CA-8B39-0DE98FE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15" y="4100925"/>
            <a:ext cx="4727367" cy="2645074"/>
          </a:xfrm>
          <a:prstGeom prst="rect">
            <a:avLst/>
          </a:prstGeom>
        </p:spPr>
      </p:pic>
      <p:pic>
        <p:nvPicPr>
          <p:cNvPr id="10" name="Picture 4" descr="Resultado de imagen de saab logo">
            <a:extLst>
              <a:ext uri="{FF2B5EF4-FFF2-40B4-BE49-F238E27FC236}">
                <a16:creationId xmlns:a16="http://schemas.microsoft.com/office/drawing/2014/main" id="{ED5E2DD4-9694-4B47-90F1-C6354DC38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thuaslogo">
            <a:extLst>
              <a:ext uri="{FF2B5EF4-FFF2-40B4-BE49-F238E27FC236}">
                <a16:creationId xmlns:a16="http://schemas.microsoft.com/office/drawing/2014/main" id="{DAC25898-1EFD-4920-A2E9-A5DD0C2F7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1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Basic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C35DB5-7ADC-4845-BE0D-FEADB79026DA}"/>
              </a:ext>
            </a:extLst>
          </p:cNvPr>
          <p:cNvSpPr/>
          <p:nvPr/>
        </p:nvSpPr>
        <p:spPr>
          <a:xfrm>
            <a:off x="87020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32B034-6A51-4385-A2AE-540FBB16C05F}"/>
              </a:ext>
            </a:extLst>
          </p:cNvPr>
          <p:cNvSpPr/>
          <p:nvPr/>
        </p:nvSpPr>
        <p:spPr>
          <a:xfrm>
            <a:off x="3120888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3BA5D5-A6C9-4B62-93CB-B904792367E7}"/>
              </a:ext>
            </a:extLst>
          </p:cNvPr>
          <p:cNvSpPr/>
          <p:nvPr/>
        </p:nvSpPr>
        <p:spPr>
          <a:xfrm>
            <a:off x="5678556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FAFF45-5074-42D4-B006-DAF57FFAAEF1}"/>
              </a:ext>
            </a:extLst>
          </p:cNvPr>
          <p:cNvSpPr/>
          <p:nvPr/>
        </p:nvSpPr>
        <p:spPr>
          <a:xfrm>
            <a:off x="823622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BCE6F5-F36E-4B75-99CB-45625481C5F1}"/>
              </a:ext>
            </a:extLst>
          </p:cNvPr>
          <p:cNvSpPr/>
          <p:nvPr/>
        </p:nvSpPr>
        <p:spPr>
          <a:xfrm>
            <a:off x="10550917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x5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18D9D2F-1FFF-44CA-8B39-0DE98FE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15" y="4100925"/>
            <a:ext cx="4727367" cy="264507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5167AE-29BF-4AE1-9F13-5E8923943BF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705091" y="3016526"/>
            <a:ext cx="14157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953953-391C-4C50-B663-50CCD817093F}"/>
              </a:ext>
            </a:extLst>
          </p:cNvPr>
          <p:cNvSpPr txBox="1"/>
          <p:nvPr/>
        </p:nvSpPr>
        <p:spPr>
          <a:xfrm>
            <a:off x="2052960" y="2666667"/>
            <a:ext cx="9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HIGH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073E89B-A126-49CF-B9A2-AFBD0098F02F}"/>
              </a:ext>
            </a:extLst>
          </p:cNvPr>
          <p:cNvCxnSpPr>
            <a:stCxn id="3" idx="5"/>
            <a:endCxn id="6" idx="3"/>
          </p:cNvCxnSpPr>
          <p:nvPr/>
        </p:nvCxnSpPr>
        <p:spPr>
          <a:xfrm rot="16200000" flipH="1">
            <a:off x="3691823" y="1199190"/>
            <a:ext cx="12700" cy="4217997"/>
          </a:xfrm>
          <a:prstGeom prst="curvedConnector3">
            <a:avLst>
              <a:gd name="adj1" fmla="val 27512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1CD4EB-1818-4DF7-BC14-7D72887A351B}"/>
              </a:ext>
            </a:extLst>
          </p:cNvPr>
          <p:cNvSpPr txBox="1"/>
          <p:nvPr/>
        </p:nvSpPr>
        <p:spPr>
          <a:xfrm>
            <a:off x="3402498" y="3353116"/>
            <a:ext cx="14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4159273B-BCAE-454F-AF30-65829856AABF}"/>
              </a:ext>
            </a:extLst>
          </p:cNvPr>
          <p:cNvCxnSpPr>
            <a:stCxn id="3" idx="4"/>
            <a:endCxn id="7" idx="4"/>
          </p:cNvCxnSpPr>
          <p:nvPr/>
        </p:nvCxnSpPr>
        <p:spPr>
          <a:xfrm rot="16200000" flipH="1">
            <a:off x="4970658" y="-254010"/>
            <a:ext cx="12700" cy="7366020"/>
          </a:xfrm>
          <a:prstGeom prst="curvedConnector3">
            <a:avLst>
              <a:gd name="adj1" fmla="val 45130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5F816A-B7B4-4187-8EF4-060C9C99C1EA}"/>
              </a:ext>
            </a:extLst>
          </p:cNvPr>
          <p:cNvSpPr txBox="1"/>
          <p:nvPr/>
        </p:nvSpPr>
        <p:spPr>
          <a:xfrm>
            <a:off x="5035826" y="3693016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LOW</a:t>
            </a: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6B32D701-05F7-4939-9373-8284DA9EADE1}"/>
              </a:ext>
            </a:extLst>
          </p:cNvPr>
          <p:cNvCxnSpPr>
            <a:stCxn id="3" idx="7"/>
            <a:endCxn id="8" idx="0"/>
          </p:cNvCxnSpPr>
          <p:nvPr/>
        </p:nvCxnSpPr>
        <p:spPr>
          <a:xfrm rot="5400000" flipH="1" flipV="1">
            <a:off x="6215188" y="-2028310"/>
            <a:ext cx="120811" cy="9385536"/>
          </a:xfrm>
          <a:prstGeom prst="curvedConnector3">
            <a:avLst>
              <a:gd name="adj1" fmla="val 4647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62676B-8275-4DD2-9E13-5F10B224452F}"/>
              </a:ext>
            </a:extLst>
          </p:cNvPr>
          <p:cNvSpPr txBox="1"/>
          <p:nvPr/>
        </p:nvSpPr>
        <p:spPr>
          <a:xfrm>
            <a:off x="5324749" y="1814188"/>
            <a:ext cx="19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EXTREMELY LOW</a:t>
            </a:r>
          </a:p>
        </p:txBody>
      </p:sp>
      <p:pic>
        <p:nvPicPr>
          <p:cNvPr id="17" name="Picture 4" descr="Resultado de imagen de saab logo">
            <a:extLst>
              <a:ext uri="{FF2B5EF4-FFF2-40B4-BE49-F238E27FC236}">
                <a16:creationId xmlns:a16="http://schemas.microsoft.com/office/drawing/2014/main" id="{3372F400-B0C5-4E8B-82BB-CE85D9074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n de thuaslogo">
            <a:extLst>
              <a:ext uri="{FF2B5EF4-FFF2-40B4-BE49-F238E27FC236}">
                <a16:creationId xmlns:a16="http://schemas.microsoft.com/office/drawing/2014/main" id="{1116C6CE-8CEA-4550-9C91-4070F9F0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4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Basic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could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extract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u="sng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sz="2800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data?</a:t>
            </a:r>
            <a:endParaRPr lang="es-ES" u="sng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C35DB5-7ADC-4845-BE0D-FEADB79026DA}"/>
              </a:ext>
            </a:extLst>
          </p:cNvPr>
          <p:cNvSpPr/>
          <p:nvPr/>
        </p:nvSpPr>
        <p:spPr>
          <a:xfrm>
            <a:off x="87020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32B034-6A51-4385-A2AE-540FBB16C05F}"/>
              </a:ext>
            </a:extLst>
          </p:cNvPr>
          <p:cNvSpPr/>
          <p:nvPr/>
        </p:nvSpPr>
        <p:spPr>
          <a:xfrm>
            <a:off x="3120888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3BA5D5-A6C9-4B62-93CB-B904792367E7}"/>
              </a:ext>
            </a:extLst>
          </p:cNvPr>
          <p:cNvSpPr/>
          <p:nvPr/>
        </p:nvSpPr>
        <p:spPr>
          <a:xfrm>
            <a:off x="5678556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FAFF45-5074-42D4-B006-DAF57FFAAEF1}"/>
              </a:ext>
            </a:extLst>
          </p:cNvPr>
          <p:cNvSpPr/>
          <p:nvPr/>
        </p:nvSpPr>
        <p:spPr>
          <a:xfrm>
            <a:off x="823622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BCE6F5-F36E-4B75-99CB-45625481C5F1}"/>
              </a:ext>
            </a:extLst>
          </p:cNvPr>
          <p:cNvSpPr/>
          <p:nvPr/>
        </p:nvSpPr>
        <p:spPr>
          <a:xfrm>
            <a:off x="10550917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x5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18D9D2F-1FFF-44CA-8B39-0DE98FE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15" y="4100925"/>
            <a:ext cx="4727367" cy="264507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5167AE-29BF-4AE1-9F13-5E8923943BF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705091" y="3016526"/>
            <a:ext cx="14157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953953-391C-4C50-B663-50CCD817093F}"/>
              </a:ext>
            </a:extLst>
          </p:cNvPr>
          <p:cNvSpPr txBox="1"/>
          <p:nvPr/>
        </p:nvSpPr>
        <p:spPr>
          <a:xfrm>
            <a:off x="2052960" y="2666667"/>
            <a:ext cx="9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HIGH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073E89B-A126-49CF-B9A2-AFBD0098F02F}"/>
              </a:ext>
            </a:extLst>
          </p:cNvPr>
          <p:cNvCxnSpPr>
            <a:stCxn id="3" idx="5"/>
            <a:endCxn id="6" idx="3"/>
          </p:cNvCxnSpPr>
          <p:nvPr/>
        </p:nvCxnSpPr>
        <p:spPr>
          <a:xfrm rot="16200000" flipH="1">
            <a:off x="3691823" y="1199190"/>
            <a:ext cx="12700" cy="4217997"/>
          </a:xfrm>
          <a:prstGeom prst="curvedConnector3">
            <a:avLst>
              <a:gd name="adj1" fmla="val 27512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1CD4EB-1818-4DF7-BC14-7D72887A351B}"/>
              </a:ext>
            </a:extLst>
          </p:cNvPr>
          <p:cNvSpPr txBox="1"/>
          <p:nvPr/>
        </p:nvSpPr>
        <p:spPr>
          <a:xfrm>
            <a:off x="3402498" y="3353116"/>
            <a:ext cx="14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4159273B-BCAE-454F-AF30-65829856AABF}"/>
              </a:ext>
            </a:extLst>
          </p:cNvPr>
          <p:cNvCxnSpPr>
            <a:cxnSpLocks/>
            <a:stCxn id="3" idx="4"/>
            <a:endCxn id="7" idx="4"/>
          </p:cNvCxnSpPr>
          <p:nvPr/>
        </p:nvCxnSpPr>
        <p:spPr>
          <a:xfrm rot="16200000" flipH="1">
            <a:off x="4970658" y="-254010"/>
            <a:ext cx="12700" cy="7366020"/>
          </a:xfrm>
          <a:prstGeom prst="curvedConnector3">
            <a:avLst>
              <a:gd name="adj1" fmla="val 45130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5F816A-B7B4-4187-8EF4-060C9C99C1EA}"/>
              </a:ext>
            </a:extLst>
          </p:cNvPr>
          <p:cNvSpPr txBox="1"/>
          <p:nvPr/>
        </p:nvSpPr>
        <p:spPr>
          <a:xfrm>
            <a:off x="5035826" y="3693016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LOW</a:t>
            </a: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6B32D701-05F7-4939-9373-8284DA9EADE1}"/>
              </a:ext>
            </a:extLst>
          </p:cNvPr>
          <p:cNvCxnSpPr>
            <a:stCxn id="3" idx="7"/>
            <a:endCxn id="8" idx="0"/>
          </p:cNvCxnSpPr>
          <p:nvPr/>
        </p:nvCxnSpPr>
        <p:spPr>
          <a:xfrm rot="5400000" flipH="1" flipV="1">
            <a:off x="6215188" y="-2028310"/>
            <a:ext cx="120811" cy="9385536"/>
          </a:xfrm>
          <a:prstGeom prst="curvedConnector3">
            <a:avLst>
              <a:gd name="adj1" fmla="val 4647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62676B-8275-4DD2-9E13-5F10B224452F}"/>
              </a:ext>
            </a:extLst>
          </p:cNvPr>
          <p:cNvSpPr txBox="1"/>
          <p:nvPr/>
        </p:nvSpPr>
        <p:spPr>
          <a:xfrm>
            <a:off x="5324749" y="1814188"/>
            <a:ext cx="19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EXTREMELY LOW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47D55D1-4A89-4B19-8C8F-9F0C1E2DE1C6}"/>
              </a:ext>
            </a:extLst>
          </p:cNvPr>
          <p:cNvSpPr/>
          <p:nvPr/>
        </p:nvSpPr>
        <p:spPr>
          <a:xfrm>
            <a:off x="5062330" y="1694697"/>
            <a:ext cx="2252869" cy="6139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FC838A7-37C5-499C-9C80-71F7A36D9112}"/>
              </a:ext>
            </a:extLst>
          </p:cNvPr>
          <p:cNvSpPr/>
          <p:nvPr/>
        </p:nvSpPr>
        <p:spPr>
          <a:xfrm>
            <a:off x="1937566" y="2551058"/>
            <a:ext cx="904464" cy="6139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20D7848-3E20-42C6-B701-82EFCDD6C3E7}"/>
              </a:ext>
            </a:extLst>
          </p:cNvPr>
          <p:cNvSpPr/>
          <p:nvPr/>
        </p:nvSpPr>
        <p:spPr>
          <a:xfrm>
            <a:off x="3234672" y="3191265"/>
            <a:ext cx="926649" cy="6139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68BE005-916F-4C53-8730-455D78D4B12F}"/>
              </a:ext>
            </a:extLst>
          </p:cNvPr>
          <p:cNvSpPr/>
          <p:nvPr/>
        </p:nvSpPr>
        <p:spPr>
          <a:xfrm>
            <a:off x="4817165" y="3537110"/>
            <a:ext cx="1152939" cy="6139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Picture 4" descr="Resultado de imagen de saab logo">
            <a:extLst>
              <a:ext uri="{FF2B5EF4-FFF2-40B4-BE49-F238E27FC236}">
                <a16:creationId xmlns:a16="http://schemas.microsoft.com/office/drawing/2014/main" id="{412AAC36-A4AC-47DF-A991-5A119F19B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n de thuaslogo">
            <a:extLst>
              <a:ext uri="{FF2B5EF4-FFF2-40B4-BE49-F238E27FC236}">
                <a16:creationId xmlns:a16="http://schemas.microsoft.com/office/drawing/2014/main" id="{26C731F1-03C7-4BCC-BBCA-34D5199F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1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Basic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r>
              <a:rPr lang="es-ES" sz="2800" u="sng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Finally</a:t>
            </a:r>
            <a:r>
              <a:rPr lang="es-ES" sz="2800" u="sng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s-ES" u="sng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C35DB5-7ADC-4845-BE0D-FEADB79026DA}"/>
              </a:ext>
            </a:extLst>
          </p:cNvPr>
          <p:cNvSpPr/>
          <p:nvPr/>
        </p:nvSpPr>
        <p:spPr>
          <a:xfrm>
            <a:off x="87020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32B034-6A51-4385-A2AE-540FBB16C05F}"/>
              </a:ext>
            </a:extLst>
          </p:cNvPr>
          <p:cNvSpPr/>
          <p:nvPr/>
        </p:nvSpPr>
        <p:spPr>
          <a:xfrm>
            <a:off x="3120888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3BA5D5-A6C9-4B62-93CB-B904792367E7}"/>
              </a:ext>
            </a:extLst>
          </p:cNvPr>
          <p:cNvSpPr/>
          <p:nvPr/>
        </p:nvSpPr>
        <p:spPr>
          <a:xfrm>
            <a:off x="5678556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FAFF45-5074-42D4-B006-DAF57FFAAEF1}"/>
              </a:ext>
            </a:extLst>
          </p:cNvPr>
          <p:cNvSpPr/>
          <p:nvPr/>
        </p:nvSpPr>
        <p:spPr>
          <a:xfrm>
            <a:off x="8236224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BCE6F5-F36E-4B75-99CB-45625481C5F1}"/>
              </a:ext>
            </a:extLst>
          </p:cNvPr>
          <p:cNvSpPr/>
          <p:nvPr/>
        </p:nvSpPr>
        <p:spPr>
          <a:xfrm>
            <a:off x="10550917" y="2604052"/>
            <a:ext cx="834887" cy="824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x5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18D9D2F-1FFF-44CA-8B39-0DE98FE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89" y="4170838"/>
            <a:ext cx="4727367" cy="264507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5167AE-29BF-4AE1-9F13-5E8923943BF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705091" y="3016526"/>
            <a:ext cx="14157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953953-391C-4C50-B663-50CCD817093F}"/>
              </a:ext>
            </a:extLst>
          </p:cNvPr>
          <p:cNvSpPr txBox="1"/>
          <p:nvPr/>
        </p:nvSpPr>
        <p:spPr>
          <a:xfrm>
            <a:off x="2052960" y="2666667"/>
            <a:ext cx="9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HIGH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073E89B-A126-49CF-B9A2-AFBD0098F02F}"/>
              </a:ext>
            </a:extLst>
          </p:cNvPr>
          <p:cNvCxnSpPr>
            <a:stCxn id="3" idx="5"/>
            <a:endCxn id="6" idx="3"/>
          </p:cNvCxnSpPr>
          <p:nvPr/>
        </p:nvCxnSpPr>
        <p:spPr>
          <a:xfrm rot="16200000" flipH="1">
            <a:off x="3691823" y="1199190"/>
            <a:ext cx="12700" cy="4217997"/>
          </a:xfrm>
          <a:prstGeom prst="curvedConnector3">
            <a:avLst>
              <a:gd name="adj1" fmla="val 27512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1CD4EB-1818-4DF7-BC14-7D72887A351B}"/>
              </a:ext>
            </a:extLst>
          </p:cNvPr>
          <p:cNvSpPr txBox="1"/>
          <p:nvPr/>
        </p:nvSpPr>
        <p:spPr>
          <a:xfrm>
            <a:off x="3402498" y="3353116"/>
            <a:ext cx="14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4159273B-BCAE-454F-AF30-65829856AABF}"/>
              </a:ext>
            </a:extLst>
          </p:cNvPr>
          <p:cNvCxnSpPr>
            <a:cxnSpLocks/>
            <a:stCxn id="3" idx="4"/>
            <a:endCxn id="7" idx="4"/>
          </p:cNvCxnSpPr>
          <p:nvPr/>
        </p:nvCxnSpPr>
        <p:spPr>
          <a:xfrm rot="16200000" flipH="1">
            <a:off x="4970658" y="-254010"/>
            <a:ext cx="12700" cy="7366020"/>
          </a:xfrm>
          <a:prstGeom prst="curvedConnector3">
            <a:avLst>
              <a:gd name="adj1" fmla="val 45130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5F816A-B7B4-4187-8EF4-060C9C99C1EA}"/>
              </a:ext>
            </a:extLst>
          </p:cNvPr>
          <p:cNvSpPr txBox="1"/>
          <p:nvPr/>
        </p:nvSpPr>
        <p:spPr>
          <a:xfrm>
            <a:off x="5035826" y="3693016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LOW</a:t>
            </a: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6B32D701-05F7-4939-9373-8284DA9EADE1}"/>
              </a:ext>
            </a:extLst>
          </p:cNvPr>
          <p:cNvCxnSpPr>
            <a:stCxn id="3" idx="7"/>
            <a:endCxn id="8" idx="0"/>
          </p:cNvCxnSpPr>
          <p:nvPr/>
        </p:nvCxnSpPr>
        <p:spPr>
          <a:xfrm rot="5400000" flipH="1" flipV="1">
            <a:off x="6215188" y="-2028310"/>
            <a:ext cx="120811" cy="9385536"/>
          </a:xfrm>
          <a:prstGeom prst="curvedConnector3">
            <a:avLst>
              <a:gd name="adj1" fmla="val 4647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62676B-8275-4DD2-9E13-5F10B224452F}"/>
              </a:ext>
            </a:extLst>
          </p:cNvPr>
          <p:cNvSpPr txBox="1"/>
          <p:nvPr/>
        </p:nvSpPr>
        <p:spPr>
          <a:xfrm>
            <a:off x="5324749" y="1814188"/>
            <a:ext cx="19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EXTREMELY LOW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47D55D1-4A89-4B19-8C8F-9F0C1E2DE1C6}"/>
              </a:ext>
            </a:extLst>
          </p:cNvPr>
          <p:cNvSpPr/>
          <p:nvPr/>
        </p:nvSpPr>
        <p:spPr>
          <a:xfrm>
            <a:off x="5062330" y="1694697"/>
            <a:ext cx="2252869" cy="613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FC838A7-37C5-499C-9C80-71F7A36D9112}"/>
              </a:ext>
            </a:extLst>
          </p:cNvPr>
          <p:cNvSpPr/>
          <p:nvPr/>
        </p:nvSpPr>
        <p:spPr>
          <a:xfrm>
            <a:off x="1937566" y="2551058"/>
            <a:ext cx="904464" cy="613925"/>
          </a:xfrm>
          <a:prstGeom prst="ellipse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20D7848-3E20-42C6-B701-82EFCDD6C3E7}"/>
              </a:ext>
            </a:extLst>
          </p:cNvPr>
          <p:cNvSpPr/>
          <p:nvPr/>
        </p:nvSpPr>
        <p:spPr>
          <a:xfrm>
            <a:off x="3234672" y="3191265"/>
            <a:ext cx="926649" cy="613925"/>
          </a:xfrm>
          <a:prstGeom prst="ellipse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68BE005-916F-4C53-8730-455D78D4B12F}"/>
              </a:ext>
            </a:extLst>
          </p:cNvPr>
          <p:cNvSpPr/>
          <p:nvPr/>
        </p:nvSpPr>
        <p:spPr>
          <a:xfrm>
            <a:off x="4817165" y="3537110"/>
            <a:ext cx="1152939" cy="613925"/>
          </a:xfrm>
          <a:prstGeom prst="ellipse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4781F02-AA65-4883-AB08-9E1AFCC702D6}"/>
              </a:ext>
            </a:extLst>
          </p:cNvPr>
          <p:cNvCxnSpPr/>
          <p:nvPr/>
        </p:nvCxnSpPr>
        <p:spPr>
          <a:xfrm>
            <a:off x="6718300" y="2241803"/>
            <a:ext cx="1257300" cy="2268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B8F2B7-D08C-4BE1-943D-6B764A249B6F}"/>
              </a:ext>
            </a:extLst>
          </p:cNvPr>
          <p:cNvSpPr txBox="1"/>
          <p:nvPr/>
        </p:nvSpPr>
        <p:spPr>
          <a:xfrm>
            <a:off x="6830242" y="4925874"/>
            <a:ext cx="4542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transition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x1 </a:t>
            </a:r>
            <a:r>
              <a:rPr lang="es-ES" dirty="0" err="1"/>
              <a:t>to</a:t>
            </a:r>
            <a:r>
              <a:rPr lang="es-ES" dirty="0"/>
              <a:t> x5:</a:t>
            </a:r>
          </a:p>
          <a:p>
            <a:endParaRPr lang="es-ES" dirty="0"/>
          </a:p>
          <a:p>
            <a:r>
              <a:rPr lang="es-ES" sz="2000" b="1" dirty="0">
                <a:solidFill>
                  <a:srgbClr val="7030A0"/>
                </a:solidFill>
              </a:rPr>
              <a:t>WE ARE JUST IN FRONT OF AN ANOMALY</a:t>
            </a:r>
            <a:endParaRPr lang="es-ES" b="1" dirty="0">
              <a:solidFill>
                <a:srgbClr val="7030A0"/>
              </a:solidFill>
            </a:endParaRPr>
          </a:p>
        </p:txBody>
      </p:sp>
      <p:pic>
        <p:nvPicPr>
          <p:cNvPr id="25" name="Picture 4" descr="Resultado de imagen de saab logo">
            <a:extLst>
              <a:ext uri="{FF2B5EF4-FFF2-40B4-BE49-F238E27FC236}">
                <a16:creationId xmlns:a16="http://schemas.microsoft.com/office/drawing/2014/main" id="{FCFEEBDA-7EE7-4DA1-A491-6678F6E8A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n de thuaslogo">
            <a:extLst>
              <a:ext uri="{FF2B5EF4-FFF2-40B4-BE49-F238E27FC236}">
                <a16:creationId xmlns:a16="http://schemas.microsoft.com/office/drawing/2014/main" id="{34A89F67-7CDE-4120-8B0D-93DFBC66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r>
              <a:rPr lang="es-ES" sz="2800" u="sng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Finally</a:t>
            </a:r>
            <a:r>
              <a:rPr lang="es-ES" sz="2800" u="sng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s-ES" u="sng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18D9D2F-1FFF-44CA-8B39-0DE98FE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76" y="1660118"/>
            <a:ext cx="2369093" cy="1325564"/>
          </a:xfrm>
          <a:prstGeom prst="rect">
            <a:avLst/>
          </a:prstGeom>
        </p:spPr>
      </p:pic>
      <p:pic>
        <p:nvPicPr>
          <p:cNvPr id="21506" name="Picture 2" descr="Resultado de imagen de matrix math">
            <a:extLst>
              <a:ext uri="{FF2B5EF4-FFF2-40B4-BE49-F238E27FC236}">
                <a16:creationId xmlns:a16="http://schemas.microsoft.com/office/drawing/2014/main" id="{272AB49C-0874-4FC9-B4DB-9DE870AB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" y="3100972"/>
            <a:ext cx="3866862" cy="26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80B5E0-371B-4E39-BA03-8E9EEBFF546B}"/>
              </a:ext>
            </a:extLst>
          </p:cNvPr>
          <p:cNvSpPr txBox="1"/>
          <p:nvPr/>
        </p:nvSpPr>
        <p:spPr>
          <a:xfrm>
            <a:off x="870205" y="1744394"/>
            <a:ext cx="794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Once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defined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compute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probabilities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transition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between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another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represent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matrix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ECBC8-965C-4FFD-B321-5E8197B5C91A}"/>
              </a:ext>
            </a:extLst>
          </p:cNvPr>
          <p:cNvSpPr txBox="1"/>
          <p:nvPr/>
        </p:nvSpPr>
        <p:spPr>
          <a:xfrm>
            <a:off x="1307488" y="2731640"/>
            <a:ext cx="29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Transition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Matrix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6CD7AF-760E-44DF-93AC-7FA26C70ED6C}"/>
              </a:ext>
            </a:extLst>
          </p:cNvPr>
          <p:cNvSpPr txBox="1"/>
          <p:nvPr/>
        </p:nvSpPr>
        <p:spPr>
          <a:xfrm>
            <a:off x="5980206" y="3044279"/>
            <a:ext cx="5341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/>
              <a:t>a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s-ES" sz="2000" dirty="0" err="1">
                <a:solidFill>
                  <a:srgbClr val="FF0000"/>
                </a:solidFill>
              </a:rPr>
              <a:t>j</a:t>
            </a:r>
            <a:r>
              <a:rPr lang="es-ES" sz="4400" dirty="0"/>
              <a:t> = </a:t>
            </a:r>
            <a:r>
              <a:rPr lang="es-ES" sz="2400" dirty="0" err="1"/>
              <a:t>Probability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transition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BBB82FD-E81A-43A9-B25A-726B081B242D}"/>
              </a:ext>
            </a:extLst>
          </p:cNvPr>
          <p:cNvSpPr txBox="1"/>
          <p:nvPr/>
        </p:nvSpPr>
        <p:spPr>
          <a:xfrm>
            <a:off x="5980206" y="4161182"/>
            <a:ext cx="497854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Idea: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values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training set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Evaluate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test set</a:t>
            </a:r>
          </a:p>
          <a:p>
            <a:pPr marL="742950" lvl="1" indent="-285750" algn="just">
              <a:buFontTx/>
              <a:buChar char="-"/>
            </a:pP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Whenever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transition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happen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algn="just"/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ocurred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</a:p>
          <a:p>
            <a:pPr lvl="1" algn="just"/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under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tested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threshold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ANOMALY</a:t>
            </a:r>
            <a:endParaRPr lang="es-E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8" name="Picture 4" descr="Resultado de imagen de saab logo">
            <a:extLst>
              <a:ext uri="{FF2B5EF4-FFF2-40B4-BE49-F238E27FC236}">
                <a16:creationId xmlns:a16="http://schemas.microsoft.com/office/drawing/2014/main" id="{993BE2F8-8D4F-4721-AE76-ED9580650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n de thuaslogo">
            <a:extLst>
              <a:ext uri="{FF2B5EF4-FFF2-40B4-BE49-F238E27FC236}">
                <a16:creationId xmlns:a16="http://schemas.microsoft.com/office/drawing/2014/main" id="{DB43A499-537C-433F-8C58-C986CDA7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62B59-1E3A-4E8E-AACE-38A85C4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Also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Interesting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EF44-9A16-40C0-AE2F-14E4DA18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ships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should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evaluated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conjunction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2"/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speeds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supossed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adopted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by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smaller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ships</a:t>
            </a:r>
            <a:endParaRPr lang="es-E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speeds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anomalous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s-E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big </a:t>
            </a:r>
            <a:r>
              <a:rPr lang="es-ES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ships</a:t>
            </a:r>
            <a:endParaRPr lang="es-E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allow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evaluate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together</a:t>
            </a: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Given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range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posible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values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partitionate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so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given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transition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pair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lvl="1" indent="0" algn="ctr">
              <a:buNone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speed1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b="1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speed1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ES" b="1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100km/h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500m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   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4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(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km/h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500m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   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7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</a:t>
            </a:r>
          </a:p>
          <a:p>
            <a:pPr marL="0" indent="0" algn="ctr">
              <a:buNone/>
            </a:pP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4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7</a:t>
            </a:r>
            <a:endParaRPr lang="es-E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esultado de imagen de saab logo">
            <a:extLst>
              <a:ext uri="{FF2B5EF4-FFF2-40B4-BE49-F238E27FC236}">
                <a16:creationId xmlns:a16="http://schemas.microsoft.com/office/drawing/2014/main" id="{3B65D5F3-EE9D-4FE9-BC14-9F8C89E33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thuaslogo">
            <a:extLst>
              <a:ext uri="{FF2B5EF4-FFF2-40B4-BE49-F238E27FC236}">
                <a16:creationId xmlns:a16="http://schemas.microsoft.com/office/drawing/2014/main" id="{161555E2-6E0D-4DDF-9542-FCC517D8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Resultado de imagen de slide ideas to finish a presentation">
            <a:extLst>
              <a:ext uri="{FF2B5EF4-FFF2-40B4-BE49-F238E27FC236}">
                <a16:creationId xmlns:a16="http://schemas.microsoft.com/office/drawing/2014/main" id="{41743CB3-C93B-49BC-8501-A25E050D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de saab logo">
            <a:extLst>
              <a:ext uri="{FF2B5EF4-FFF2-40B4-BE49-F238E27FC236}">
                <a16:creationId xmlns:a16="http://schemas.microsoft.com/office/drawing/2014/main" id="{A2A7CD04-442F-494C-BDB8-B20897B35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thuaslogo">
            <a:extLst>
              <a:ext uri="{FF2B5EF4-FFF2-40B4-BE49-F238E27FC236}">
                <a16:creationId xmlns:a16="http://schemas.microsoft.com/office/drawing/2014/main" id="{860D142C-EDDA-4982-8956-F82C2579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6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B1B7B-CDFD-444F-8118-2756EA54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04" y="1900098"/>
            <a:ext cx="10515600" cy="4351338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probability theory, a Markov model is a stochastic model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used to model randomly changing systems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It is assumed that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future states depend only on the current state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not on the events that occurred before it (that is, it assumes the Markov property).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B804C8D3-2D61-4EE9-AB61-44E73D428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89680FBF-6E1D-42E5-9FAE-BD3E40A4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B1B7B-CDFD-444F-8118-2756EA54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04" y="1900098"/>
            <a:ext cx="10515600" cy="4351338"/>
          </a:xfrm>
        </p:spPr>
        <p:txBody>
          <a:bodyPr/>
          <a:lstStyle/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30" name="Picture 6" descr="Resultado de imagen de weather">
            <a:extLst>
              <a:ext uri="{FF2B5EF4-FFF2-40B4-BE49-F238E27FC236}">
                <a16:creationId xmlns:a16="http://schemas.microsoft.com/office/drawing/2014/main" id="{E7F826B6-983E-4F24-A439-321518D8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41" y="2312513"/>
            <a:ext cx="5335517" cy="35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80CF9F2E-783B-4B15-AA5B-1F1D657AC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A0FFD760-8589-4088-8069-DB39F467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pic>
        <p:nvPicPr>
          <p:cNvPr id="2050" name="Picture 2" descr="Resultado de imagen de markov model weather">
            <a:extLst>
              <a:ext uri="{FF2B5EF4-FFF2-40B4-BE49-F238E27FC236}">
                <a16:creationId xmlns:a16="http://schemas.microsoft.com/office/drawing/2014/main" id="{11CA716B-D5E1-4E94-B2F7-CC53CA93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62" y="1735180"/>
            <a:ext cx="54632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FDC72AC4-E11C-4110-8992-8CBCEF2EC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F2BE606D-0640-4F60-B4D4-05C7D61A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B1B7B-CDFD-444F-8118-2756EA54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04" y="1900098"/>
            <a:ext cx="10515600" cy="4351338"/>
          </a:xfrm>
        </p:spPr>
        <p:txBody>
          <a:bodyPr/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sunny|cloudy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0.3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0.4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rainy|sunny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s-E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</a:p>
        </p:txBody>
      </p:sp>
      <p:pic>
        <p:nvPicPr>
          <p:cNvPr id="2050" name="Picture 2" descr="Resultado de imagen de markov model weather">
            <a:extLst>
              <a:ext uri="{FF2B5EF4-FFF2-40B4-BE49-F238E27FC236}">
                <a16:creationId xmlns:a16="http://schemas.microsoft.com/office/drawing/2014/main" id="{11CA716B-D5E1-4E94-B2F7-CC53CA93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76" y="1590913"/>
            <a:ext cx="54632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29BB177-0C71-4319-BBB8-DCAE6615641B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helpful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anomaly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detection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6FFD266B-BF51-4149-978F-0D6C0AD19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0221C5C9-8C45-48CB-94B3-56A4E154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helpful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anomaly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detection</a:t>
            </a:r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B1B7B-CDFD-444F-8118-2756EA54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04" y="1900098"/>
            <a:ext cx="10515600" cy="4351338"/>
          </a:xfrm>
        </p:spPr>
        <p:txBody>
          <a:bodyPr/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sunny|cloudy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0.3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0.4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cloudy|sunny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s-E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</a:p>
        </p:txBody>
      </p:sp>
      <p:pic>
        <p:nvPicPr>
          <p:cNvPr id="2050" name="Picture 2" descr="Resultado de imagen de markov model weather">
            <a:extLst>
              <a:ext uri="{FF2B5EF4-FFF2-40B4-BE49-F238E27FC236}">
                <a16:creationId xmlns:a16="http://schemas.microsoft.com/office/drawing/2014/main" id="{11CA716B-D5E1-4E94-B2F7-CC53CA93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33" y="1765246"/>
            <a:ext cx="4394118" cy="34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55DC01E-6EFC-4BA8-B135-8049FD55672D}"/>
                  </a:ext>
                </a:extLst>
              </p14:cNvPr>
              <p14:cNvContentPartPr/>
              <p14:nvPr/>
            </p14:nvContentPartPr>
            <p14:xfrm>
              <a:off x="4052061" y="2939786"/>
              <a:ext cx="599400" cy="482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55DC01E-6EFC-4BA8-B135-8049FD5567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3061" y="2930786"/>
                <a:ext cx="6170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803DF7B-7DD6-4FAF-9955-8E843B3C24A6}"/>
                  </a:ext>
                </a:extLst>
              </p14:cNvPr>
              <p14:cNvContentPartPr/>
              <p14:nvPr/>
            </p14:nvContentPartPr>
            <p14:xfrm>
              <a:off x="4197501" y="3445226"/>
              <a:ext cx="198000" cy="6174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803DF7B-7DD6-4FAF-9955-8E843B3C24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8501" y="3436586"/>
                <a:ext cx="2156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693F553-02B7-4D43-BE55-61D15AAC6FF3}"/>
                  </a:ext>
                </a:extLst>
              </p14:cNvPr>
              <p14:cNvContentPartPr/>
              <p14:nvPr/>
            </p14:nvContentPartPr>
            <p14:xfrm>
              <a:off x="3458061" y="4263506"/>
              <a:ext cx="273240" cy="5072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693F553-02B7-4D43-BE55-61D15AAC6F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9421" y="4254506"/>
                <a:ext cx="290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83BCE2A-A332-419D-A49C-2E63BB13EFF2}"/>
                  </a:ext>
                </a:extLst>
              </p14:cNvPr>
              <p14:cNvContentPartPr/>
              <p14:nvPr/>
            </p14:nvContentPartPr>
            <p14:xfrm>
              <a:off x="3948381" y="4285826"/>
              <a:ext cx="292680" cy="4982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83BCE2A-A332-419D-A49C-2E63BB13EF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9741" y="4276826"/>
                <a:ext cx="3103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68D98AED-7722-4D11-B625-8A6486EED3CE}"/>
                  </a:ext>
                </a:extLst>
              </p14:cNvPr>
              <p14:cNvContentPartPr/>
              <p14:nvPr/>
            </p14:nvContentPartPr>
            <p14:xfrm>
              <a:off x="4462461" y="4323266"/>
              <a:ext cx="192600" cy="4575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68D98AED-7722-4D11-B625-8A6486EED3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3821" y="4314266"/>
                <a:ext cx="2102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428E70E1-351E-46D3-8D4D-79FB1260C19F}"/>
                  </a:ext>
                </a:extLst>
              </p14:cNvPr>
              <p14:cNvContentPartPr/>
              <p14:nvPr/>
            </p14:nvContentPartPr>
            <p14:xfrm>
              <a:off x="4847661" y="4284026"/>
              <a:ext cx="348840" cy="46764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428E70E1-351E-46D3-8D4D-79FB1260C1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39021" y="4275386"/>
                <a:ext cx="3664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7D50E29-BAB7-488D-980B-F55F316FF7F6}"/>
                  </a:ext>
                </a:extLst>
              </p14:cNvPr>
              <p14:cNvContentPartPr/>
              <p14:nvPr/>
            </p14:nvContentPartPr>
            <p14:xfrm>
              <a:off x="5366781" y="4258466"/>
              <a:ext cx="743400" cy="47772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7D50E29-BAB7-488D-980B-F55F316FF7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8141" y="4249466"/>
                <a:ext cx="7610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6" name="Entrada de lápiz 2055">
                <a:extLst>
                  <a:ext uri="{FF2B5EF4-FFF2-40B4-BE49-F238E27FC236}">
                    <a16:creationId xmlns:a16="http://schemas.microsoft.com/office/drawing/2014/main" id="{D1C47E18-572F-463E-B262-4227FBE7EB36}"/>
                  </a:ext>
                </a:extLst>
              </p14:cNvPr>
              <p14:cNvContentPartPr/>
              <p14:nvPr/>
            </p14:nvContentPartPr>
            <p14:xfrm>
              <a:off x="3371650" y="4995090"/>
              <a:ext cx="780840" cy="402480"/>
            </p14:xfrm>
          </p:contentPart>
        </mc:Choice>
        <mc:Fallback xmlns="">
          <p:pic>
            <p:nvPicPr>
              <p:cNvPr id="2056" name="Entrada de lápiz 2055">
                <a:extLst>
                  <a:ext uri="{FF2B5EF4-FFF2-40B4-BE49-F238E27FC236}">
                    <a16:creationId xmlns:a16="http://schemas.microsoft.com/office/drawing/2014/main" id="{D1C47E18-572F-463E-B262-4227FBE7EB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2650" y="4986450"/>
                <a:ext cx="798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71" name="Entrada de lápiz 2070">
                <a:extLst>
                  <a:ext uri="{FF2B5EF4-FFF2-40B4-BE49-F238E27FC236}">
                    <a16:creationId xmlns:a16="http://schemas.microsoft.com/office/drawing/2014/main" id="{0E71711D-FF2A-4FBB-827C-662E94FA80A2}"/>
                  </a:ext>
                </a:extLst>
              </p14:cNvPr>
              <p14:cNvContentPartPr/>
              <p14:nvPr/>
            </p14:nvContentPartPr>
            <p14:xfrm>
              <a:off x="4254010" y="5040090"/>
              <a:ext cx="1007280" cy="360000"/>
            </p14:xfrm>
          </p:contentPart>
        </mc:Choice>
        <mc:Fallback xmlns="">
          <p:pic>
            <p:nvPicPr>
              <p:cNvPr id="2071" name="Entrada de lápiz 2070">
                <a:extLst>
                  <a:ext uri="{FF2B5EF4-FFF2-40B4-BE49-F238E27FC236}">
                    <a16:creationId xmlns:a16="http://schemas.microsoft.com/office/drawing/2014/main" id="{0E71711D-FF2A-4FBB-827C-662E94FA80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5367" y="5031450"/>
                <a:ext cx="102492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73" name="Entrada de lápiz 2072">
                <a:extLst>
                  <a:ext uri="{FF2B5EF4-FFF2-40B4-BE49-F238E27FC236}">
                    <a16:creationId xmlns:a16="http://schemas.microsoft.com/office/drawing/2014/main" id="{7CD4323D-9CE2-450F-AD0A-2A9DACEECB23}"/>
                  </a:ext>
                </a:extLst>
              </p14:cNvPr>
              <p14:cNvContentPartPr/>
              <p14:nvPr/>
            </p14:nvContentPartPr>
            <p14:xfrm>
              <a:off x="5352730" y="5016330"/>
              <a:ext cx="210600" cy="363600"/>
            </p14:xfrm>
          </p:contentPart>
        </mc:Choice>
        <mc:Fallback xmlns="">
          <p:pic>
            <p:nvPicPr>
              <p:cNvPr id="2073" name="Entrada de lápiz 2072">
                <a:extLst>
                  <a:ext uri="{FF2B5EF4-FFF2-40B4-BE49-F238E27FC236}">
                    <a16:creationId xmlns:a16="http://schemas.microsoft.com/office/drawing/2014/main" id="{7CD4323D-9CE2-450F-AD0A-2A9DACEECB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44090" y="5007330"/>
                <a:ext cx="228240" cy="38124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4" descr="Resultado de imagen de saab logo">
            <a:extLst>
              <a:ext uri="{FF2B5EF4-FFF2-40B4-BE49-F238E27FC236}">
                <a16:creationId xmlns:a16="http://schemas.microsoft.com/office/drawing/2014/main" id="{7F582A07-7003-4F2D-871C-77003BE77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thuaslogo">
            <a:extLst>
              <a:ext uri="{FF2B5EF4-FFF2-40B4-BE49-F238E27FC236}">
                <a16:creationId xmlns:a16="http://schemas.microsoft.com/office/drawing/2014/main" id="{511369B4-4D95-40C7-A9B6-B131E737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6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Project?</a:t>
            </a:r>
          </a:p>
        </p:txBody>
      </p:sp>
      <p:pic>
        <p:nvPicPr>
          <p:cNvPr id="4098" name="Picture 2" descr="Resultado de imagen de vessel plant view">
            <a:extLst>
              <a:ext uri="{FF2B5EF4-FFF2-40B4-BE49-F238E27FC236}">
                <a16:creationId xmlns:a16="http://schemas.microsoft.com/office/drawing/2014/main" id="{D7C79D99-F205-40F8-AD4E-CFB0F153A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5" y="1932127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esultado de imagen de saab logo">
            <a:extLst>
              <a:ext uri="{FF2B5EF4-FFF2-40B4-BE49-F238E27FC236}">
                <a16:creationId xmlns:a16="http://schemas.microsoft.com/office/drawing/2014/main" id="{0131738C-B41B-4E1E-B64E-2C7479CA0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thuaslogo">
            <a:extLst>
              <a:ext uri="{FF2B5EF4-FFF2-40B4-BE49-F238E27FC236}">
                <a16:creationId xmlns:a16="http://schemas.microsoft.com/office/drawing/2014/main" id="{1C5691C2-8E0F-4686-9A2E-23794693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5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A431-2B30-4FDC-AFA2-0020446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applied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Project?</a:t>
            </a:r>
          </a:p>
        </p:txBody>
      </p:sp>
      <p:pic>
        <p:nvPicPr>
          <p:cNvPr id="4098" name="Picture 2" descr="Resultado de imagen de vessel plant view">
            <a:extLst>
              <a:ext uri="{FF2B5EF4-FFF2-40B4-BE49-F238E27FC236}">
                <a16:creationId xmlns:a16="http://schemas.microsoft.com/office/drawing/2014/main" id="{D7C79D99-F205-40F8-AD4E-CFB0F153A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5" y="1932127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7BAA005-A2B5-4DB9-9616-0185C61321DF}"/>
              </a:ext>
            </a:extLst>
          </p:cNvPr>
          <p:cNvCxnSpPr>
            <a:cxnSpLocks/>
          </p:cNvCxnSpPr>
          <p:nvPr/>
        </p:nvCxnSpPr>
        <p:spPr>
          <a:xfrm flipH="1" flipV="1">
            <a:off x="2597426" y="2597426"/>
            <a:ext cx="6824870" cy="225287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Resultado de imagen de saab logo">
            <a:extLst>
              <a:ext uri="{FF2B5EF4-FFF2-40B4-BE49-F238E27FC236}">
                <a16:creationId xmlns:a16="http://schemas.microsoft.com/office/drawing/2014/main" id="{597FE220-7059-45C3-9D00-BF3C21133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 bwMode="auto">
          <a:xfrm>
            <a:off x="10242844" y="172279"/>
            <a:ext cx="1949156" cy="1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de thuaslogo">
            <a:extLst>
              <a:ext uri="{FF2B5EF4-FFF2-40B4-BE49-F238E27FC236}">
                <a16:creationId xmlns:a16="http://schemas.microsoft.com/office/drawing/2014/main" id="{61AA3F29-EBFE-40CE-98C7-B6292E71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38" y="5601036"/>
            <a:ext cx="2168262" cy="1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41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712</Words>
  <Application>Microsoft Office PowerPoint</Application>
  <PresentationFormat>Panorámica</PresentationFormat>
  <Paragraphs>141</Paragraphs>
  <Slides>27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Document</vt:lpstr>
      <vt:lpstr>Markov Models</vt:lpstr>
      <vt:lpstr>The paper</vt:lpstr>
      <vt:lpstr>What is a Markov Model?</vt:lpstr>
      <vt:lpstr>What is a Markov Model?</vt:lpstr>
      <vt:lpstr>What is a Markov Model?</vt:lpstr>
      <vt:lpstr>Presentación de PowerPoint</vt:lpstr>
      <vt:lpstr>Why is this helpful in anomaly detection?</vt:lpstr>
      <vt:lpstr>Why can this be applied to our Project?</vt:lpstr>
      <vt:lpstr>Why can this be applied to our Project?</vt:lpstr>
      <vt:lpstr>Why can this be applied to our Project?</vt:lpstr>
      <vt:lpstr>Why can this be applied to our Project?</vt:lpstr>
      <vt:lpstr>Transitions</vt:lpstr>
      <vt:lpstr>And… if we have other interesting features?</vt:lpstr>
      <vt:lpstr>Since all measurements are bounded</vt:lpstr>
      <vt:lpstr>Since all measurements are bounded</vt:lpstr>
      <vt:lpstr>Since all measurements are bounded</vt:lpstr>
      <vt:lpstr>Since all measurements are bounded</vt:lpstr>
      <vt:lpstr>Since all measurements are bounded</vt:lpstr>
      <vt:lpstr>Since all measurements are bounded</vt:lpstr>
      <vt:lpstr>Data</vt:lpstr>
      <vt:lpstr>An example focusing only in direction</vt:lpstr>
      <vt:lpstr>Basic Model</vt:lpstr>
      <vt:lpstr>Basic Model              What could we extract from the data?</vt:lpstr>
      <vt:lpstr>Basic Model              Finally…</vt:lpstr>
      <vt:lpstr>Implementation              Finally…</vt:lpstr>
      <vt:lpstr>Also Interesting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Markov Reward Models</dc:title>
  <dc:creator>Antonio González Ferreira</dc:creator>
  <cp:lastModifiedBy>Antonio González Ferreira</cp:lastModifiedBy>
  <cp:revision>20</cp:revision>
  <dcterms:created xsi:type="dcterms:W3CDTF">2019-09-17T15:54:32Z</dcterms:created>
  <dcterms:modified xsi:type="dcterms:W3CDTF">2020-01-10T10:56:33Z</dcterms:modified>
</cp:coreProperties>
</file>