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Ah9jXXTUjKY6uxlfKlJl4YLA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B7036C-F678-479A-94C4-C60151004C37}">
  <a:tblStyle styleId="{C0B7036C-F678-479A-94C4-C60151004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  <a:tcStyle>
        <a:fill>
          <a:solidFill>
            <a:srgbClr val="DEEBF6"/>
          </a:solidFill>
        </a:fill>
      </a:tcStyle>
    </a:band1H>
    <a:band2H>
      <a:tcTxStyle/>
    </a:band2H>
    <a:band1V>
      <a:tcTxStyle/>
      <a:tcStyle>
        <a:fill>
          <a:solidFill>
            <a:srgbClr val="DEEBF6"/>
          </a:solidFill>
        </a:fill>
      </a:tcStyle>
    </a:band1V>
    <a:band2V>
      <a:tcTxStyle/>
    </a:band2V>
    <a:lastCol>
      <a:tcTxStyle i="on"/>
      <a:tcStyle>
        <a:tcBdr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Col>
    <a:firstCol>
      <a:tcTxStyle i="on"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Col>
    <a:lastRow>
      <a:tcTxStyle b="on"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top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top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Row>
    <a:neCell>
      <a:tcTxStyle/>
      <a:tcStyle>
        <a:tcBdr>
          <a:bottom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  <a:tcStyle>
        <a:tcBdr>
          <a:bottom>
            <a:ln cap="flat" cmpd="sng" w="6350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1e149313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1e1493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1e149313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1e14931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10314" l="9091" r="0" t="10988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 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nl-NL" sz="1600"/>
              <a:t>A SAAB production</a:t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5969202" y="324433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Informational poster</a:t>
            </a:r>
            <a:endParaRPr/>
          </a:p>
        </p:txBody>
      </p:sp>
      <p:pic>
        <p:nvPicPr>
          <p:cNvPr id="325" name="Google Shape;3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270000"/>
            <a:ext cx="7801571" cy="53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1e1493138_0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Product Backlog</a:t>
            </a:r>
            <a:endParaRPr/>
          </a:p>
        </p:txBody>
      </p:sp>
      <p:sp>
        <p:nvSpPr>
          <p:cNvPr id="331" name="Google Shape;331;g61e1493138_0_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g61e1493138_0_1"/>
          <p:cNvGraphicFramePr/>
          <p:nvPr/>
        </p:nvGraphicFramePr>
        <p:xfrm>
          <a:off x="677325" y="14103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{C0B7036C-F678-479A-94C4-C60151004C37}</a:tableStyleId>
              </a:tblPr>
              <a:tblGrid>
                <a:gridCol w="1234200"/>
                <a:gridCol w="4435600"/>
              </a:tblGrid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EPICS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Anomaly Detector Prototype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see alerts that are generated by the anomaly detector;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hear alerts that are generated by the anomaly detector;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hover my mouse over the generated alert and see more information about anomaly, so I can act accordingly;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click on the generated alert to assign it to multiple labels (anomaly seen, anomaly solved, anomaly inaccurate);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remove the generated alert by right-clicking on the alert in the anomaly detector.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Recurrent Neural Network Design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be able to see the design of the recurrent neural network that uses long short term memory;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in the design what features are used for training and predicting the data.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Implementing Recurrent Neural Network Research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use good practices that are researched by other researchers so the project has a head start instead of researching everything from the beginning;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developer I want to experiment with Recurrent Neural Networks and Long Short-Term Memory to know how to use it;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a Recurrent Neural Network successfully implemented;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a Recurrent Neural Network with Long Short-Term Memory to be successfully implemented in the prototype;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know the recall, precision and accuracy of the neural net;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Calibri"/>
                        <a:buAutoNum type="alphaL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the algorithm trained with a training data set of 70% and a testing data set of 30%.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33" name="Google Shape;333;g61e1493138_0_1"/>
          <p:cNvGraphicFramePr/>
          <p:nvPr/>
        </p:nvGraphicFramePr>
        <p:xfrm>
          <a:off x="6347125" y="609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{C0B7036C-F678-479A-94C4-C60151004C37}</a:tableStyleId>
              </a:tblPr>
              <a:tblGrid>
                <a:gridCol w="1257300"/>
                <a:gridCol w="4518650"/>
              </a:tblGrid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Study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every point of the Scribbr manual to be included in the literature study;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thorough research done by the project team, using at least 15 different literature studies that are all interconnected;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lphaL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literature study that is written in proper, scientific English with a max of 1 spelling/style error per page;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Calibri"/>
                        <a:buAutoNum type="alphaL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literature study that is a good foundation for the potential publishable research that will be the end goal (next to the prototype).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a solid (SMART)research question so that we have a goal to build towards.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define sub questions so we can answer our main question.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an introduction for the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about materials and methods used for the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the results we found for the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 conclusion for the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 discussion for possible next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nl-N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an abstract for the research by using the knowledge we gained from our literature study &amp; our prototype.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Any Questions?</a:t>
            </a:r>
            <a:endParaRPr/>
          </a:p>
        </p:txBody>
      </p:sp>
      <p:sp>
        <p:nvSpPr>
          <p:cNvPr id="339" name="Google Shape;33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No? Okay.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Thank you!</a:t>
            </a:r>
            <a:endParaRPr/>
          </a:p>
        </p:txBody>
      </p:sp>
      <p:sp>
        <p:nvSpPr>
          <p:cNvPr id="345" name="Google Shape;345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Contents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Endgoals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How to reach our goals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Main Research Question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study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NDA’s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Emergency Extracted AIS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Informational poster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Product Backlog</a:t>
            </a:r>
            <a:br>
              <a:rPr lang="nl-NL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68" name="Google Shape;168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1" name="Google Shape;171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2" name="Google Shape;172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174" name="Google Shape;174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175" name="Google Shape;175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6" name="Google Shape;176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3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Endgoals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4852543" y="1728332"/>
            <a:ext cx="6692813" cy="3255653"/>
            <a:chOff x="0" y="783768"/>
            <a:chExt cx="6692813" cy="3255653"/>
          </a:xfrm>
        </p:grpSpPr>
        <p:sp>
          <p:nvSpPr>
            <p:cNvPr id="180" name="Google Shape;180;p3"/>
            <p:cNvSpPr/>
            <p:nvPr/>
          </p:nvSpPr>
          <p:spPr>
            <a:xfrm>
              <a:off x="0" y="783768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7704" y="1109333"/>
              <a:ext cx="795826" cy="7958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a working prototype of an anomaly detection system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2592464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37704" y="2918029"/>
              <a:ext cx="795826" cy="7958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publishable research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" name="Google Shape;193;p4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94" name="Google Shape;194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97" name="Google Shape;197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8" name="Google Shape;198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200" name="Google Shape;200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201" name="Google Shape;201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2" name="Google Shape;202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type="title"/>
          </p:nvPr>
        </p:nvSpPr>
        <p:spPr>
          <a:xfrm>
            <a:off x="652475" y="1382475"/>
            <a:ext cx="33819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How to reach our goals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5" name="Google Shape;205;p4"/>
          <p:cNvGrpSpPr/>
          <p:nvPr/>
        </p:nvGrpSpPr>
        <p:grpSpPr>
          <a:xfrm>
            <a:off x="4852543" y="946565"/>
            <a:ext cx="6692813" cy="4819186"/>
            <a:chOff x="0" y="2001"/>
            <a:chExt cx="6692813" cy="4819186"/>
          </a:xfrm>
        </p:grpSpPr>
        <p:sp>
          <p:nvSpPr>
            <p:cNvPr id="206" name="Google Shape;206;p4"/>
            <p:cNvSpPr/>
            <p:nvPr/>
          </p:nvSpPr>
          <p:spPr>
            <a:xfrm>
              <a:off x="0" y="2001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6906" y="230279"/>
              <a:ext cx="558011" cy="5580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171823" y="2001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1171823" y="2001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Literature study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0" y="1270208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06906" y="1498486"/>
              <a:ext cx="558011" cy="5580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71823" y="1270208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1171823" y="1270208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Explore data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0" y="2538415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06906" y="2766692"/>
              <a:ext cx="558011" cy="55801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171823" y="2538415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171823" y="2538415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Recurrent Neural Networks/LSTM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0" y="3806622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6906" y="4034899"/>
              <a:ext cx="558011" cy="55801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171823" y="3806622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171823" y="3806622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Small dataset, expand later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Research question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How suitable are Recurrent Neural Networks with Long Short-term Memory to detect anomalies in vessel traffic data in real-time?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UNDER CONSTRUCTION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650" y="4607000"/>
            <a:ext cx="1434350" cy="1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e1493138_0_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Sub Questions</a:t>
            </a:r>
            <a:endParaRPr/>
          </a:p>
        </p:txBody>
      </p:sp>
      <p:sp>
        <p:nvSpPr>
          <p:cNvPr id="234" name="Google Shape;234;g61e1493138_0_1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What are anomalies in vessel traffic?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What is a Neural Network?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What is a Recurrent Neural Network?	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What is Long Short-term Memory?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How can we use RNN with LSTM to detect anomalies?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How does this compare to other anomaly detection methods?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What are other anomaly detection methods?</a:t>
            </a:r>
            <a:endParaRPr sz="1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ALSO UNDER CONSTRUCTION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	</a:t>
            </a:r>
            <a:endParaRPr/>
          </a:p>
        </p:txBody>
      </p:sp>
      <p:pic>
        <p:nvPicPr>
          <p:cNvPr id="235" name="Google Shape;235;g61e14931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775" y="4607050"/>
            <a:ext cx="1434350" cy="1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1" name="Google Shape;241;p6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42" name="Google Shape;242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45" name="Google Shape;245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6" name="Google Shape;246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248" name="Google Shape;248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249" name="Google Shape;249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0" name="Google Shape;250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6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Literature study</a:t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3" name="Google Shape;253;p6"/>
          <p:cNvGrpSpPr/>
          <p:nvPr/>
        </p:nvGrpSpPr>
        <p:grpSpPr>
          <a:xfrm>
            <a:off x="4852543" y="945152"/>
            <a:ext cx="6692813" cy="4822012"/>
            <a:chOff x="0" y="588"/>
            <a:chExt cx="6692813" cy="4822012"/>
          </a:xfrm>
        </p:grpSpPr>
        <p:sp>
          <p:nvSpPr>
            <p:cNvPr id="254" name="Google Shape;254;p6"/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16759" y="310575"/>
              <a:ext cx="757744" cy="7577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r>
                <a:rPr lang="nl-NL" sz="2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Papers total, 6 chosen by Jordi, at least 2 papers each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16759" y="2032722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of Powerpoint presentations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591264" y="3444883"/>
              <a:ext cx="3011766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1591264" y="3444883"/>
              <a:ext cx="3011766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Concept Literature 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603030" y="3444883"/>
              <a:ext cx="2089783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4603030" y="3444883"/>
              <a:ext cx="2089783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nl-NL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Contains our points of interest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3" name="Google Shape;273;p7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74" name="Google Shape;27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7" name="Google Shape;27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8" name="Google Shape;27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280" name="Google Shape;28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281" name="Google Shape;28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82" name="Google Shape;28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NDA’s</a:t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5" name="Google Shape;285;p7"/>
          <p:cNvGrpSpPr/>
          <p:nvPr/>
        </p:nvGrpSpPr>
        <p:grpSpPr>
          <a:xfrm>
            <a:off x="4895668" y="1781158"/>
            <a:ext cx="6606563" cy="3150001"/>
            <a:chOff x="43125" y="836594"/>
            <a:chExt cx="6606563" cy="3150001"/>
          </a:xfrm>
        </p:grpSpPr>
        <p:sp>
          <p:nvSpPr>
            <p:cNvPr id="286" name="Google Shape;286;p7"/>
            <p:cNvSpPr/>
            <p:nvPr/>
          </p:nvSpPr>
          <p:spPr>
            <a:xfrm>
              <a:off x="635438" y="836594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030313" y="1231469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3125" y="3266595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 txBox="1"/>
            <p:nvPr/>
          </p:nvSpPr>
          <p:spPr>
            <a:xfrm>
              <a:off x="43125" y="3266595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rPr b="0" i="0" lang="nl-NL" sz="2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STILL ONGOING</a:t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204500" y="836594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599375" y="1231469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612188" y="3266595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3612188" y="3266595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rPr b="0" i="0" lang="nl-NL" sz="2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SCHOOL’S LEGAL DEPARTMENT</a:t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9" name="Google Shape;299;p8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03" name="Google Shape;303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4" name="Google Shape;304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306" name="Google Shape;306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307" name="Google Shape;307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08" name="Google Shape;308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8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Emergency Extracted AIS data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1" name="Google Shape;311;p8"/>
          <p:cNvGrpSpPr/>
          <p:nvPr/>
        </p:nvGrpSpPr>
        <p:grpSpPr>
          <a:xfrm>
            <a:off x="4852543" y="1728332"/>
            <a:ext cx="6692813" cy="3255653"/>
            <a:chOff x="0" y="783768"/>
            <a:chExt cx="6692813" cy="3255653"/>
          </a:xfrm>
        </p:grpSpPr>
        <p:sp>
          <p:nvSpPr>
            <p:cNvPr id="312" name="Google Shape;312;p8"/>
            <p:cNvSpPr/>
            <p:nvPr/>
          </p:nvSpPr>
          <p:spPr>
            <a:xfrm>
              <a:off x="0" y="783768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37704" y="1109333"/>
              <a:ext cx="795826" cy="7958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 data?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0" y="2592464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37704" y="2918029"/>
              <a:ext cx="795826" cy="7958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</a:t>
              </a: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</a:t>
              </a: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our own data!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2019-09-24T11:05:48Z</dcterms:created>
  <dc:creator>Dauwe Schimmel</dc:creator>
</cp:coreProperties>
</file>