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Yr+bkYw1c3C+2a/tF1ntFTWy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85d9cc3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85d9cc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85d9cc3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85d9cc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85d9cc3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85d9cc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8d88970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8d8897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59b4ded09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59b4ded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8d8897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8d889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59b4ded0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59b4ded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85d9cc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85d9c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85d9cc3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85d9cc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83c3517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83c351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85d9cc3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85d9cc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22995" l="9091" r="0" t="17982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nl-NL" sz="1600"/>
              <a:t>A SAAB production</a:t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85d9cc37_0_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K-means</a:t>
            </a:r>
            <a:endParaRPr/>
          </a:p>
        </p:txBody>
      </p:sp>
      <p:sp>
        <p:nvSpPr>
          <p:cNvPr id="212" name="Google Shape;212;g6585d9cc37_0_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6585d9cc3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160600"/>
            <a:ext cx="5982900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85d9cc37_0_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T-SNE</a:t>
            </a:r>
            <a:endParaRPr/>
          </a:p>
        </p:txBody>
      </p:sp>
      <p:sp>
        <p:nvSpPr>
          <p:cNvPr id="219" name="Google Shape;219;g6585d9cc37_0_3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g6585d9cc3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14" y="2160600"/>
            <a:ext cx="5881379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85d9cc37_0_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DBSCAN</a:t>
            </a:r>
            <a:endParaRPr/>
          </a:p>
        </p:txBody>
      </p:sp>
      <p:sp>
        <p:nvSpPr>
          <p:cNvPr id="226" name="Google Shape;226;g6585d9cc37_0_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6585d9cc3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15" y="2160600"/>
            <a:ext cx="5501524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5815475" y="760750"/>
            <a:ext cx="3940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Recurrent Neural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Network v2</a:t>
            </a:r>
            <a:br>
              <a:rPr lang="nl-NL"/>
            </a:b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5815479" y="2486200"/>
            <a:ext cx="4365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Computational limitations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Figuring it out on the way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Still getting it to run correctly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First results: Australian dataset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6"/>
          <p:cNvPicPr preferRelativeResize="0"/>
          <p:nvPr/>
        </p:nvPicPr>
        <p:blipFill rotWithShape="1">
          <a:blip r:embed="rId3">
            <a:alphaModFix/>
          </a:blip>
          <a:srcRect b="1019" l="1869" r="46204" t="0"/>
          <a:stretch/>
        </p:blipFill>
        <p:spPr>
          <a:xfrm>
            <a:off x="369925" y="760750"/>
            <a:ext cx="4797101" cy="56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8d889700_0_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58d889700_0_1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g658d88970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50" y="1891675"/>
            <a:ext cx="8042899" cy="30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9b4ded09_2_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59b4ded09_2_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659b4ded09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475" y="1707175"/>
            <a:ext cx="7245026" cy="34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8d889700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New strategy</a:t>
            </a:r>
            <a:endParaRPr/>
          </a:p>
        </p:txBody>
      </p:sp>
      <p:sp>
        <p:nvSpPr>
          <p:cNvPr id="254" name="Google Shape;254;g658d889700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1. Smaller area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2. manually look into the data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3. plot the data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a. find main route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b. find ships that adhere to the main route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c. label the ships accordingly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4. let the RNN learn what the main route(s) is/are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5. make it predict whether something is or isn't a anomaly based on that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Dynamic Markov Model</a:t>
            </a:r>
            <a:br>
              <a:rPr lang="nl-NL"/>
            </a:br>
            <a:endParaRPr/>
          </a:p>
        </p:txBody>
      </p:sp>
      <p:sp>
        <p:nvSpPr>
          <p:cNvPr id="260" name="Google Shape;26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Works with probabilities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State changes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Approach based on statistics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Low computational cost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Works with large amounts of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59b4ded09_2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Feedback/Questions?</a:t>
            </a:r>
            <a:endParaRPr/>
          </a:p>
        </p:txBody>
      </p:sp>
      <p:sp>
        <p:nvSpPr>
          <p:cNvPr id="266" name="Google Shape;266;g659b4ded09_2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Contents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Data exploration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Data visualization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Clustering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Recurrent Neural Network v2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Dynamic Markov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Data exploration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Codebook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Correlation</a:t>
            </a:r>
            <a:r>
              <a:rPr lang="nl-NL"/>
              <a:t> matrix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Missing data / odd data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85d9cc37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Codebook</a:t>
            </a:r>
            <a:endParaRPr/>
          </a:p>
        </p:txBody>
      </p:sp>
      <p:sp>
        <p:nvSpPr>
          <p:cNvPr id="172" name="Google Shape;172;g6585d9cc37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6585d9cc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6" y="1832025"/>
            <a:ext cx="5500250" cy="4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85d9cc37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Correlation</a:t>
            </a:r>
            <a:r>
              <a:rPr lang="nl-NL"/>
              <a:t> </a:t>
            </a:r>
            <a:r>
              <a:rPr lang="nl-NL"/>
              <a:t>Matrix</a:t>
            </a:r>
            <a:r>
              <a:rPr lang="nl-NL"/>
              <a:t> </a:t>
            </a:r>
            <a:endParaRPr/>
          </a:p>
        </p:txBody>
      </p:sp>
      <p:sp>
        <p:nvSpPr>
          <p:cNvPr id="179" name="Google Shape;179;g6585d9cc37_0_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6585d9cc3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160600"/>
            <a:ext cx="59817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Data visualization</a:t>
            </a:r>
            <a:endParaRPr/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Plotting individual ships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Seeing the routes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83c35173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6583c35173_0_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g6583c3517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160605"/>
            <a:ext cx="6890122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Clustering</a:t>
            </a:r>
            <a:endParaRPr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finding a way to combine points together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 sz="1800"/>
              <a:t>which models?</a:t>
            </a:r>
            <a:endParaRPr sz="1800"/>
          </a:p>
          <a:p>
            <a:pPr indent="-3200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 sz="1800"/>
              <a:t>K means</a:t>
            </a:r>
            <a:endParaRPr sz="1800"/>
          </a:p>
          <a:p>
            <a:pPr indent="-3200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 sz="1800"/>
              <a:t>T-SNE</a:t>
            </a:r>
            <a:endParaRPr sz="1800"/>
          </a:p>
          <a:p>
            <a:pPr indent="-3200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 sz="1800"/>
              <a:t>DB SCAN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85d9cc37_0_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The data</a:t>
            </a:r>
            <a:endParaRPr/>
          </a:p>
        </p:txBody>
      </p:sp>
      <p:sp>
        <p:nvSpPr>
          <p:cNvPr id="205" name="Google Shape;205;g6585d9cc37_0_1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6585d9cc3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15" y="2160600"/>
            <a:ext cx="5550684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2019-10-11T11:31:53Z</dcterms:created>
  <dc:creator>Dauwe Schimmel</dc:creator>
</cp:coreProperties>
</file>