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72" r:id="rId10"/>
    <p:sldId id="273" r:id="rId11"/>
    <p:sldId id="262" r:id="rId12"/>
    <p:sldId id="264" r:id="rId13"/>
    <p:sldId id="265" r:id="rId14"/>
    <p:sldId id="266" r:id="rId15"/>
    <p:sldId id="270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40" d="100"/>
          <a:sy n="40" d="100"/>
        </p:scale>
        <p:origin x="84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C4B67-A734-49DF-92B3-F6AFEF1C133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444902F-8EF4-44C0-B34D-71056F69F30D}">
      <dgm:prSet/>
      <dgm:spPr/>
      <dgm:t>
        <a:bodyPr/>
        <a:lstStyle/>
        <a:p>
          <a:r>
            <a:rPr lang="nl-NL" dirty="0"/>
            <a:t>3-4 </a:t>
          </a:r>
          <a:r>
            <a:rPr lang="nl-NL" dirty="0" err="1"/>
            <a:t>times</a:t>
          </a:r>
          <a:r>
            <a:rPr lang="nl-NL" dirty="0"/>
            <a:t> out of </a:t>
          </a:r>
          <a:r>
            <a:rPr lang="nl-NL" dirty="0" err="1"/>
            <a:t>the</a:t>
          </a:r>
          <a:r>
            <a:rPr lang="nl-NL" dirty="0"/>
            <a:t> standard </a:t>
          </a:r>
          <a:r>
            <a:rPr lang="nl-NL" dirty="0" err="1"/>
            <a:t>deviation</a:t>
          </a:r>
          <a:r>
            <a:rPr lang="nl-NL" dirty="0"/>
            <a:t> </a:t>
          </a:r>
          <a:r>
            <a:rPr lang="nl-NL" dirty="0" err="1"/>
            <a:t>when</a:t>
          </a:r>
          <a:r>
            <a:rPr lang="nl-NL" dirty="0"/>
            <a:t> </a:t>
          </a:r>
          <a:r>
            <a:rPr lang="nl-NL" dirty="0" err="1"/>
            <a:t>following</a:t>
          </a:r>
          <a:r>
            <a:rPr lang="nl-NL" dirty="0"/>
            <a:t> a route</a:t>
          </a:r>
          <a:endParaRPr lang="en-US" dirty="0"/>
        </a:p>
      </dgm:t>
    </dgm:pt>
    <dgm:pt modelId="{93C33B28-818A-47F6-9C16-C54FF4D93404}" type="parTrans" cxnId="{AE0DF2D1-0A6D-450B-B18F-C69DB8BB8D16}">
      <dgm:prSet/>
      <dgm:spPr/>
      <dgm:t>
        <a:bodyPr/>
        <a:lstStyle/>
        <a:p>
          <a:endParaRPr lang="en-US"/>
        </a:p>
      </dgm:t>
    </dgm:pt>
    <dgm:pt modelId="{B6076D9A-A19B-4923-9E9B-91373C2FEEDD}" type="sibTrans" cxnId="{AE0DF2D1-0A6D-450B-B18F-C69DB8BB8D16}">
      <dgm:prSet/>
      <dgm:spPr/>
      <dgm:t>
        <a:bodyPr/>
        <a:lstStyle/>
        <a:p>
          <a:endParaRPr lang="en-US"/>
        </a:p>
      </dgm:t>
    </dgm:pt>
    <dgm:pt modelId="{B4645B67-392B-4986-9B35-E8B1F70A7E89}">
      <dgm:prSet/>
      <dgm:spPr/>
      <dgm:t>
        <a:bodyPr/>
        <a:lstStyle/>
        <a:p>
          <a:r>
            <a:rPr lang="nl-NL"/>
            <a:t>If ship speed deviates more than 2 times the standard deviation(95%) in that particular block</a:t>
          </a:r>
          <a:endParaRPr lang="en-US"/>
        </a:p>
      </dgm:t>
    </dgm:pt>
    <dgm:pt modelId="{0D51D9A4-64AA-4BEA-BB10-36A349480F9F}" type="parTrans" cxnId="{EC372EB5-77F2-4011-858C-B698AB8EE850}">
      <dgm:prSet/>
      <dgm:spPr/>
      <dgm:t>
        <a:bodyPr/>
        <a:lstStyle/>
        <a:p>
          <a:endParaRPr lang="en-US"/>
        </a:p>
      </dgm:t>
    </dgm:pt>
    <dgm:pt modelId="{C1C6FBCB-CC28-4A2C-BC33-8A302CF8D556}" type="sibTrans" cxnId="{EC372EB5-77F2-4011-858C-B698AB8EE850}">
      <dgm:prSet/>
      <dgm:spPr/>
      <dgm:t>
        <a:bodyPr/>
        <a:lstStyle/>
        <a:p>
          <a:endParaRPr lang="en-US"/>
        </a:p>
      </dgm:t>
    </dgm:pt>
    <dgm:pt modelId="{8ECDCED7-23B8-4B79-9E0E-E0CBBE12AFA0}">
      <dgm:prSet/>
      <dgm:spPr/>
      <dgm:t>
        <a:bodyPr/>
        <a:lstStyle/>
        <a:p>
          <a:r>
            <a:rPr lang="nl-NL"/>
            <a:t>Making sudden course changes / movements </a:t>
          </a:r>
          <a:endParaRPr lang="en-US"/>
        </a:p>
      </dgm:t>
    </dgm:pt>
    <dgm:pt modelId="{C2AFB546-EB6C-4D4B-80FF-95A5A469588F}" type="parTrans" cxnId="{039DA1C1-4279-4E73-A1CC-6B946AA4E8FD}">
      <dgm:prSet/>
      <dgm:spPr/>
      <dgm:t>
        <a:bodyPr/>
        <a:lstStyle/>
        <a:p>
          <a:endParaRPr lang="en-US"/>
        </a:p>
      </dgm:t>
    </dgm:pt>
    <dgm:pt modelId="{7D7634DF-B787-45C7-97D9-C372D326A252}" type="sibTrans" cxnId="{039DA1C1-4279-4E73-A1CC-6B946AA4E8FD}">
      <dgm:prSet/>
      <dgm:spPr/>
      <dgm:t>
        <a:bodyPr/>
        <a:lstStyle/>
        <a:p>
          <a:endParaRPr lang="en-US"/>
        </a:p>
      </dgm:t>
    </dgm:pt>
    <dgm:pt modelId="{F6E45060-99A5-4EB5-BE88-76AFE047ACD6}" type="pres">
      <dgm:prSet presAssocID="{F21C4B67-A734-49DF-92B3-F6AFEF1C1333}" presName="root" presStyleCnt="0">
        <dgm:presLayoutVars>
          <dgm:dir/>
          <dgm:resizeHandles val="exact"/>
        </dgm:presLayoutVars>
      </dgm:prSet>
      <dgm:spPr/>
    </dgm:pt>
    <dgm:pt modelId="{F9CBDA23-17C2-461F-99D7-06244186F7CC}" type="pres">
      <dgm:prSet presAssocID="{F21C4B67-A734-49DF-92B3-F6AFEF1C1333}" presName="container" presStyleCnt="0">
        <dgm:presLayoutVars>
          <dgm:dir/>
          <dgm:resizeHandles val="exact"/>
        </dgm:presLayoutVars>
      </dgm:prSet>
      <dgm:spPr/>
    </dgm:pt>
    <dgm:pt modelId="{623FBCF8-BDF2-43EB-B0D3-7BEF56DC73F9}" type="pres">
      <dgm:prSet presAssocID="{9444902F-8EF4-44C0-B34D-71056F69F30D}" presName="compNode" presStyleCnt="0"/>
      <dgm:spPr/>
    </dgm:pt>
    <dgm:pt modelId="{E03B4C4F-FF60-41A6-88B7-E63AFC07EE6D}" type="pres">
      <dgm:prSet presAssocID="{9444902F-8EF4-44C0-B34D-71056F69F30D}" presName="iconBgRect" presStyleLbl="bgShp" presStyleIdx="0" presStyleCnt="3"/>
      <dgm:spPr/>
    </dgm:pt>
    <dgm:pt modelId="{A214EF56-C544-4CFD-A4D8-D293C523C22F}" type="pres">
      <dgm:prSet presAssocID="{9444902F-8EF4-44C0-B34D-71056F69F30D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6B47239D-A65E-4FE8-916F-316D2568E875}" type="pres">
      <dgm:prSet presAssocID="{9444902F-8EF4-44C0-B34D-71056F69F30D}" presName="spaceRect" presStyleCnt="0"/>
      <dgm:spPr/>
    </dgm:pt>
    <dgm:pt modelId="{E15666B2-CAC2-4CA5-B03B-F5A710166ABD}" type="pres">
      <dgm:prSet presAssocID="{9444902F-8EF4-44C0-B34D-71056F69F30D}" presName="textRect" presStyleLbl="revTx" presStyleIdx="0" presStyleCnt="3">
        <dgm:presLayoutVars>
          <dgm:chMax val="1"/>
          <dgm:chPref val="1"/>
        </dgm:presLayoutVars>
      </dgm:prSet>
      <dgm:spPr/>
    </dgm:pt>
    <dgm:pt modelId="{88E4DBAF-E6F1-43DD-8D6A-124F5702ADCD}" type="pres">
      <dgm:prSet presAssocID="{B6076D9A-A19B-4923-9E9B-91373C2FEEDD}" presName="sibTrans" presStyleLbl="sibTrans2D1" presStyleIdx="0" presStyleCnt="0"/>
      <dgm:spPr/>
    </dgm:pt>
    <dgm:pt modelId="{4F8EB1FE-7678-4CC1-A332-D636A5F0D985}" type="pres">
      <dgm:prSet presAssocID="{B4645B67-392B-4986-9B35-E8B1F70A7E89}" presName="compNode" presStyleCnt="0"/>
      <dgm:spPr/>
    </dgm:pt>
    <dgm:pt modelId="{5E1A782C-D214-47DF-9A76-613002F17F2A}" type="pres">
      <dgm:prSet presAssocID="{B4645B67-392B-4986-9B35-E8B1F70A7E89}" presName="iconBgRect" presStyleLbl="bgShp" presStyleIdx="1" presStyleCnt="3"/>
      <dgm:spPr/>
    </dgm:pt>
    <dgm:pt modelId="{E0E0CE58-29CC-4C93-8A51-ECB1F0D0B6A6}" type="pres">
      <dgm:prSet presAssocID="{B4645B67-392B-4986-9B35-E8B1F70A7E89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 Badge"/>
        </a:ext>
      </dgm:extLst>
    </dgm:pt>
    <dgm:pt modelId="{82DEE2A1-F9EF-416B-88C4-EA3C051A256F}" type="pres">
      <dgm:prSet presAssocID="{B4645B67-392B-4986-9B35-E8B1F70A7E89}" presName="spaceRect" presStyleCnt="0"/>
      <dgm:spPr/>
    </dgm:pt>
    <dgm:pt modelId="{A008F0CC-7C97-4A76-80A4-6DE0ACFB84EF}" type="pres">
      <dgm:prSet presAssocID="{B4645B67-392B-4986-9B35-E8B1F70A7E89}" presName="textRect" presStyleLbl="revTx" presStyleIdx="1" presStyleCnt="3">
        <dgm:presLayoutVars>
          <dgm:chMax val="1"/>
          <dgm:chPref val="1"/>
        </dgm:presLayoutVars>
      </dgm:prSet>
      <dgm:spPr/>
    </dgm:pt>
    <dgm:pt modelId="{8053410D-65B2-4A00-9D17-00462599F9CC}" type="pres">
      <dgm:prSet presAssocID="{C1C6FBCB-CC28-4A2C-BC33-8A302CF8D556}" presName="sibTrans" presStyleLbl="sibTrans2D1" presStyleIdx="0" presStyleCnt="0"/>
      <dgm:spPr/>
    </dgm:pt>
    <dgm:pt modelId="{D7C1CFDA-B18E-4179-88AA-BCC077E45D47}" type="pres">
      <dgm:prSet presAssocID="{8ECDCED7-23B8-4B79-9E0E-E0CBBE12AFA0}" presName="compNode" presStyleCnt="0"/>
      <dgm:spPr/>
    </dgm:pt>
    <dgm:pt modelId="{C9BDCC55-4CEF-49AE-9B75-3F8FBF5E43DA}" type="pres">
      <dgm:prSet presAssocID="{8ECDCED7-23B8-4B79-9E0E-E0CBBE12AFA0}" presName="iconBgRect" presStyleLbl="bgShp" presStyleIdx="2" presStyleCnt="3"/>
      <dgm:spPr/>
    </dgm:pt>
    <dgm:pt modelId="{5576AE05-3466-4D55-B6F4-CD85E7D180CE}" type="pres">
      <dgm:prSet presAssocID="{8ECDCED7-23B8-4B79-9E0E-E0CBBE12AF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7F4452BA-385A-4F5D-B38D-F82D5E410699}" type="pres">
      <dgm:prSet presAssocID="{8ECDCED7-23B8-4B79-9E0E-E0CBBE12AFA0}" presName="spaceRect" presStyleCnt="0"/>
      <dgm:spPr/>
    </dgm:pt>
    <dgm:pt modelId="{38D943CF-09C7-45FD-B7D4-F6F127C8893C}" type="pres">
      <dgm:prSet presAssocID="{8ECDCED7-23B8-4B79-9E0E-E0CBBE12AF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C8280B-75E8-4C63-ADEB-177A468E9A6C}" type="presOf" srcId="{B6076D9A-A19B-4923-9E9B-91373C2FEEDD}" destId="{88E4DBAF-E6F1-43DD-8D6A-124F5702ADCD}" srcOrd="0" destOrd="0" presId="urn:microsoft.com/office/officeart/2018/2/layout/IconCircleList"/>
    <dgm:cxn modelId="{B27EB41E-073D-42F3-99BE-AD9B5EAAF3F8}" type="presOf" srcId="{8ECDCED7-23B8-4B79-9E0E-E0CBBE12AFA0}" destId="{38D943CF-09C7-45FD-B7D4-F6F127C8893C}" srcOrd="0" destOrd="0" presId="urn:microsoft.com/office/officeart/2018/2/layout/IconCircleList"/>
    <dgm:cxn modelId="{80D986AD-2637-4995-ADAD-E2B9F876BBAB}" type="presOf" srcId="{F21C4B67-A734-49DF-92B3-F6AFEF1C1333}" destId="{F6E45060-99A5-4EB5-BE88-76AFE047ACD6}" srcOrd="0" destOrd="0" presId="urn:microsoft.com/office/officeart/2018/2/layout/IconCircleList"/>
    <dgm:cxn modelId="{A14FD5AF-2AED-4BE8-A20D-A2A5FD82CA1B}" type="presOf" srcId="{C1C6FBCB-CC28-4A2C-BC33-8A302CF8D556}" destId="{8053410D-65B2-4A00-9D17-00462599F9CC}" srcOrd="0" destOrd="0" presId="urn:microsoft.com/office/officeart/2018/2/layout/IconCircleList"/>
    <dgm:cxn modelId="{EC372EB5-77F2-4011-858C-B698AB8EE850}" srcId="{F21C4B67-A734-49DF-92B3-F6AFEF1C1333}" destId="{B4645B67-392B-4986-9B35-E8B1F70A7E89}" srcOrd="1" destOrd="0" parTransId="{0D51D9A4-64AA-4BEA-BB10-36A349480F9F}" sibTransId="{C1C6FBCB-CC28-4A2C-BC33-8A302CF8D556}"/>
    <dgm:cxn modelId="{039DA1C1-4279-4E73-A1CC-6B946AA4E8FD}" srcId="{F21C4B67-A734-49DF-92B3-F6AFEF1C1333}" destId="{8ECDCED7-23B8-4B79-9E0E-E0CBBE12AFA0}" srcOrd="2" destOrd="0" parTransId="{C2AFB546-EB6C-4D4B-80FF-95A5A469588F}" sibTransId="{7D7634DF-B787-45C7-97D9-C372D326A252}"/>
    <dgm:cxn modelId="{DD1829C8-9BDD-44CB-B6AD-28630DF46247}" type="presOf" srcId="{B4645B67-392B-4986-9B35-E8B1F70A7E89}" destId="{A008F0CC-7C97-4A76-80A4-6DE0ACFB84EF}" srcOrd="0" destOrd="0" presId="urn:microsoft.com/office/officeart/2018/2/layout/IconCircleList"/>
    <dgm:cxn modelId="{7FA2DBD0-D10D-42FB-AB05-213BC8433126}" type="presOf" srcId="{9444902F-8EF4-44C0-B34D-71056F69F30D}" destId="{E15666B2-CAC2-4CA5-B03B-F5A710166ABD}" srcOrd="0" destOrd="0" presId="urn:microsoft.com/office/officeart/2018/2/layout/IconCircleList"/>
    <dgm:cxn modelId="{AE0DF2D1-0A6D-450B-B18F-C69DB8BB8D16}" srcId="{F21C4B67-A734-49DF-92B3-F6AFEF1C1333}" destId="{9444902F-8EF4-44C0-B34D-71056F69F30D}" srcOrd="0" destOrd="0" parTransId="{93C33B28-818A-47F6-9C16-C54FF4D93404}" sibTransId="{B6076D9A-A19B-4923-9E9B-91373C2FEEDD}"/>
    <dgm:cxn modelId="{864FF78C-99E4-4A79-8385-F4B2B13E9DDD}" type="presParOf" srcId="{F6E45060-99A5-4EB5-BE88-76AFE047ACD6}" destId="{F9CBDA23-17C2-461F-99D7-06244186F7CC}" srcOrd="0" destOrd="0" presId="urn:microsoft.com/office/officeart/2018/2/layout/IconCircleList"/>
    <dgm:cxn modelId="{2EECA419-6456-45F6-9501-4C1BD22506F9}" type="presParOf" srcId="{F9CBDA23-17C2-461F-99D7-06244186F7CC}" destId="{623FBCF8-BDF2-43EB-B0D3-7BEF56DC73F9}" srcOrd="0" destOrd="0" presId="urn:microsoft.com/office/officeart/2018/2/layout/IconCircleList"/>
    <dgm:cxn modelId="{662F0658-EFFF-40DB-80AB-C68764E853C5}" type="presParOf" srcId="{623FBCF8-BDF2-43EB-B0D3-7BEF56DC73F9}" destId="{E03B4C4F-FF60-41A6-88B7-E63AFC07EE6D}" srcOrd="0" destOrd="0" presId="urn:microsoft.com/office/officeart/2018/2/layout/IconCircleList"/>
    <dgm:cxn modelId="{15EA5A4D-F4EA-4E75-8C35-52D8AEFDA345}" type="presParOf" srcId="{623FBCF8-BDF2-43EB-B0D3-7BEF56DC73F9}" destId="{A214EF56-C544-4CFD-A4D8-D293C523C22F}" srcOrd="1" destOrd="0" presId="urn:microsoft.com/office/officeart/2018/2/layout/IconCircleList"/>
    <dgm:cxn modelId="{7EA1AC5F-31A4-4C3A-9F1F-F1C2797A5842}" type="presParOf" srcId="{623FBCF8-BDF2-43EB-B0D3-7BEF56DC73F9}" destId="{6B47239D-A65E-4FE8-916F-316D2568E875}" srcOrd="2" destOrd="0" presId="urn:microsoft.com/office/officeart/2018/2/layout/IconCircleList"/>
    <dgm:cxn modelId="{D2FB831A-96A3-4DB1-9F1D-C11F6FA76633}" type="presParOf" srcId="{623FBCF8-BDF2-43EB-B0D3-7BEF56DC73F9}" destId="{E15666B2-CAC2-4CA5-B03B-F5A710166ABD}" srcOrd="3" destOrd="0" presId="urn:microsoft.com/office/officeart/2018/2/layout/IconCircleList"/>
    <dgm:cxn modelId="{C86D26ED-26DD-4C86-B9D6-290E5CD3240C}" type="presParOf" srcId="{F9CBDA23-17C2-461F-99D7-06244186F7CC}" destId="{88E4DBAF-E6F1-43DD-8D6A-124F5702ADCD}" srcOrd="1" destOrd="0" presId="urn:microsoft.com/office/officeart/2018/2/layout/IconCircleList"/>
    <dgm:cxn modelId="{1CB55FCF-2574-4490-B621-644DFD4006C0}" type="presParOf" srcId="{F9CBDA23-17C2-461F-99D7-06244186F7CC}" destId="{4F8EB1FE-7678-4CC1-A332-D636A5F0D985}" srcOrd="2" destOrd="0" presId="urn:microsoft.com/office/officeart/2018/2/layout/IconCircleList"/>
    <dgm:cxn modelId="{185198CE-24C5-46AB-A732-D411827B8B8D}" type="presParOf" srcId="{4F8EB1FE-7678-4CC1-A332-D636A5F0D985}" destId="{5E1A782C-D214-47DF-9A76-613002F17F2A}" srcOrd="0" destOrd="0" presId="urn:microsoft.com/office/officeart/2018/2/layout/IconCircleList"/>
    <dgm:cxn modelId="{B255286E-4436-4F6B-B7EF-1D486BAB0B81}" type="presParOf" srcId="{4F8EB1FE-7678-4CC1-A332-D636A5F0D985}" destId="{E0E0CE58-29CC-4C93-8A51-ECB1F0D0B6A6}" srcOrd="1" destOrd="0" presId="urn:microsoft.com/office/officeart/2018/2/layout/IconCircleList"/>
    <dgm:cxn modelId="{7367C962-623C-4FAF-B078-D707723EA499}" type="presParOf" srcId="{4F8EB1FE-7678-4CC1-A332-D636A5F0D985}" destId="{82DEE2A1-F9EF-416B-88C4-EA3C051A256F}" srcOrd="2" destOrd="0" presId="urn:microsoft.com/office/officeart/2018/2/layout/IconCircleList"/>
    <dgm:cxn modelId="{087BC55A-D5E0-40B1-BF56-6FC4D484D261}" type="presParOf" srcId="{4F8EB1FE-7678-4CC1-A332-D636A5F0D985}" destId="{A008F0CC-7C97-4A76-80A4-6DE0ACFB84EF}" srcOrd="3" destOrd="0" presId="urn:microsoft.com/office/officeart/2018/2/layout/IconCircleList"/>
    <dgm:cxn modelId="{7275E817-C544-430A-AD2D-2A92260602FE}" type="presParOf" srcId="{F9CBDA23-17C2-461F-99D7-06244186F7CC}" destId="{8053410D-65B2-4A00-9D17-00462599F9CC}" srcOrd="3" destOrd="0" presId="urn:microsoft.com/office/officeart/2018/2/layout/IconCircleList"/>
    <dgm:cxn modelId="{FD190FE7-1273-4C81-AB8D-6B1331A9B93D}" type="presParOf" srcId="{F9CBDA23-17C2-461F-99D7-06244186F7CC}" destId="{D7C1CFDA-B18E-4179-88AA-BCC077E45D47}" srcOrd="4" destOrd="0" presId="urn:microsoft.com/office/officeart/2018/2/layout/IconCircleList"/>
    <dgm:cxn modelId="{7827DE91-2A73-4363-8A4E-002CBB3DE503}" type="presParOf" srcId="{D7C1CFDA-B18E-4179-88AA-BCC077E45D47}" destId="{C9BDCC55-4CEF-49AE-9B75-3F8FBF5E43DA}" srcOrd="0" destOrd="0" presId="urn:microsoft.com/office/officeart/2018/2/layout/IconCircleList"/>
    <dgm:cxn modelId="{D571A292-24A2-43EC-98D9-770A3CD72C40}" type="presParOf" srcId="{D7C1CFDA-B18E-4179-88AA-BCC077E45D47}" destId="{5576AE05-3466-4D55-B6F4-CD85E7D180CE}" srcOrd="1" destOrd="0" presId="urn:microsoft.com/office/officeart/2018/2/layout/IconCircleList"/>
    <dgm:cxn modelId="{FA654CE9-2145-4C78-86AB-22BD9B4661FE}" type="presParOf" srcId="{D7C1CFDA-B18E-4179-88AA-BCC077E45D47}" destId="{7F4452BA-385A-4F5D-B38D-F82D5E410699}" srcOrd="2" destOrd="0" presId="urn:microsoft.com/office/officeart/2018/2/layout/IconCircleList"/>
    <dgm:cxn modelId="{06B97B64-7527-4BA1-9587-BE010438A65B}" type="presParOf" srcId="{D7C1CFDA-B18E-4179-88AA-BCC077E45D47}" destId="{38D943CF-09C7-45FD-B7D4-F6F127C889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E03B01-8061-48BD-9986-17C8120B2A89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D680A6-BD67-4991-90A8-47227337A3FB}">
      <dgm:prSet/>
      <dgm:spPr/>
      <dgm:t>
        <a:bodyPr/>
        <a:lstStyle/>
        <a:p>
          <a:r>
            <a:rPr lang="en-US"/>
            <a:t>Step 1</a:t>
          </a:r>
        </a:p>
      </dgm:t>
    </dgm:pt>
    <dgm:pt modelId="{68E5C614-C796-4DD5-96E6-4B392CA3D6EB}" type="parTrans" cxnId="{07AEB217-0878-4C4C-A2DF-40EE0C6C3614}">
      <dgm:prSet/>
      <dgm:spPr/>
      <dgm:t>
        <a:bodyPr/>
        <a:lstStyle/>
        <a:p>
          <a:endParaRPr lang="en-US"/>
        </a:p>
      </dgm:t>
    </dgm:pt>
    <dgm:pt modelId="{2B83D3EB-8B30-4AB4-8A36-05F24D32215B}" type="sibTrans" cxnId="{07AEB217-0878-4C4C-A2DF-40EE0C6C3614}">
      <dgm:prSet/>
      <dgm:spPr/>
      <dgm:t>
        <a:bodyPr/>
        <a:lstStyle/>
        <a:p>
          <a:endParaRPr lang="en-US"/>
        </a:p>
      </dgm:t>
    </dgm:pt>
    <dgm:pt modelId="{D39C2769-08B3-407F-8A5E-0BC41CDA553B}">
      <dgm:prSet/>
      <dgm:spPr/>
      <dgm:t>
        <a:bodyPr/>
        <a:lstStyle/>
        <a:p>
          <a:r>
            <a:rPr lang="en-US"/>
            <a:t>Predict 1 point from 2 points using just Lat, Lon</a:t>
          </a:r>
        </a:p>
      </dgm:t>
    </dgm:pt>
    <dgm:pt modelId="{DCA84135-766A-4332-A638-6793D30FD0BE}" type="parTrans" cxnId="{A16ED97F-B69D-455F-B52F-6C1A330F401D}">
      <dgm:prSet/>
      <dgm:spPr/>
      <dgm:t>
        <a:bodyPr/>
        <a:lstStyle/>
        <a:p>
          <a:endParaRPr lang="en-US"/>
        </a:p>
      </dgm:t>
    </dgm:pt>
    <dgm:pt modelId="{E8C02665-A007-4B1A-A856-FBB3969317A5}" type="sibTrans" cxnId="{A16ED97F-B69D-455F-B52F-6C1A330F401D}">
      <dgm:prSet/>
      <dgm:spPr/>
      <dgm:t>
        <a:bodyPr/>
        <a:lstStyle/>
        <a:p>
          <a:endParaRPr lang="en-US"/>
        </a:p>
      </dgm:t>
    </dgm:pt>
    <dgm:pt modelId="{9B167B60-70F8-431C-8142-FF8EA5229C69}">
      <dgm:prSet/>
      <dgm:spPr/>
      <dgm:t>
        <a:bodyPr/>
        <a:lstStyle/>
        <a:p>
          <a:r>
            <a:rPr lang="en-US"/>
            <a:t>Step 2</a:t>
          </a:r>
        </a:p>
      </dgm:t>
    </dgm:pt>
    <dgm:pt modelId="{60D3FA25-4125-4264-A70F-B68B0573204F}" type="parTrans" cxnId="{D5AF92C4-82D2-4E76-A495-AA7EB696CC8E}">
      <dgm:prSet/>
      <dgm:spPr/>
      <dgm:t>
        <a:bodyPr/>
        <a:lstStyle/>
        <a:p>
          <a:endParaRPr lang="en-US"/>
        </a:p>
      </dgm:t>
    </dgm:pt>
    <dgm:pt modelId="{C1C6A7D7-541F-41AA-92C8-343466279D58}" type="sibTrans" cxnId="{D5AF92C4-82D2-4E76-A495-AA7EB696CC8E}">
      <dgm:prSet/>
      <dgm:spPr/>
      <dgm:t>
        <a:bodyPr/>
        <a:lstStyle/>
        <a:p>
          <a:endParaRPr lang="en-US"/>
        </a:p>
      </dgm:t>
    </dgm:pt>
    <dgm:pt modelId="{EBB97BDD-77BE-4550-94B6-46236A0EBB16}">
      <dgm:prSet/>
      <dgm:spPr/>
      <dgm:t>
        <a:bodyPr/>
        <a:lstStyle/>
        <a:p>
          <a:r>
            <a:rPr lang="en-US"/>
            <a:t>Add more features as input (speed, timesteps, orientation/course * sin+cos)</a:t>
          </a:r>
        </a:p>
      </dgm:t>
    </dgm:pt>
    <dgm:pt modelId="{6A5116A8-6814-4061-9332-DDB8C270A9FA}" type="parTrans" cxnId="{5649406B-C4B4-4C3F-8B1D-AA3937D5CC54}">
      <dgm:prSet/>
      <dgm:spPr/>
      <dgm:t>
        <a:bodyPr/>
        <a:lstStyle/>
        <a:p>
          <a:endParaRPr lang="en-US"/>
        </a:p>
      </dgm:t>
    </dgm:pt>
    <dgm:pt modelId="{45AB51C5-9BEC-446B-9CF0-C80CFD00E77A}" type="sibTrans" cxnId="{5649406B-C4B4-4C3F-8B1D-AA3937D5CC54}">
      <dgm:prSet/>
      <dgm:spPr/>
      <dgm:t>
        <a:bodyPr/>
        <a:lstStyle/>
        <a:p>
          <a:endParaRPr lang="en-US"/>
        </a:p>
      </dgm:t>
    </dgm:pt>
    <dgm:pt modelId="{98940BB6-BD2D-42B9-B31B-AA03943573F2}">
      <dgm:prSet/>
      <dgm:spPr/>
      <dgm:t>
        <a:bodyPr/>
        <a:lstStyle/>
        <a:p>
          <a:r>
            <a:rPr lang="en-US"/>
            <a:t>Step 3</a:t>
          </a:r>
        </a:p>
      </dgm:t>
    </dgm:pt>
    <dgm:pt modelId="{DA1B9F7F-6C13-4355-9C36-17E3505A7F40}" type="parTrans" cxnId="{B03EDAAB-DF7B-4DF9-8049-6F2D677DB6F6}">
      <dgm:prSet/>
      <dgm:spPr/>
      <dgm:t>
        <a:bodyPr/>
        <a:lstStyle/>
        <a:p>
          <a:endParaRPr lang="en-US"/>
        </a:p>
      </dgm:t>
    </dgm:pt>
    <dgm:pt modelId="{AE0BD058-8485-4944-A33D-8C1B575F9CC0}" type="sibTrans" cxnId="{B03EDAAB-DF7B-4DF9-8049-6F2D677DB6F6}">
      <dgm:prSet/>
      <dgm:spPr/>
      <dgm:t>
        <a:bodyPr/>
        <a:lstStyle/>
        <a:p>
          <a:endParaRPr lang="en-US"/>
        </a:p>
      </dgm:t>
    </dgm:pt>
    <dgm:pt modelId="{AA366D57-17AC-4D77-AD0C-519CD9916DA9}">
      <dgm:prSet/>
      <dgm:spPr/>
      <dgm:t>
        <a:bodyPr/>
        <a:lstStyle/>
        <a:p>
          <a:r>
            <a:rPr lang="en-US"/>
            <a:t>Stack LSTM layer on top, adjust to LSTM model</a:t>
          </a:r>
        </a:p>
      </dgm:t>
    </dgm:pt>
    <dgm:pt modelId="{31656612-8652-4BEF-8CE6-50CEC4D92A65}" type="parTrans" cxnId="{995978B6-F95F-45A7-B57D-9C160D363998}">
      <dgm:prSet/>
      <dgm:spPr/>
      <dgm:t>
        <a:bodyPr/>
        <a:lstStyle/>
        <a:p>
          <a:endParaRPr lang="en-US"/>
        </a:p>
      </dgm:t>
    </dgm:pt>
    <dgm:pt modelId="{1DE2506B-F5A7-4597-982E-6D88E01954B8}" type="sibTrans" cxnId="{995978B6-F95F-45A7-B57D-9C160D363998}">
      <dgm:prSet/>
      <dgm:spPr/>
      <dgm:t>
        <a:bodyPr/>
        <a:lstStyle/>
        <a:p>
          <a:endParaRPr lang="en-US"/>
        </a:p>
      </dgm:t>
    </dgm:pt>
    <dgm:pt modelId="{D986711A-5B48-44AD-A2D8-45251C9DF3DE}">
      <dgm:prSet/>
      <dgm:spPr/>
      <dgm:t>
        <a:bodyPr/>
        <a:lstStyle/>
        <a:p>
          <a:r>
            <a:rPr lang="en-US"/>
            <a:t>Step 4</a:t>
          </a:r>
        </a:p>
      </dgm:t>
    </dgm:pt>
    <dgm:pt modelId="{A00EE6DD-E993-42E7-8D4D-647E07D35CD5}" type="parTrans" cxnId="{8FA53EC6-4C8D-4E3E-940D-C434D342AB30}">
      <dgm:prSet/>
      <dgm:spPr/>
      <dgm:t>
        <a:bodyPr/>
        <a:lstStyle/>
        <a:p>
          <a:endParaRPr lang="en-US"/>
        </a:p>
      </dgm:t>
    </dgm:pt>
    <dgm:pt modelId="{390E608D-1CF5-4A0E-A9B1-22269B744D44}" type="sibTrans" cxnId="{8FA53EC6-4C8D-4E3E-940D-C434D342AB30}">
      <dgm:prSet/>
      <dgm:spPr/>
      <dgm:t>
        <a:bodyPr/>
        <a:lstStyle/>
        <a:p>
          <a:endParaRPr lang="en-US"/>
        </a:p>
      </dgm:t>
    </dgm:pt>
    <dgm:pt modelId="{992DA8DC-81E3-43AA-A958-E815748A12BA}">
      <dgm:prSet/>
      <dgm:spPr/>
      <dgm:t>
        <a:bodyPr/>
        <a:lstStyle/>
        <a:p>
          <a:r>
            <a:rPr lang="en-US"/>
            <a:t>Stack Classifier on top</a:t>
          </a:r>
        </a:p>
      </dgm:t>
    </dgm:pt>
    <dgm:pt modelId="{6D7D95B7-5C32-45FD-9656-25FF6FC3E33B}" type="parTrans" cxnId="{3FA6D60C-884A-4FD9-97E9-4832794DB8AC}">
      <dgm:prSet/>
      <dgm:spPr/>
      <dgm:t>
        <a:bodyPr/>
        <a:lstStyle/>
        <a:p>
          <a:endParaRPr lang="en-US"/>
        </a:p>
      </dgm:t>
    </dgm:pt>
    <dgm:pt modelId="{C319B25C-DCD7-4FF1-86CB-9BE670292954}" type="sibTrans" cxnId="{3FA6D60C-884A-4FD9-97E9-4832794DB8AC}">
      <dgm:prSet/>
      <dgm:spPr/>
      <dgm:t>
        <a:bodyPr/>
        <a:lstStyle/>
        <a:p>
          <a:endParaRPr lang="en-US"/>
        </a:p>
      </dgm:t>
    </dgm:pt>
    <dgm:pt modelId="{14EC40F9-E9FF-4F17-A9DE-FDA90F2DAEC1}">
      <dgm:prSet/>
      <dgm:spPr/>
      <dgm:t>
        <a:bodyPr/>
        <a:lstStyle/>
        <a:p>
          <a:r>
            <a:rPr lang="en-US"/>
            <a:t>Step 5</a:t>
          </a:r>
        </a:p>
      </dgm:t>
    </dgm:pt>
    <dgm:pt modelId="{8E345E64-A515-4B4A-A9D8-F2325C4826FA}" type="parTrans" cxnId="{1D27D7D7-2652-4223-B9BA-8D76F9C1A4D0}">
      <dgm:prSet/>
      <dgm:spPr/>
      <dgm:t>
        <a:bodyPr/>
        <a:lstStyle/>
        <a:p>
          <a:endParaRPr lang="en-US"/>
        </a:p>
      </dgm:t>
    </dgm:pt>
    <dgm:pt modelId="{5909B030-FD05-4F35-9208-B186D5FCEB6A}" type="sibTrans" cxnId="{1D27D7D7-2652-4223-B9BA-8D76F9C1A4D0}">
      <dgm:prSet/>
      <dgm:spPr/>
      <dgm:t>
        <a:bodyPr/>
        <a:lstStyle/>
        <a:p>
          <a:endParaRPr lang="en-US"/>
        </a:p>
      </dgm:t>
    </dgm:pt>
    <dgm:pt modelId="{C55D1CAB-77E3-45E6-B8DB-D0D9D86BBCC8}">
      <dgm:prSet/>
      <dgm:spPr/>
      <dgm:t>
        <a:bodyPr/>
        <a:lstStyle/>
        <a:p>
          <a:r>
            <a:rPr lang="en-US"/>
            <a:t>Add random routes as anomalies </a:t>
          </a:r>
        </a:p>
      </dgm:t>
    </dgm:pt>
    <dgm:pt modelId="{601DD9F8-D6CE-4BBF-B68C-2742A5011CB1}" type="parTrans" cxnId="{C409A101-87BB-4591-A979-7451C0B225F3}">
      <dgm:prSet/>
      <dgm:spPr/>
      <dgm:t>
        <a:bodyPr/>
        <a:lstStyle/>
        <a:p>
          <a:endParaRPr lang="en-US"/>
        </a:p>
      </dgm:t>
    </dgm:pt>
    <dgm:pt modelId="{F7278C48-81BF-45F8-95BF-4FBBA9687E9C}" type="sibTrans" cxnId="{C409A101-87BB-4591-A979-7451C0B225F3}">
      <dgm:prSet/>
      <dgm:spPr/>
      <dgm:t>
        <a:bodyPr/>
        <a:lstStyle/>
        <a:p>
          <a:endParaRPr lang="en-US"/>
        </a:p>
      </dgm:t>
    </dgm:pt>
    <dgm:pt modelId="{BCE539A9-6F11-4826-BFA9-C15CBCC6747A}">
      <dgm:prSet/>
      <dgm:spPr/>
      <dgm:t>
        <a:bodyPr/>
        <a:lstStyle/>
        <a:p>
          <a:r>
            <a:rPr lang="en-US"/>
            <a:t>Make them realistic (based on existing routes) but add extreme values (like speed)</a:t>
          </a:r>
        </a:p>
      </dgm:t>
    </dgm:pt>
    <dgm:pt modelId="{96B76F20-CA86-4BBC-B075-E18F323018EB}" type="parTrans" cxnId="{CCDE511D-26BA-4710-8ABA-FBA266189B49}">
      <dgm:prSet/>
      <dgm:spPr/>
      <dgm:t>
        <a:bodyPr/>
        <a:lstStyle/>
        <a:p>
          <a:endParaRPr lang="en-US"/>
        </a:p>
      </dgm:t>
    </dgm:pt>
    <dgm:pt modelId="{A82888F2-7737-41AF-A5AA-A0CA6FB3F0F9}" type="sibTrans" cxnId="{CCDE511D-26BA-4710-8ABA-FBA266189B49}">
      <dgm:prSet/>
      <dgm:spPr/>
      <dgm:t>
        <a:bodyPr/>
        <a:lstStyle/>
        <a:p>
          <a:endParaRPr lang="en-US"/>
        </a:p>
      </dgm:t>
    </dgm:pt>
    <dgm:pt modelId="{6020FC2E-474B-4501-937F-6128BA035A66}">
      <dgm:prSet/>
      <dgm:spPr/>
      <dgm:t>
        <a:bodyPr/>
        <a:lstStyle/>
        <a:p>
          <a:r>
            <a:rPr lang="en-US"/>
            <a:t>Step 6</a:t>
          </a:r>
        </a:p>
      </dgm:t>
    </dgm:pt>
    <dgm:pt modelId="{56743D1A-24A1-46D7-A78E-A741D6A79B40}" type="parTrans" cxnId="{422B3311-95C5-4F0C-8000-7E304961C9C9}">
      <dgm:prSet/>
      <dgm:spPr/>
      <dgm:t>
        <a:bodyPr/>
        <a:lstStyle/>
        <a:p>
          <a:endParaRPr lang="en-US"/>
        </a:p>
      </dgm:t>
    </dgm:pt>
    <dgm:pt modelId="{C38E35A5-EFCF-49BA-85D0-462FC105F9CD}" type="sibTrans" cxnId="{422B3311-95C5-4F0C-8000-7E304961C9C9}">
      <dgm:prSet/>
      <dgm:spPr/>
      <dgm:t>
        <a:bodyPr/>
        <a:lstStyle/>
        <a:p>
          <a:endParaRPr lang="en-US"/>
        </a:p>
      </dgm:t>
    </dgm:pt>
    <dgm:pt modelId="{4C8D6148-B21A-40FF-90BD-0C7E70FB27C9}">
      <dgm:prSet/>
      <dgm:spPr/>
      <dgm:t>
        <a:bodyPr/>
        <a:lstStyle/>
        <a:p>
          <a:r>
            <a:rPr lang="en-US"/>
            <a:t>Get classification results (Anomaly/Non anomaly)</a:t>
          </a:r>
        </a:p>
      </dgm:t>
    </dgm:pt>
    <dgm:pt modelId="{D01823C0-4F52-4890-8EB8-1B9DCA81F6C4}" type="parTrans" cxnId="{3A865FDC-8F24-4457-B9DA-45E72BFABFCE}">
      <dgm:prSet/>
      <dgm:spPr/>
      <dgm:t>
        <a:bodyPr/>
        <a:lstStyle/>
        <a:p>
          <a:endParaRPr lang="en-US"/>
        </a:p>
      </dgm:t>
    </dgm:pt>
    <dgm:pt modelId="{ADCF795E-6335-4167-B242-D64B770D52D9}" type="sibTrans" cxnId="{3A865FDC-8F24-4457-B9DA-45E72BFABFCE}">
      <dgm:prSet/>
      <dgm:spPr/>
      <dgm:t>
        <a:bodyPr/>
        <a:lstStyle/>
        <a:p>
          <a:endParaRPr lang="en-US"/>
        </a:p>
      </dgm:t>
    </dgm:pt>
    <dgm:pt modelId="{5E3F1E87-0E8C-4DBF-9F2F-91D43B61B581}" type="pres">
      <dgm:prSet presAssocID="{4BE03B01-8061-48BD-9986-17C8120B2A89}" presName="Name0" presStyleCnt="0">
        <dgm:presLayoutVars>
          <dgm:dir/>
          <dgm:animLvl val="lvl"/>
          <dgm:resizeHandles val="exact"/>
        </dgm:presLayoutVars>
      </dgm:prSet>
      <dgm:spPr/>
    </dgm:pt>
    <dgm:pt modelId="{8D5BE416-C102-408E-B80B-9A39C1C84179}" type="pres">
      <dgm:prSet presAssocID="{6020FC2E-474B-4501-937F-6128BA035A66}" presName="boxAndChildren" presStyleCnt="0"/>
      <dgm:spPr/>
    </dgm:pt>
    <dgm:pt modelId="{4E27215C-073F-412D-9838-F41D6F651E47}" type="pres">
      <dgm:prSet presAssocID="{6020FC2E-474B-4501-937F-6128BA035A66}" presName="parentTextBox" presStyleLbl="alignNode1" presStyleIdx="0" presStyleCnt="6"/>
      <dgm:spPr/>
    </dgm:pt>
    <dgm:pt modelId="{8244CC9F-000E-41A3-8E6B-F74CA1BCCE9D}" type="pres">
      <dgm:prSet presAssocID="{6020FC2E-474B-4501-937F-6128BA035A66}" presName="descendantBox" presStyleLbl="bgAccFollowNode1" presStyleIdx="0" presStyleCnt="6"/>
      <dgm:spPr/>
    </dgm:pt>
    <dgm:pt modelId="{2246F977-1AFA-4D2F-B06B-327466EE3A81}" type="pres">
      <dgm:prSet presAssocID="{5909B030-FD05-4F35-9208-B186D5FCEB6A}" presName="sp" presStyleCnt="0"/>
      <dgm:spPr/>
    </dgm:pt>
    <dgm:pt modelId="{86848483-50B5-4335-A933-770655E692BC}" type="pres">
      <dgm:prSet presAssocID="{14EC40F9-E9FF-4F17-A9DE-FDA90F2DAEC1}" presName="arrowAndChildren" presStyleCnt="0"/>
      <dgm:spPr/>
    </dgm:pt>
    <dgm:pt modelId="{478BD3C0-0182-47F6-9781-BAAC2D9D7763}" type="pres">
      <dgm:prSet presAssocID="{14EC40F9-E9FF-4F17-A9DE-FDA90F2DAEC1}" presName="parentTextArrow" presStyleLbl="node1" presStyleIdx="0" presStyleCnt="0"/>
      <dgm:spPr/>
    </dgm:pt>
    <dgm:pt modelId="{ECDA92AD-9BCA-46DE-A3CA-295D23C4EB40}" type="pres">
      <dgm:prSet presAssocID="{14EC40F9-E9FF-4F17-A9DE-FDA90F2DAEC1}" presName="arrow" presStyleLbl="alignNode1" presStyleIdx="1" presStyleCnt="6"/>
      <dgm:spPr/>
    </dgm:pt>
    <dgm:pt modelId="{178541FF-6C72-42B3-8E5A-70DCE3C609D2}" type="pres">
      <dgm:prSet presAssocID="{14EC40F9-E9FF-4F17-A9DE-FDA90F2DAEC1}" presName="descendantArrow" presStyleLbl="bgAccFollowNode1" presStyleIdx="1" presStyleCnt="6"/>
      <dgm:spPr/>
    </dgm:pt>
    <dgm:pt modelId="{157F5734-22C7-45F0-8252-C3FD10DD95D5}" type="pres">
      <dgm:prSet presAssocID="{390E608D-1CF5-4A0E-A9B1-22269B744D44}" presName="sp" presStyleCnt="0"/>
      <dgm:spPr/>
    </dgm:pt>
    <dgm:pt modelId="{B6E11231-AA33-47A0-96C3-33EAAC74CE5C}" type="pres">
      <dgm:prSet presAssocID="{D986711A-5B48-44AD-A2D8-45251C9DF3DE}" presName="arrowAndChildren" presStyleCnt="0"/>
      <dgm:spPr/>
    </dgm:pt>
    <dgm:pt modelId="{17AC927D-D22B-43D1-A381-49A3B8006911}" type="pres">
      <dgm:prSet presAssocID="{D986711A-5B48-44AD-A2D8-45251C9DF3DE}" presName="parentTextArrow" presStyleLbl="node1" presStyleIdx="0" presStyleCnt="0"/>
      <dgm:spPr/>
    </dgm:pt>
    <dgm:pt modelId="{28066E3C-D268-4B9E-9EDF-B3FC849EEDC9}" type="pres">
      <dgm:prSet presAssocID="{D986711A-5B48-44AD-A2D8-45251C9DF3DE}" presName="arrow" presStyleLbl="alignNode1" presStyleIdx="2" presStyleCnt="6"/>
      <dgm:spPr/>
    </dgm:pt>
    <dgm:pt modelId="{358BB926-2F43-48A4-978C-D81DAC25B14E}" type="pres">
      <dgm:prSet presAssocID="{D986711A-5B48-44AD-A2D8-45251C9DF3DE}" presName="descendantArrow" presStyleLbl="bgAccFollowNode1" presStyleIdx="2" presStyleCnt="6"/>
      <dgm:spPr/>
    </dgm:pt>
    <dgm:pt modelId="{5AAE5C89-1E78-4A67-8FD3-74F57B7F7209}" type="pres">
      <dgm:prSet presAssocID="{AE0BD058-8485-4944-A33D-8C1B575F9CC0}" presName="sp" presStyleCnt="0"/>
      <dgm:spPr/>
    </dgm:pt>
    <dgm:pt modelId="{C179BFEF-E749-4BCA-8F7A-CBD86F4BFB8D}" type="pres">
      <dgm:prSet presAssocID="{98940BB6-BD2D-42B9-B31B-AA03943573F2}" presName="arrowAndChildren" presStyleCnt="0"/>
      <dgm:spPr/>
    </dgm:pt>
    <dgm:pt modelId="{B8DEE309-D28E-4A9D-82CC-7F115ABDEDD9}" type="pres">
      <dgm:prSet presAssocID="{98940BB6-BD2D-42B9-B31B-AA03943573F2}" presName="parentTextArrow" presStyleLbl="node1" presStyleIdx="0" presStyleCnt="0"/>
      <dgm:spPr/>
    </dgm:pt>
    <dgm:pt modelId="{54E36330-1044-4156-B9CF-AC984AE0C34D}" type="pres">
      <dgm:prSet presAssocID="{98940BB6-BD2D-42B9-B31B-AA03943573F2}" presName="arrow" presStyleLbl="alignNode1" presStyleIdx="3" presStyleCnt="6"/>
      <dgm:spPr/>
    </dgm:pt>
    <dgm:pt modelId="{59E5B971-58FF-4E20-B08A-FC5BB7CEA9AB}" type="pres">
      <dgm:prSet presAssocID="{98940BB6-BD2D-42B9-B31B-AA03943573F2}" presName="descendantArrow" presStyleLbl="bgAccFollowNode1" presStyleIdx="3" presStyleCnt="6"/>
      <dgm:spPr/>
    </dgm:pt>
    <dgm:pt modelId="{17BDFF6C-9E01-4B41-A1A4-2D4304C808BB}" type="pres">
      <dgm:prSet presAssocID="{C1C6A7D7-541F-41AA-92C8-343466279D58}" presName="sp" presStyleCnt="0"/>
      <dgm:spPr/>
    </dgm:pt>
    <dgm:pt modelId="{10EC6B16-6248-40C8-8E24-5FBD4D1422F5}" type="pres">
      <dgm:prSet presAssocID="{9B167B60-70F8-431C-8142-FF8EA5229C69}" presName="arrowAndChildren" presStyleCnt="0"/>
      <dgm:spPr/>
    </dgm:pt>
    <dgm:pt modelId="{CF717F33-033D-42F5-B3A3-B3208345B13F}" type="pres">
      <dgm:prSet presAssocID="{9B167B60-70F8-431C-8142-FF8EA5229C69}" presName="parentTextArrow" presStyleLbl="node1" presStyleIdx="0" presStyleCnt="0"/>
      <dgm:spPr/>
    </dgm:pt>
    <dgm:pt modelId="{F34E3097-0B27-440E-B932-1BA4A77B5C5A}" type="pres">
      <dgm:prSet presAssocID="{9B167B60-70F8-431C-8142-FF8EA5229C69}" presName="arrow" presStyleLbl="alignNode1" presStyleIdx="4" presStyleCnt="6"/>
      <dgm:spPr/>
    </dgm:pt>
    <dgm:pt modelId="{E78CF8A9-A26C-405F-AAE1-750BF4D1F853}" type="pres">
      <dgm:prSet presAssocID="{9B167B60-70F8-431C-8142-FF8EA5229C69}" presName="descendantArrow" presStyleLbl="bgAccFollowNode1" presStyleIdx="4" presStyleCnt="6"/>
      <dgm:spPr/>
    </dgm:pt>
    <dgm:pt modelId="{76ADD0F6-B14D-4163-8015-6ECE323EBC2C}" type="pres">
      <dgm:prSet presAssocID="{2B83D3EB-8B30-4AB4-8A36-05F24D32215B}" presName="sp" presStyleCnt="0"/>
      <dgm:spPr/>
    </dgm:pt>
    <dgm:pt modelId="{DEC6DFEC-3D51-47AF-B8B6-9EA160C8BDC2}" type="pres">
      <dgm:prSet presAssocID="{1CD680A6-BD67-4991-90A8-47227337A3FB}" presName="arrowAndChildren" presStyleCnt="0"/>
      <dgm:spPr/>
    </dgm:pt>
    <dgm:pt modelId="{CD87C503-C83B-4419-B5A0-A87511E315BE}" type="pres">
      <dgm:prSet presAssocID="{1CD680A6-BD67-4991-90A8-47227337A3FB}" presName="parentTextArrow" presStyleLbl="node1" presStyleIdx="0" presStyleCnt="0"/>
      <dgm:spPr/>
    </dgm:pt>
    <dgm:pt modelId="{EC001AB4-FA49-43B1-A3BC-1C2356501812}" type="pres">
      <dgm:prSet presAssocID="{1CD680A6-BD67-4991-90A8-47227337A3FB}" presName="arrow" presStyleLbl="alignNode1" presStyleIdx="5" presStyleCnt="6"/>
      <dgm:spPr/>
    </dgm:pt>
    <dgm:pt modelId="{957396AD-0592-40A8-A0ED-6C2D41F7AD03}" type="pres">
      <dgm:prSet presAssocID="{1CD680A6-BD67-4991-90A8-47227337A3FB}" presName="descendantArrow" presStyleLbl="bgAccFollowNode1" presStyleIdx="5" presStyleCnt="6"/>
      <dgm:spPr/>
    </dgm:pt>
  </dgm:ptLst>
  <dgm:cxnLst>
    <dgm:cxn modelId="{C409A101-87BB-4591-A979-7451C0B225F3}" srcId="{14EC40F9-E9FF-4F17-A9DE-FDA90F2DAEC1}" destId="{C55D1CAB-77E3-45E6-B8DB-D0D9D86BBCC8}" srcOrd="0" destOrd="0" parTransId="{601DD9F8-D6CE-4BBF-B68C-2742A5011CB1}" sibTransId="{F7278C48-81BF-45F8-95BF-4FBBA9687E9C}"/>
    <dgm:cxn modelId="{0B6D9407-E0DB-4F92-86A8-ED227FB59CAE}" type="presOf" srcId="{6020FC2E-474B-4501-937F-6128BA035A66}" destId="{4E27215C-073F-412D-9838-F41D6F651E47}" srcOrd="0" destOrd="0" presId="urn:microsoft.com/office/officeart/2016/7/layout/VerticalDownArrowProcess"/>
    <dgm:cxn modelId="{D495170A-6870-413A-A729-585FB09622DC}" type="presOf" srcId="{98940BB6-BD2D-42B9-B31B-AA03943573F2}" destId="{54E36330-1044-4156-B9CF-AC984AE0C34D}" srcOrd="1" destOrd="0" presId="urn:microsoft.com/office/officeart/2016/7/layout/VerticalDownArrowProcess"/>
    <dgm:cxn modelId="{3FA6D60C-884A-4FD9-97E9-4832794DB8AC}" srcId="{D986711A-5B48-44AD-A2D8-45251C9DF3DE}" destId="{992DA8DC-81E3-43AA-A958-E815748A12BA}" srcOrd="0" destOrd="0" parTransId="{6D7D95B7-5C32-45FD-9656-25FF6FC3E33B}" sibTransId="{C319B25C-DCD7-4FF1-86CB-9BE670292954}"/>
    <dgm:cxn modelId="{422B3311-95C5-4F0C-8000-7E304961C9C9}" srcId="{4BE03B01-8061-48BD-9986-17C8120B2A89}" destId="{6020FC2E-474B-4501-937F-6128BA035A66}" srcOrd="5" destOrd="0" parTransId="{56743D1A-24A1-46D7-A78E-A741D6A79B40}" sibTransId="{C38E35A5-EFCF-49BA-85D0-462FC105F9CD}"/>
    <dgm:cxn modelId="{827E7411-2192-4C0F-8CE7-EA4FFB0FB711}" type="presOf" srcId="{9B167B60-70F8-431C-8142-FF8EA5229C69}" destId="{CF717F33-033D-42F5-B3A3-B3208345B13F}" srcOrd="0" destOrd="0" presId="urn:microsoft.com/office/officeart/2016/7/layout/VerticalDownArrowProcess"/>
    <dgm:cxn modelId="{07AEB217-0878-4C4C-A2DF-40EE0C6C3614}" srcId="{4BE03B01-8061-48BD-9986-17C8120B2A89}" destId="{1CD680A6-BD67-4991-90A8-47227337A3FB}" srcOrd="0" destOrd="0" parTransId="{68E5C614-C796-4DD5-96E6-4B392CA3D6EB}" sibTransId="{2B83D3EB-8B30-4AB4-8A36-05F24D32215B}"/>
    <dgm:cxn modelId="{E74D0E1B-F8FF-4848-8055-31DB04460752}" type="presOf" srcId="{4BE03B01-8061-48BD-9986-17C8120B2A89}" destId="{5E3F1E87-0E8C-4DBF-9F2F-91D43B61B581}" srcOrd="0" destOrd="0" presId="urn:microsoft.com/office/officeart/2016/7/layout/VerticalDownArrowProcess"/>
    <dgm:cxn modelId="{CCDE511D-26BA-4710-8ABA-FBA266189B49}" srcId="{C55D1CAB-77E3-45E6-B8DB-D0D9D86BBCC8}" destId="{BCE539A9-6F11-4826-BFA9-C15CBCC6747A}" srcOrd="0" destOrd="0" parTransId="{96B76F20-CA86-4BBC-B075-E18F323018EB}" sibTransId="{A82888F2-7737-41AF-A5AA-A0CA6FB3F0F9}"/>
    <dgm:cxn modelId="{F485641F-9169-44C4-8157-605678B35C7E}" type="presOf" srcId="{14EC40F9-E9FF-4F17-A9DE-FDA90F2DAEC1}" destId="{ECDA92AD-9BCA-46DE-A3CA-295D23C4EB40}" srcOrd="1" destOrd="0" presId="urn:microsoft.com/office/officeart/2016/7/layout/VerticalDownArrowProcess"/>
    <dgm:cxn modelId="{1C0F7D5C-8C65-4DF1-A8D8-249AAC7DEB24}" type="presOf" srcId="{14EC40F9-E9FF-4F17-A9DE-FDA90F2DAEC1}" destId="{478BD3C0-0182-47F6-9781-BAAC2D9D7763}" srcOrd="0" destOrd="0" presId="urn:microsoft.com/office/officeart/2016/7/layout/VerticalDownArrowProcess"/>
    <dgm:cxn modelId="{91B57B60-A727-4669-8957-E2A0B2F9472E}" type="presOf" srcId="{D986711A-5B48-44AD-A2D8-45251C9DF3DE}" destId="{28066E3C-D268-4B9E-9EDF-B3FC849EEDC9}" srcOrd="1" destOrd="0" presId="urn:microsoft.com/office/officeart/2016/7/layout/VerticalDownArrowProcess"/>
    <dgm:cxn modelId="{5275ED60-A7C6-496A-9BDF-D1B9936C245D}" type="presOf" srcId="{BCE539A9-6F11-4826-BFA9-C15CBCC6747A}" destId="{178541FF-6C72-42B3-8E5A-70DCE3C609D2}" srcOrd="0" destOrd="1" presId="urn:microsoft.com/office/officeart/2016/7/layout/VerticalDownArrowProcess"/>
    <dgm:cxn modelId="{AB565269-FE1A-4F1E-9C7D-06ED21493DE5}" type="presOf" srcId="{D986711A-5B48-44AD-A2D8-45251C9DF3DE}" destId="{17AC927D-D22B-43D1-A381-49A3B8006911}" srcOrd="0" destOrd="0" presId="urn:microsoft.com/office/officeart/2016/7/layout/VerticalDownArrowProcess"/>
    <dgm:cxn modelId="{5649406B-C4B4-4C3F-8B1D-AA3937D5CC54}" srcId="{9B167B60-70F8-431C-8142-FF8EA5229C69}" destId="{EBB97BDD-77BE-4550-94B6-46236A0EBB16}" srcOrd="0" destOrd="0" parTransId="{6A5116A8-6814-4061-9332-DDB8C270A9FA}" sibTransId="{45AB51C5-9BEC-446B-9CF0-C80CFD00E77A}"/>
    <dgm:cxn modelId="{A5E62B4E-F8D1-4DC4-ADA3-8F1B7A078849}" type="presOf" srcId="{992DA8DC-81E3-43AA-A958-E815748A12BA}" destId="{358BB926-2F43-48A4-978C-D81DAC25B14E}" srcOrd="0" destOrd="0" presId="urn:microsoft.com/office/officeart/2016/7/layout/VerticalDownArrowProcess"/>
    <dgm:cxn modelId="{DB85A86E-270F-4FA2-966C-7A59F874B4CE}" type="presOf" srcId="{AA366D57-17AC-4D77-AD0C-519CD9916DA9}" destId="{59E5B971-58FF-4E20-B08A-FC5BB7CEA9AB}" srcOrd="0" destOrd="0" presId="urn:microsoft.com/office/officeart/2016/7/layout/VerticalDownArrowProcess"/>
    <dgm:cxn modelId="{87785255-9CAA-462D-9A4F-F4C3B2289241}" type="presOf" srcId="{1CD680A6-BD67-4991-90A8-47227337A3FB}" destId="{CD87C503-C83B-4419-B5A0-A87511E315BE}" srcOrd="0" destOrd="0" presId="urn:microsoft.com/office/officeart/2016/7/layout/VerticalDownArrowProcess"/>
    <dgm:cxn modelId="{A16ED97F-B69D-455F-B52F-6C1A330F401D}" srcId="{1CD680A6-BD67-4991-90A8-47227337A3FB}" destId="{D39C2769-08B3-407F-8A5E-0BC41CDA553B}" srcOrd="0" destOrd="0" parTransId="{DCA84135-766A-4332-A638-6793D30FD0BE}" sibTransId="{E8C02665-A007-4B1A-A856-FBB3969317A5}"/>
    <dgm:cxn modelId="{A5331784-5B6D-471C-909A-92D5C017AB1A}" type="presOf" srcId="{4C8D6148-B21A-40FF-90BD-0C7E70FB27C9}" destId="{8244CC9F-000E-41A3-8E6B-F74CA1BCCE9D}" srcOrd="0" destOrd="0" presId="urn:microsoft.com/office/officeart/2016/7/layout/VerticalDownArrowProcess"/>
    <dgm:cxn modelId="{F8657995-38CC-4B98-A789-134FC9E753AA}" type="presOf" srcId="{C55D1CAB-77E3-45E6-B8DB-D0D9D86BBCC8}" destId="{178541FF-6C72-42B3-8E5A-70DCE3C609D2}" srcOrd="0" destOrd="0" presId="urn:microsoft.com/office/officeart/2016/7/layout/VerticalDownArrowProcess"/>
    <dgm:cxn modelId="{10072397-2187-4AFA-8C52-9C5D60EDDCD5}" type="presOf" srcId="{EBB97BDD-77BE-4550-94B6-46236A0EBB16}" destId="{E78CF8A9-A26C-405F-AAE1-750BF4D1F853}" srcOrd="0" destOrd="0" presId="urn:microsoft.com/office/officeart/2016/7/layout/VerticalDownArrowProcess"/>
    <dgm:cxn modelId="{EF10859C-15B5-4EA0-877F-278C54D53575}" type="presOf" srcId="{1CD680A6-BD67-4991-90A8-47227337A3FB}" destId="{EC001AB4-FA49-43B1-A3BC-1C2356501812}" srcOrd="1" destOrd="0" presId="urn:microsoft.com/office/officeart/2016/7/layout/VerticalDownArrowProcess"/>
    <dgm:cxn modelId="{B03EDAAB-DF7B-4DF9-8049-6F2D677DB6F6}" srcId="{4BE03B01-8061-48BD-9986-17C8120B2A89}" destId="{98940BB6-BD2D-42B9-B31B-AA03943573F2}" srcOrd="2" destOrd="0" parTransId="{DA1B9F7F-6C13-4355-9C36-17E3505A7F40}" sibTransId="{AE0BD058-8485-4944-A33D-8C1B575F9CC0}"/>
    <dgm:cxn modelId="{995978B6-F95F-45A7-B57D-9C160D363998}" srcId="{98940BB6-BD2D-42B9-B31B-AA03943573F2}" destId="{AA366D57-17AC-4D77-AD0C-519CD9916DA9}" srcOrd="0" destOrd="0" parTransId="{31656612-8652-4BEF-8CE6-50CEC4D92A65}" sibTransId="{1DE2506B-F5A7-4597-982E-6D88E01954B8}"/>
    <dgm:cxn modelId="{D5AF92C4-82D2-4E76-A495-AA7EB696CC8E}" srcId="{4BE03B01-8061-48BD-9986-17C8120B2A89}" destId="{9B167B60-70F8-431C-8142-FF8EA5229C69}" srcOrd="1" destOrd="0" parTransId="{60D3FA25-4125-4264-A70F-B68B0573204F}" sibTransId="{C1C6A7D7-541F-41AA-92C8-343466279D58}"/>
    <dgm:cxn modelId="{8FA53EC6-4C8D-4E3E-940D-C434D342AB30}" srcId="{4BE03B01-8061-48BD-9986-17C8120B2A89}" destId="{D986711A-5B48-44AD-A2D8-45251C9DF3DE}" srcOrd="3" destOrd="0" parTransId="{A00EE6DD-E993-42E7-8D4D-647E07D35CD5}" sibTransId="{390E608D-1CF5-4A0E-A9B1-22269B744D44}"/>
    <dgm:cxn modelId="{404B8ACE-6304-4A39-A201-1F48DFA105E8}" type="presOf" srcId="{9B167B60-70F8-431C-8142-FF8EA5229C69}" destId="{F34E3097-0B27-440E-B932-1BA4A77B5C5A}" srcOrd="1" destOrd="0" presId="urn:microsoft.com/office/officeart/2016/7/layout/VerticalDownArrowProcess"/>
    <dgm:cxn modelId="{1D27D7D7-2652-4223-B9BA-8D76F9C1A4D0}" srcId="{4BE03B01-8061-48BD-9986-17C8120B2A89}" destId="{14EC40F9-E9FF-4F17-A9DE-FDA90F2DAEC1}" srcOrd="4" destOrd="0" parTransId="{8E345E64-A515-4B4A-A9D8-F2325C4826FA}" sibTransId="{5909B030-FD05-4F35-9208-B186D5FCEB6A}"/>
    <dgm:cxn modelId="{2E020DDC-2BEA-41F1-898E-4A76D3846F90}" type="presOf" srcId="{98940BB6-BD2D-42B9-B31B-AA03943573F2}" destId="{B8DEE309-D28E-4A9D-82CC-7F115ABDEDD9}" srcOrd="0" destOrd="0" presId="urn:microsoft.com/office/officeart/2016/7/layout/VerticalDownArrowProcess"/>
    <dgm:cxn modelId="{3A865FDC-8F24-4457-B9DA-45E72BFABFCE}" srcId="{6020FC2E-474B-4501-937F-6128BA035A66}" destId="{4C8D6148-B21A-40FF-90BD-0C7E70FB27C9}" srcOrd="0" destOrd="0" parTransId="{D01823C0-4F52-4890-8EB8-1B9DCA81F6C4}" sibTransId="{ADCF795E-6335-4167-B242-D64B770D52D9}"/>
    <dgm:cxn modelId="{DCE369FA-86B0-45F9-90F7-83AD7E16D748}" type="presOf" srcId="{D39C2769-08B3-407F-8A5E-0BC41CDA553B}" destId="{957396AD-0592-40A8-A0ED-6C2D41F7AD03}" srcOrd="0" destOrd="0" presId="urn:microsoft.com/office/officeart/2016/7/layout/VerticalDownArrowProcess"/>
    <dgm:cxn modelId="{C7B6AD1F-9D3F-4D68-9DAF-6354503F2E80}" type="presParOf" srcId="{5E3F1E87-0E8C-4DBF-9F2F-91D43B61B581}" destId="{8D5BE416-C102-408E-B80B-9A39C1C84179}" srcOrd="0" destOrd="0" presId="urn:microsoft.com/office/officeart/2016/7/layout/VerticalDownArrowProcess"/>
    <dgm:cxn modelId="{05D9CA5E-A9CE-4A7C-B1AA-29E5685A0DA1}" type="presParOf" srcId="{8D5BE416-C102-408E-B80B-9A39C1C84179}" destId="{4E27215C-073F-412D-9838-F41D6F651E47}" srcOrd="0" destOrd="0" presId="urn:microsoft.com/office/officeart/2016/7/layout/VerticalDownArrowProcess"/>
    <dgm:cxn modelId="{E455D857-395E-4E8D-AE7E-52DCEACBCD69}" type="presParOf" srcId="{8D5BE416-C102-408E-B80B-9A39C1C84179}" destId="{8244CC9F-000E-41A3-8E6B-F74CA1BCCE9D}" srcOrd="1" destOrd="0" presId="urn:microsoft.com/office/officeart/2016/7/layout/VerticalDownArrowProcess"/>
    <dgm:cxn modelId="{47E8B5DE-8F7F-48EF-939E-941EF8415ED2}" type="presParOf" srcId="{5E3F1E87-0E8C-4DBF-9F2F-91D43B61B581}" destId="{2246F977-1AFA-4D2F-B06B-327466EE3A81}" srcOrd="1" destOrd="0" presId="urn:microsoft.com/office/officeart/2016/7/layout/VerticalDownArrowProcess"/>
    <dgm:cxn modelId="{493064BF-0263-4109-B44F-AF9EE85B85CB}" type="presParOf" srcId="{5E3F1E87-0E8C-4DBF-9F2F-91D43B61B581}" destId="{86848483-50B5-4335-A933-770655E692BC}" srcOrd="2" destOrd="0" presId="urn:microsoft.com/office/officeart/2016/7/layout/VerticalDownArrowProcess"/>
    <dgm:cxn modelId="{6A78CA65-9D55-494D-9F3B-705AA309B051}" type="presParOf" srcId="{86848483-50B5-4335-A933-770655E692BC}" destId="{478BD3C0-0182-47F6-9781-BAAC2D9D7763}" srcOrd="0" destOrd="0" presId="urn:microsoft.com/office/officeart/2016/7/layout/VerticalDownArrowProcess"/>
    <dgm:cxn modelId="{340FF202-3DBD-4ED2-9EAA-A7803297BB4A}" type="presParOf" srcId="{86848483-50B5-4335-A933-770655E692BC}" destId="{ECDA92AD-9BCA-46DE-A3CA-295D23C4EB40}" srcOrd="1" destOrd="0" presId="urn:microsoft.com/office/officeart/2016/7/layout/VerticalDownArrowProcess"/>
    <dgm:cxn modelId="{C2007024-F5EE-4946-AF75-638861F85237}" type="presParOf" srcId="{86848483-50B5-4335-A933-770655E692BC}" destId="{178541FF-6C72-42B3-8E5A-70DCE3C609D2}" srcOrd="2" destOrd="0" presId="urn:microsoft.com/office/officeart/2016/7/layout/VerticalDownArrowProcess"/>
    <dgm:cxn modelId="{6B975DF1-F63F-436A-B8EF-E2D20B3FAA5A}" type="presParOf" srcId="{5E3F1E87-0E8C-4DBF-9F2F-91D43B61B581}" destId="{157F5734-22C7-45F0-8252-C3FD10DD95D5}" srcOrd="3" destOrd="0" presId="urn:microsoft.com/office/officeart/2016/7/layout/VerticalDownArrowProcess"/>
    <dgm:cxn modelId="{A52C3284-A9E8-4F59-AEF4-00CB65B78137}" type="presParOf" srcId="{5E3F1E87-0E8C-4DBF-9F2F-91D43B61B581}" destId="{B6E11231-AA33-47A0-96C3-33EAAC74CE5C}" srcOrd="4" destOrd="0" presId="urn:microsoft.com/office/officeart/2016/7/layout/VerticalDownArrowProcess"/>
    <dgm:cxn modelId="{87015177-306F-48B6-BF6F-6FE1D2EC8768}" type="presParOf" srcId="{B6E11231-AA33-47A0-96C3-33EAAC74CE5C}" destId="{17AC927D-D22B-43D1-A381-49A3B8006911}" srcOrd="0" destOrd="0" presId="urn:microsoft.com/office/officeart/2016/7/layout/VerticalDownArrowProcess"/>
    <dgm:cxn modelId="{5C65DBFF-CC65-43DE-8817-E9717AF74AA4}" type="presParOf" srcId="{B6E11231-AA33-47A0-96C3-33EAAC74CE5C}" destId="{28066E3C-D268-4B9E-9EDF-B3FC849EEDC9}" srcOrd="1" destOrd="0" presId="urn:microsoft.com/office/officeart/2016/7/layout/VerticalDownArrowProcess"/>
    <dgm:cxn modelId="{A951223A-010F-4523-8CC5-1E4F66BB697A}" type="presParOf" srcId="{B6E11231-AA33-47A0-96C3-33EAAC74CE5C}" destId="{358BB926-2F43-48A4-978C-D81DAC25B14E}" srcOrd="2" destOrd="0" presId="urn:microsoft.com/office/officeart/2016/7/layout/VerticalDownArrowProcess"/>
    <dgm:cxn modelId="{AA2C5BEA-0749-4E35-8F4F-75DB9B360857}" type="presParOf" srcId="{5E3F1E87-0E8C-4DBF-9F2F-91D43B61B581}" destId="{5AAE5C89-1E78-4A67-8FD3-74F57B7F7209}" srcOrd="5" destOrd="0" presId="urn:microsoft.com/office/officeart/2016/7/layout/VerticalDownArrowProcess"/>
    <dgm:cxn modelId="{58D27F5B-E36E-442C-9D6D-A433596E6C0A}" type="presParOf" srcId="{5E3F1E87-0E8C-4DBF-9F2F-91D43B61B581}" destId="{C179BFEF-E749-4BCA-8F7A-CBD86F4BFB8D}" srcOrd="6" destOrd="0" presId="urn:microsoft.com/office/officeart/2016/7/layout/VerticalDownArrowProcess"/>
    <dgm:cxn modelId="{FB78A106-7ECE-45BD-B679-DA67478E5824}" type="presParOf" srcId="{C179BFEF-E749-4BCA-8F7A-CBD86F4BFB8D}" destId="{B8DEE309-D28E-4A9D-82CC-7F115ABDEDD9}" srcOrd="0" destOrd="0" presId="urn:microsoft.com/office/officeart/2016/7/layout/VerticalDownArrowProcess"/>
    <dgm:cxn modelId="{9933FF29-B01E-4FAC-AB97-DD667D1626DD}" type="presParOf" srcId="{C179BFEF-E749-4BCA-8F7A-CBD86F4BFB8D}" destId="{54E36330-1044-4156-B9CF-AC984AE0C34D}" srcOrd="1" destOrd="0" presId="urn:microsoft.com/office/officeart/2016/7/layout/VerticalDownArrowProcess"/>
    <dgm:cxn modelId="{295D6347-4AE0-4E30-A19D-B8DE40ADD130}" type="presParOf" srcId="{C179BFEF-E749-4BCA-8F7A-CBD86F4BFB8D}" destId="{59E5B971-58FF-4E20-B08A-FC5BB7CEA9AB}" srcOrd="2" destOrd="0" presId="urn:microsoft.com/office/officeart/2016/7/layout/VerticalDownArrowProcess"/>
    <dgm:cxn modelId="{C5434D09-B064-4ADF-8636-A75B64FD41A1}" type="presParOf" srcId="{5E3F1E87-0E8C-4DBF-9F2F-91D43B61B581}" destId="{17BDFF6C-9E01-4B41-A1A4-2D4304C808BB}" srcOrd="7" destOrd="0" presId="urn:microsoft.com/office/officeart/2016/7/layout/VerticalDownArrowProcess"/>
    <dgm:cxn modelId="{AE6D829C-D42E-49CB-A900-16F3460866BB}" type="presParOf" srcId="{5E3F1E87-0E8C-4DBF-9F2F-91D43B61B581}" destId="{10EC6B16-6248-40C8-8E24-5FBD4D1422F5}" srcOrd="8" destOrd="0" presId="urn:microsoft.com/office/officeart/2016/7/layout/VerticalDownArrowProcess"/>
    <dgm:cxn modelId="{C39C5C1A-8074-4405-99CD-2F534E3984CA}" type="presParOf" srcId="{10EC6B16-6248-40C8-8E24-5FBD4D1422F5}" destId="{CF717F33-033D-42F5-B3A3-B3208345B13F}" srcOrd="0" destOrd="0" presId="urn:microsoft.com/office/officeart/2016/7/layout/VerticalDownArrowProcess"/>
    <dgm:cxn modelId="{34D08E91-EED6-4362-9117-F24ED7E8FA70}" type="presParOf" srcId="{10EC6B16-6248-40C8-8E24-5FBD4D1422F5}" destId="{F34E3097-0B27-440E-B932-1BA4A77B5C5A}" srcOrd="1" destOrd="0" presId="urn:microsoft.com/office/officeart/2016/7/layout/VerticalDownArrowProcess"/>
    <dgm:cxn modelId="{4DE181B6-1556-48DA-86B4-5330DA42989F}" type="presParOf" srcId="{10EC6B16-6248-40C8-8E24-5FBD4D1422F5}" destId="{E78CF8A9-A26C-405F-AAE1-750BF4D1F853}" srcOrd="2" destOrd="0" presId="urn:microsoft.com/office/officeart/2016/7/layout/VerticalDownArrowProcess"/>
    <dgm:cxn modelId="{5362C6E1-D334-4B47-AEBC-5E2ADBA60335}" type="presParOf" srcId="{5E3F1E87-0E8C-4DBF-9F2F-91D43B61B581}" destId="{76ADD0F6-B14D-4163-8015-6ECE323EBC2C}" srcOrd="9" destOrd="0" presId="urn:microsoft.com/office/officeart/2016/7/layout/VerticalDownArrowProcess"/>
    <dgm:cxn modelId="{9431060F-FDD7-423C-9799-881598293DC2}" type="presParOf" srcId="{5E3F1E87-0E8C-4DBF-9F2F-91D43B61B581}" destId="{DEC6DFEC-3D51-47AF-B8B6-9EA160C8BDC2}" srcOrd="10" destOrd="0" presId="urn:microsoft.com/office/officeart/2016/7/layout/VerticalDownArrowProcess"/>
    <dgm:cxn modelId="{762CEC18-39BF-49F6-BE40-E120F3AA0E33}" type="presParOf" srcId="{DEC6DFEC-3D51-47AF-B8B6-9EA160C8BDC2}" destId="{CD87C503-C83B-4419-B5A0-A87511E315BE}" srcOrd="0" destOrd="0" presId="urn:microsoft.com/office/officeart/2016/7/layout/VerticalDownArrowProcess"/>
    <dgm:cxn modelId="{3AD98B90-4CB2-48CE-B5BC-2D849C52DDB6}" type="presParOf" srcId="{DEC6DFEC-3D51-47AF-B8B6-9EA160C8BDC2}" destId="{EC001AB4-FA49-43B1-A3BC-1C2356501812}" srcOrd="1" destOrd="0" presId="urn:microsoft.com/office/officeart/2016/7/layout/VerticalDownArrowProcess"/>
    <dgm:cxn modelId="{9A7C7D37-1A50-49DF-BD6B-98B2FE4C164E}" type="presParOf" srcId="{DEC6DFEC-3D51-47AF-B8B6-9EA160C8BDC2}" destId="{957396AD-0592-40A8-A0ED-6C2D41F7AD0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398AA3-8C84-4CD1-909E-FC9B0C41859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569DAE-C43F-4E01-A4C3-EE725F7BD393}">
      <dgm:prSet/>
      <dgm:spPr/>
      <dgm:t>
        <a:bodyPr/>
        <a:lstStyle/>
        <a:p>
          <a:r>
            <a:rPr lang="nl-NL" dirty="0" err="1"/>
            <a:t>Latitude,Longitude</a:t>
          </a:r>
          <a:endParaRPr lang="en-US" dirty="0"/>
        </a:p>
      </dgm:t>
    </dgm:pt>
    <dgm:pt modelId="{5F43AC66-A2F9-4D8F-B131-A8A22B8CBBCB}" type="parTrans" cxnId="{C1D263F9-4E97-4AAB-9344-2C84F71F94F9}">
      <dgm:prSet/>
      <dgm:spPr/>
      <dgm:t>
        <a:bodyPr/>
        <a:lstStyle/>
        <a:p>
          <a:endParaRPr lang="en-US"/>
        </a:p>
      </dgm:t>
    </dgm:pt>
    <dgm:pt modelId="{69910C64-A270-4557-A03D-6CCAF296A905}" type="sibTrans" cxnId="{C1D263F9-4E97-4AAB-9344-2C84F71F94F9}">
      <dgm:prSet/>
      <dgm:spPr/>
      <dgm:t>
        <a:bodyPr/>
        <a:lstStyle/>
        <a:p>
          <a:endParaRPr lang="en-US"/>
        </a:p>
      </dgm:t>
    </dgm:pt>
    <dgm:pt modelId="{0707B2CE-4780-440F-918A-353FF499335D}">
      <dgm:prSet/>
      <dgm:spPr/>
      <dgm:t>
        <a:bodyPr/>
        <a:lstStyle/>
        <a:p>
          <a:r>
            <a:rPr lang="nl-NL"/>
            <a:t>Speed</a:t>
          </a:r>
          <a:endParaRPr lang="en-US"/>
        </a:p>
      </dgm:t>
    </dgm:pt>
    <dgm:pt modelId="{6EA41B75-5C1A-40E0-84B7-23A9C710CFE2}" type="parTrans" cxnId="{BD45548C-5FF4-4FFC-ABB1-1E9C6B647441}">
      <dgm:prSet/>
      <dgm:spPr/>
      <dgm:t>
        <a:bodyPr/>
        <a:lstStyle/>
        <a:p>
          <a:endParaRPr lang="en-US"/>
        </a:p>
      </dgm:t>
    </dgm:pt>
    <dgm:pt modelId="{98EEE052-8DA3-4C5F-9E78-049C2A367F81}" type="sibTrans" cxnId="{BD45548C-5FF4-4FFC-ABB1-1E9C6B647441}">
      <dgm:prSet/>
      <dgm:spPr/>
      <dgm:t>
        <a:bodyPr/>
        <a:lstStyle/>
        <a:p>
          <a:endParaRPr lang="en-US"/>
        </a:p>
      </dgm:t>
    </dgm:pt>
    <dgm:pt modelId="{263C077C-80B0-4916-B250-2B1C36DCC03C}">
      <dgm:prSet/>
      <dgm:spPr/>
      <dgm:t>
        <a:bodyPr/>
        <a:lstStyle/>
        <a:p>
          <a:r>
            <a:rPr lang="nl-NL"/>
            <a:t>Rate of Turn</a:t>
          </a:r>
          <a:endParaRPr lang="en-US"/>
        </a:p>
      </dgm:t>
    </dgm:pt>
    <dgm:pt modelId="{E8E9F6D5-E167-4C17-95EB-F16A54EB00D7}" type="parTrans" cxnId="{32090B79-DC69-4611-AA86-74712A52EF5C}">
      <dgm:prSet/>
      <dgm:spPr/>
      <dgm:t>
        <a:bodyPr/>
        <a:lstStyle/>
        <a:p>
          <a:endParaRPr lang="en-US"/>
        </a:p>
      </dgm:t>
    </dgm:pt>
    <dgm:pt modelId="{F0511B90-A1DB-40E7-9BCA-8B62E7769F51}" type="sibTrans" cxnId="{32090B79-DC69-4611-AA86-74712A52EF5C}">
      <dgm:prSet/>
      <dgm:spPr/>
      <dgm:t>
        <a:bodyPr/>
        <a:lstStyle/>
        <a:p>
          <a:endParaRPr lang="en-US"/>
        </a:p>
      </dgm:t>
    </dgm:pt>
    <dgm:pt modelId="{7B09F834-6B36-4D80-BE15-CC3D2CC7B6B8}">
      <dgm:prSet/>
      <dgm:spPr/>
      <dgm:t>
        <a:bodyPr/>
        <a:lstStyle/>
        <a:p>
          <a:r>
            <a:rPr lang="nl-NL"/>
            <a:t>Course</a:t>
          </a:r>
          <a:endParaRPr lang="en-US"/>
        </a:p>
      </dgm:t>
    </dgm:pt>
    <dgm:pt modelId="{81548E44-AE63-4313-B853-51BA3EEB171D}" type="parTrans" cxnId="{55F4AAB6-5AB7-4DC5-8BDA-6EDCAB6D850A}">
      <dgm:prSet/>
      <dgm:spPr/>
      <dgm:t>
        <a:bodyPr/>
        <a:lstStyle/>
        <a:p>
          <a:endParaRPr lang="en-US"/>
        </a:p>
      </dgm:t>
    </dgm:pt>
    <dgm:pt modelId="{2B40861F-8785-4FB1-ADBD-E231645B381E}" type="sibTrans" cxnId="{55F4AAB6-5AB7-4DC5-8BDA-6EDCAB6D850A}">
      <dgm:prSet/>
      <dgm:spPr/>
      <dgm:t>
        <a:bodyPr/>
        <a:lstStyle/>
        <a:p>
          <a:endParaRPr lang="en-US"/>
        </a:p>
      </dgm:t>
    </dgm:pt>
    <dgm:pt modelId="{0CA187D6-1B1D-461B-81C7-8B1A44468394}" type="pres">
      <dgm:prSet presAssocID="{DA398AA3-8C84-4CD1-909E-FC9B0C41859B}" presName="linear" presStyleCnt="0">
        <dgm:presLayoutVars>
          <dgm:animLvl val="lvl"/>
          <dgm:resizeHandles val="exact"/>
        </dgm:presLayoutVars>
      </dgm:prSet>
      <dgm:spPr/>
    </dgm:pt>
    <dgm:pt modelId="{D22A9A92-642B-475A-B058-1792576B245D}" type="pres">
      <dgm:prSet presAssocID="{A0569DAE-C43F-4E01-A4C3-EE725F7BD39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813A5C-80E9-4D81-B63B-36B5B73901AD}" type="pres">
      <dgm:prSet presAssocID="{69910C64-A270-4557-A03D-6CCAF296A905}" presName="spacer" presStyleCnt="0"/>
      <dgm:spPr/>
    </dgm:pt>
    <dgm:pt modelId="{45CD5DAA-5C73-416C-BAB2-B4934857D83A}" type="pres">
      <dgm:prSet presAssocID="{0707B2CE-4780-440F-918A-353FF499335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2CCD30-888D-468C-BD3F-6FB51DB40A53}" type="pres">
      <dgm:prSet presAssocID="{98EEE052-8DA3-4C5F-9E78-049C2A367F81}" presName="spacer" presStyleCnt="0"/>
      <dgm:spPr/>
    </dgm:pt>
    <dgm:pt modelId="{10EBF312-3D1C-440F-A70C-FE16403AAF8F}" type="pres">
      <dgm:prSet presAssocID="{263C077C-80B0-4916-B250-2B1C36DCC0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CAB7C1-E853-439A-BE13-918CF12293FD}" type="pres">
      <dgm:prSet presAssocID="{F0511B90-A1DB-40E7-9BCA-8B62E7769F51}" presName="spacer" presStyleCnt="0"/>
      <dgm:spPr/>
    </dgm:pt>
    <dgm:pt modelId="{41CDEACF-F7A5-4DAA-BC95-09BAFD83B04C}" type="pres">
      <dgm:prSet presAssocID="{7B09F834-6B36-4D80-BE15-CC3D2CC7B6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3B58212-E145-4C10-8ADD-AC19AF8A21D1}" type="presOf" srcId="{7B09F834-6B36-4D80-BE15-CC3D2CC7B6B8}" destId="{41CDEACF-F7A5-4DAA-BC95-09BAFD83B04C}" srcOrd="0" destOrd="0" presId="urn:microsoft.com/office/officeart/2005/8/layout/vList2"/>
    <dgm:cxn modelId="{85FC9A2D-9D69-4907-8577-C60A25F0637C}" type="presOf" srcId="{A0569DAE-C43F-4E01-A4C3-EE725F7BD393}" destId="{D22A9A92-642B-475A-B058-1792576B245D}" srcOrd="0" destOrd="0" presId="urn:microsoft.com/office/officeart/2005/8/layout/vList2"/>
    <dgm:cxn modelId="{DEFD1A43-75DB-4A75-B9A3-61CBD9D94D0B}" type="presOf" srcId="{DA398AA3-8C84-4CD1-909E-FC9B0C41859B}" destId="{0CA187D6-1B1D-461B-81C7-8B1A44468394}" srcOrd="0" destOrd="0" presId="urn:microsoft.com/office/officeart/2005/8/layout/vList2"/>
    <dgm:cxn modelId="{32090B79-DC69-4611-AA86-74712A52EF5C}" srcId="{DA398AA3-8C84-4CD1-909E-FC9B0C41859B}" destId="{263C077C-80B0-4916-B250-2B1C36DCC03C}" srcOrd="2" destOrd="0" parTransId="{E8E9F6D5-E167-4C17-95EB-F16A54EB00D7}" sibTransId="{F0511B90-A1DB-40E7-9BCA-8B62E7769F51}"/>
    <dgm:cxn modelId="{BD45548C-5FF4-4FFC-ABB1-1E9C6B647441}" srcId="{DA398AA3-8C84-4CD1-909E-FC9B0C41859B}" destId="{0707B2CE-4780-440F-918A-353FF499335D}" srcOrd="1" destOrd="0" parTransId="{6EA41B75-5C1A-40E0-84B7-23A9C710CFE2}" sibTransId="{98EEE052-8DA3-4C5F-9E78-049C2A367F81}"/>
    <dgm:cxn modelId="{55F4AAB6-5AB7-4DC5-8BDA-6EDCAB6D850A}" srcId="{DA398AA3-8C84-4CD1-909E-FC9B0C41859B}" destId="{7B09F834-6B36-4D80-BE15-CC3D2CC7B6B8}" srcOrd="3" destOrd="0" parTransId="{81548E44-AE63-4313-B853-51BA3EEB171D}" sibTransId="{2B40861F-8785-4FB1-ADBD-E231645B381E}"/>
    <dgm:cxn modelId="{6EE2B9E6-D2D6-4FC3-8314-B9B12B9FEF1E}" type="presOf" srcId="{263C077C-80B0-4916-B250-2B1C36DCC03C}" destId="{10EBF312-3D1C-440F-A70C-FE16403AAF8F}" srcOrd="0" destOrd="0" presId="urn:microsoft.com/office/officeart/2005/8/layout/vList2"/>
    <dgm:cxn modelId="{8599F9ED-52BF-44B2-9D0F-0D8263F2AA18}" type="presOf" srcId="{0707B2CE-4780-440F-918A-353FF499335D}" destId="{45CD5DAA-5C73-416C-BAB2-B4934857D83A}" srcOrd="0" destOrd="0" presId="urn:microsoft.com/office/officeart/2005/8/layout/vList2"/>
    <dgm:cxn modelId="{C1D263F9-4E97-4AAB-9344-2C84F71F94F9}" srcId="{DA398AA3-8C84-4CD1-909E-FC9B0C41859B}" destId="{A0569DAE-C43F-4E01-A4C3-EE725F7BD393}" srcOrd="0" destOrd="0" parTransId="{5F43AC66-A2F9-4D8F-B131-A8A22B8CBBCB}" sibTransId="{69910C64-A270-4557-A03D-6CCAF296A905}"/>
    <dgm:cxn modelId="{586084A4-BE79-4020-80BE-99398504160F}" type="presParOf" srcId="{0CA187D6-1B1D-461B-81C7-8B1A44468394}" destId="{D22A9A92-642B-475A-B058-1792576B245D}" srcOrd="0" destOrd="0" presId="urn:microsoft.com/office/officeart/2005/8/layout/vList2"/>
    <dgm:cxn modelId="{B8C08877-4907-4A94-93F4-6D91219D96EA}" type="presParOf" srcId="{0CA187D6-1B1D-461B-81C7-8B1A44468394}" destId="{6A813A5C-80E9-4D81-B63B-36B5B73901AD}" srcOrd="1" destOrd="0" presId="urn:microsoft.com/office/officeart/2005/8/layout/vList2"/>
    <dgm:cxn modelId="{B84C9E96-E80F-406B-A31B-0BCA3B278733}" type="presParOf" srcId="{0CA187D6-1B1D-461B-81C7-8B1A44468394}" destId="{45CD5DAA-5C73-416C-BAB2-B4934857D83A}" srcOrd="2" destOrd="0" presId="urn:microsoft.com/office/officeart/2005/8/layout/vList2"/>
    <dgm:cxn modelId="{DD7CCE73-CD05-4F15-AFBD-256BA5622296}" type="presParOf" srcId="{0CA187D6-1B1D-461B-81C7-8B1A44468394}" destId="{F82CCD30-888D-468C-BD3F-6FB51DB40A53}" srcOrd="3" destOrd="0" presId="urn:microsoft.com/office/officeart/2005/8/layout/vList2"/>
    <dgm:cxn modelId="{4841F160-4E58-4636-AAFD-70376AED841B}" type="presParOf" srcId="{0CA187D6-1B1D-461B-81C7-8B1A44468394}" destId="{10EBF312-3D1C-440F-A70C-FE16403AAF8F}" srcOrd="4" destOrd="0" presId="urn:microsoft.com/office/officeart/2005/8/layout/vList2"/>
    <dgm:cxn modelId="{9BF5B36C-5071-4E8F-8FAD-6E313B78114A}" type="presParOf" srcId="{0CA187D6-1B1D-461B-81C7-8B1A44468394}" destId="{1FCAB7C1-E853-439A-BE13-918CF12293FD}" srcOrd="5" destOrd="0" presId="urn:microsoft.com/office/officeart/2005/8/layout/vList2"/>
    <dgm:cxn modelId="{9C52A80F-554A-4A18-97B8-D0947FEFCDC9}" type="presParOf" srcId="{0CA187D6-1B1D-461B-81C7-8B1A44468394}" destId="{41CDEACF-F7A5-4DAA-BC95-09BAFD83B0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B4C4F-FF60-41A6-88B7-E63AFC07EE6D}">
      <dsp:nvSpPr>
        <dsp:cNvPr id="0" name=""/>
        <dsp:cNvSpPr/>
      </dsp:nvSpPr>
      <dsp:spPr>
        <a:xfrm>
          <a:off x="191458" y="1646453"/>
          <a:ext cx="800575" cy="800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4EF56-C544-4CFD-A4D8-D293C523C22F}">
      <dsp:nvSpPr>
        <dsp:cNvPr id="0" name=""/>
        <dsp:cNvSpPr/>
      </dsp:nvSpPr>
      <dsp:spPr>
        <a:xfrm>
          <a:off x="359579" y="1814573"/>
          <a:ext cx="464334" cy="46433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666B2-CAC2-4CA5-B03B-F5A710166ABD}">
      <dsp:nvSpPr>
        <dsp:cNvPr id="0" name=""/>
        <dsp:cNvSpPr/>
      </dsp:nvSpPr>
      <dsp:spPr>
        <a:xfrm>
          <a:off x="1163586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3-4 </a:t>
          </a:r>
          <a:r>
            <a:rPr lang="nl-NL" sz="1300" kern="1200" dirty="0" err="1"/>
            <a:t>times</a:t>
          </a:r>
          <a:r>
            <a:rPr lang="nl-NL" sz="1300" kern="1200" dirty="0"/>
            <a:t> out of </a:t>
          </a:r>
          <a:r>
            <a:rPr lang="nl-NL" sz="1300" kern="1200" dirty="0" err="1"/>
            <a:t>the</a:t>
          </a:r>
          <a:r>
            <a:rPr lang="nl-NL" sz="1300" kern="1200" dirty="0"/>
            <a:t> standard </a:t>
          </a:r>
          <a:r>
            <a:rPr lang="nl-NL" sz="1300" kern="1200" dirty="0" err="1"/>
            <a:t>deviation</a:t>
          </a:r>
          <a:r>
            <a:rPr lang="nl-NL" sz="1300" kern="1200" dirty="0"/>
            <a:t> </a:t>
          </a:r>
          <a:r>
            <a:rPr lang="nl-NL" sz="1300" kern="1200" dirty="0" err="1"/>
            <a:t>when</a:t>
          </a:r>
          <a:r>
            <a:rPr lang="nl-NL" sz="1300" kern="1200" dirty="0"/>
            <a:t> </a:t>
          </a:r>
          <a:r>
            <a:rPr lang="nl-NL" sz="1300" kern="1200" dirty="0" err="1"/>
            <a:t>following</a:t>
          </a:r>
          <a:r>
            <a:rPr lang="nl-NL" sz="1300" kern="1200" dirty="0"/>
            <a:t> a route</a:t>
          </a:r>
          <a:endParaRPr lang="en-US" sz="1300" kern="1200" dirty="0"/>
        </a:p>
      </dsp:txBody>
      <dsp:txXfrm>
        <a:off x="1163586" y="1646453"/>
        <a:ext cx="1887071" cy="800575"/>
      </dsp:txXfrm>
    </dsp:sp>
    <dsp:sp modelId="{5E1A782C-D214-47DF-9A76-613002F17F2A}">
      <dsp:nvSpPr>
        <dsp:cNvPr id="0" name=""/>
        <dsp:cNvSpPr/>
      </dsp:nvSpPr>
      <dsp:spPr>
        <a:xfrm>
          <a:off x="3379466" y="1646453"/>
          <a:ext cx="800575" cy="800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0CE58-29CC-4C93-8A51-ECB1F0D0B6A6}">
      <dsp:nvSpPr>
        <dsp:cNvPr id="0" name=""/>
        <dsp:cNvSpPr/>
      </dsp:nvSpPr>
      <dsp:spPr>
        <a:xfrm>
          <a:off x="3547587" y="1814573"/>
          <a:ext cx="464334" cy="46433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8F0CC-7C97-4A76-80A4-6DE0ACFB84EF}">
      <dsp:nvSpPr>
        <dsp:cNvPr id="0" name=""/>
        <dsp:cNvSpPr/>
      </dsp:nvSpPr>
      <dsp:spPr>
        <a:xfrm>
          <a:off x="4351594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/>
            <a:t>If ship speed deviates more than 2 times the standard deviation(95%) in that particular block</a:t>
          </a:r>
          <a:endParaRPr lang="en-US" sz="1300" kern="1200"/>
        </a:p>
      </dsp:txBody>
      <dsp:txXfrm>
        <a:off x="4351594" y="1646453"/>
        <a:ext cx="1887071" cy="800575"/>
      </dsp:txXfrm>
    </dsp:sp>
    <dsp:sp modelId="{C9BDCC55-4CEF-49AE-9B75-3F8FBF5E43DA}">
      <dsp:nvSpPr>
        <dsp:cNvPr id="0" name=""/>
        <dsp:cNvSpPr/>
      </dsp:nvSpPr>
      <dsp:spPr>
        <a:xfrm>
          <a:off x="6567474" y="1646453"/>
          <a:ext cx="800575" cy="800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6AE05-3466-4D55-B6F4-CD85E7D180CE}">
      <dsp:nvSpPr>
        <dsp:cNvPr id="0" name=""/>
        <dsp:cNvSpPr/>
      </dsp:nvSpPr>
      <dsp:spPr>
        <a:xfrm>
          <a:off x="6735595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943CF-09C7-45FD-B7D4-F6F127C8893C}">
      <dsp:nvSpPr>
        <dsp:cNvPr id="0" name=""/>
        <dsp:cNvSpPr/>
      </dsp:nvSpPr>
      <dsp:spPr>
        <a:xfrm>
          <a:off x="7539602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/>
            <a:t>Making sudden course changes / movements </a:t>
          </a:r>
          <a:endParaRPr lang="en-US" sz="1300" kern="1200"/>
        </a:p>
      </dsp:txBody>
      <dsp:txXfrm>
        <a:off x="7539602" y="1646453"/>
        <a:ext cx="1887071" cy="800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7215C-073F-412D-9838-F41D6F651E47}">
      <dsp:nvSpPr>
        <dsp:cNvPr id="0" name=""/>
        <dsp:cNvSpPr/>
      </dsp:nvSpPr>
      <dsp:spPr>
        <a:xfrm>
          <a:off x="0" y="4261578"/>
          <a:ext cx="1673203" cy="5593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8" tIns="142240" rIns="11899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6</a:t>
          </a:r>
        </a:p>
      </dsp:txBody>
      <dsp:txXfrm>
        <a:off x="0" y="4261578"/>
        <a:ext cx="1673203" cy="559329"/>
      </dsp:txXfrm>
    </dsp:sp>
    <dsp:sp modelId="{8244CC9F-000E-41A3-8E6B-F74CA1BCCE9D}">
      <dsp:nvSpPr>
        <dsp:cNvPr id="0" name=""/>
        <dsp:cNvSpPr/>
      </dsp:nvSpPr>
      <dsp:spPr>
        <a:xfrm>
          <a:off x="1673203" y="4261578"/>
          <a:ext cx="5019610" cy="5593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1" tIns="139700" rIns="10182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classification results (Anomaly/Non anomaly)</a:t>
          </a:r>
        </a:p>
      </dsp:txBody>
      <dsp:txXfrm>
        <a:off x="1673203" y="4261578"/>
        <a:ext cx="5019610" cy="559329"/>
      </dsp:txXfrm>
    </dsp:sp>
    <dsp:sp modelId="{ECDA92AD-9BCA-46DE-A3CA-295D23C4EB40}">
      <dsp:nvSpPr>
        <dsp:cNvPr id="0" name=""/>
        <dsp:cNvSpPr/>
      </dsp:nvSpPr>
      <dsp:spPr>
        <a:xfrm rot="10800000">
          <a:off x="0" y="3409719"/>
          <a:ext cx="1673203" cy="8602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289240"/>
                <a:satOff val="-1985"/>
                <a:lumOff val="1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89240"/>
                <a:satOff val="-1985"/>
                <a:lumOff val="1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89240"/>
                <a:satOff val="-1985"/>
                <a:lumOff val="1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89240"/>
              <a:satOff val="-1985"/>
              <a:lumOff val="1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8" tIns="142240" rIns="11899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5</a:t>
          </a:r>
        </a:p>
      </dsp:txBody>
      <dsp:txXfrm rot="-10800000">
        <a:off x="0" y="3409719"/>
        <a:ext cx="1673203" cy="559162"/>
      </dsp:txXfrm>
    </dsp:sp>
    <dsp:sp modelId="{178541FF-6C72-42B3-8E5A-70DCE3C609D2}">
      <dsp:nvSpPr>
        <dsp:cNvPr id="0" name=""/>
        <dsp:cNvSpPr/>
      </dsp:nvSpPr>
      <dsp:spPr>
        <a:xfrm>
          <a:off x="1673203" y="3409719"/>
          <a:ext cx="5019610" cy="559162"/>
        </a:xfrm>
        <a:prstGeom prst="rect">
          <a:avLst/>
        </a:prstGeom>
        <a:solidFill>
          <a:schemeClr val="accent2">
            <a:tint val="40000"/>
            <a:alpha val="90000"/>
            <a:hueOff val="-351482"/>
            <a:satOff val="-1325"/>
            <a:lumOff val="14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51482"/>
              <a:satOff val="-1325"/>
              <a:lumOff val="14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1" tIns="139700" rIns="101821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random routes as anomalies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Make them realistic (based on existing routes) but add extreme values (like speed)</a:t>
          </a:r>
        </a:p>
      </dsp:txBody>
      <dsp:txXfrm>
        <a:off x="1673203" y="3409719"/>
        <a:ext cx="5019610" cy="559162"/>
      </dsp:txXfrm>
    </dsp:sp>
    <dsp:sp modelId="{28066E3C-D268-4B9E-9EDF-B3FC849EEDC9}">
      <dsp:nvSpPr>
        <dsp:cNvPr id="0" name=""/>
        <dsp:cNvSpPr/>
      </dsp:nvSpPr>
      <dsp:spPr>
        <a:xfrm rot="10800000">
          <a:off x="0" y="2557859"/>
          <a:ext cx="1673203" cy="8602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578480"/>
                <a:satOff val="-3970"/>
                <a:lumOff val="20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78480"/>
                <a:satOff val="-3970"/>
                <a:lumOff val="20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78480"/>
                <a:satOff val="-3970"/>
                <a:lumOff val="20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78480"/>
              <a:satOff val="-3970"/>
              <a:lumOff val="20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8" tIns="142240" rIns="11899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4</a:t>
          </a:r>
        </a:p>
      </dsp:txBody>
      <dsp:txXfrm rot="-10800000">
        <a:off x="0" y="2557859"/>
        <a:ext cx="1673203" cy="559162"/>
      </dsp:txXfrm>
    </dsp:sp>
    <dsp:sp modelId="{358BB926-2F43-48A4-978C-D81DAC25B14E}">
      <dsp:nvSpPr>
        <dsp:cNvPr id="0" name=""/>
        <dsp:cNvSpPr/>
      </dsp:nvSpPr>
      <dsp:spPr>
        <a:xfrm>
          <a:off x="1673203" y="2557859"/>
          <a:ext cx="5019610" cy="559162"/>
        </a:xfrm>
        <a:prstGeom prst="rect">
          <a:avLst/>
        </a:prstGeom>
        <a:solidFill>
          <a:schemeClr val="accent2">
            <a:tint val="40000"/>
            <a:alpha val="90000"/>
            <a:hueOff val="-702964"/>
            <a:satOff val="-2650"/>
            <a:lumOff val="2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02964"/>
              <a:satOff val="-2650"/>
              <a:lumOff val="2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1" tIns="139700" rIns="10182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Stack Classifier on top</a:t>
          </a:r>
        </a:p>
      </dsp:txBody>
      <dsp:txXfrm>
        <a:off x="1673203" y="2557859"/>
        <a:ext cx="5019610" cy="559162"/>
      </dsp:txXfrm>
    </dsp:sp>
    <dsp:sp modelId="{54E36330-1044-4156-B9CF-AC984AE0C34D}">
      <dsp:nvSpPr>
        <dsp:cNvPr id="0" name=""/>
        <dsp:cNvSpPr/>
      </dsp:nvSpPr>
      <dsp:spPr>
        <a:xfrm rot="10800000">
          <a:off x="0" y="1706000"/>
          <a:ext cx="1673203" cy="8602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867720"/>
                <a:satOff val="-5954"/>
                <a:lumOff val="3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67720"/>
                <a:satOff val="-5954"/>
                <a:lumOff val="3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67720"/>
                <a:satOff val="-5954"/>
                <a:lumOff val="3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67720"/>
              <a:satOff val="-5954"/>
              <a:lumOff val="3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8" tIns="142240" rIns="11899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</a:t>
          </a:r>
        </a:p>
      </dsp:txBody>
      <dsp:txXfrm rot="-10800000">
        <a:off x="0" y="1706000"/>
        <a:ext cx="1673203" cy="559162"/>
      </dsp:txXfrm>
    </dsp:sp>
    <dsp:sp modelId="{59E5B971-58FF-4E20-B08A-FC5BB7CEA9AB}">
      <dsp:nvSpPr>
        <dsp:cNvPr id="0" name=""/>
        <dsp:cNvSpPr/>
      </dsp:nvSpPr>
      <dsp:spPr>
        <a:xfrm>
          <a:off x="1673203" y="1706000"/>
          <a:ext cx="5019610" cy="559162"/>
        </a:xfrm>
        <a:prstGeom prst="rect">
          <a:avLst/>
        </a:prstGeom>
        <a:solidFill>
          <a:schemeClr val="accent2">
            <a:tint val="40000"/>
            <a:alpha val="90000"/>
            <a:hueOff val="-1054446"/>
            <a:satOff val="-3974"/>
            <a:lumOff val="43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54446"/>
              <a:satOff val="-3974"/>
              <a:lumOff val="43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1" tIns="139700" rIns="10182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Stack LSTM layer on top, adjust to LSTM model</a:t>
          </a:r>
        </a:p>
      </dsp:txBody>
      <dsp:txXfrm>
        <a:off x="1673203" y="1706000"/>
        <a:ext cx="5019610" cy="559162"/>
      </dsp:txXfrm>
    </dsp:sp>
    <dsp:sp modelId="{F34E3097-0B27-440E-B932-1BA4A77B5C5A}">
      <dsp:nvSpPr>
        <dsp:cNvPr id="0" name=""/>
        <dsp:cNvSpPr/>
      </dsp:nvSpPr>
      <dsp:spPr>
        <a:xfrm rot="10800000">
          <a:off x="0" y="854140"/>
          <a:ext cx="1673203" cy="8602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156960"/>
                <a:satOff val="-7939"/>
                <a:lumOff val="40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56960"/>
                <a:satOff val="-7939"/>
                <a:lumOff val="40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56960"/>
                <a:satOff val="-7939"/>
                <a:lumOff val="40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156960"/>
              <a:satOff val="-7939"/>
              <a:lumOff val="40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8" tIns="142240" rIns="11899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</a:t>
          </a:r>
        </a:p>
      </dsp:txBody>
      <dsp:txXfrm rot="-10800000">
        <a:off x="0" y="854140"/>
        <a:ext cx="1673203" cy="559162"/>
      </dsp:txXfrm>
    </dsp:sp>
    <dsp:sp modelId="{E78CF8A9-A26C-405F-AAE1-750BF4D1F853}">
      <dsp:nvSpPr>
        <dsp:cNvPr id="0" name=""/>
        <dsp:cNvSpPr/>
      </dsp:nvSpPr>
      <dsp:spPr>
        <a:xfrm>
          <a:off x="1673203" y="854140"/>
          <a:ext cx="5019610" cy="559162"/>
        </a:xfrm>
        <a:prstGeom prst="rect">
          <a:avLst/>
        </a:prstGeom>
        <a:solidFill>
          <a:schemeClr val="accent2">
            <a:tint val="40000"/>
            <a:alpha val="90000"/>
            <a:hueOff val="-1405928"/>
            <a:satOff val="-5299"/>
            <a:lumOff val="57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405928"/>
              <a:satOff val="-5299"/>
              <a:lumOff val="5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1" tIns="139700" rIns="10182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more features as input (speed, timesteps, orientation/course * sin+cos)</a:t>
          </a:r>
        </a:p>
      </dsp:txBody>
      <dsp:txXfrm>
        <a:off x="1673203" y="854140"/>
        <a:ext cx="5019610" cy="559162"/>
      </dsp:txXfrm>
    </dsp:sp>
    <dsp:sp modelId="{EC001AB4-FA49-43B1-A3BC-1C2356501812}">
      <dsp:nvSpPr>
        <dsp:cNvPr id="0" name=""/>
        <dsp:cNvSpPr/>
      </dsp:nvSpPr>
      <dsp:spPr>
        <a:xfrm rot="10800000">
          <a:off x="0" y="2281"/>
          <a:ext cx="1673203" cy="8602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46200"/>
                <a:satOff val="-9924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98" tIns="142240" rIns="11899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</a:t>
          </a:r>
        </a:p>
      </dsp:txBody>
      <dsp:txXfrm rot="-10800000">
        <a:off x="0" y="2281"/>
        <a:ext cx="1673203" cy="559162"/>
      </dsp:txXfrm>
    </dsp:sp>
    <dsp:sp modelId="{957396AD-0592-40A8-A0ED-6C2D41F7AD03}">
      <dsp:nvSpPr>
        <dsp:cNvPr id="0" name=""/>
        <dsp:cNvSpPr/>
      </dsp:nvSpPr>
      <dsp:spPr>
        <a:xfrm>
          <a:off x="1673203" y="2281"/>
          <a:ext cx="5019610" cy="559162"/>
        </a:xfrm>
        <a:prstGeom prst="rect">
          <a:avLst/>
        </a:prstGeom>
        <a:solidFill>
          <a:schemeClr val="accent2">
            <a:tint val="40000"/>
            <a:alpha val="90000"/>
            <a:hueOff val="-1757410"/>
            <a:satOff val="-6624"/>
            <a:lumOff val="72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757410"/>
              <a:satOff val="-6624"/>
              <a:lumOff val="7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21" tIns="139700" rIns="10182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 1 point from 2 points using just Lat, Lon</a:t>
          </a:r>
        </a:p>
      </dsp:txBody>
      <dsp:txXfrm>
        <a:off x="1673203" y="2281"/>
        <a:ext cx="5019610" cy="559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A9A92-642B-475A-B058-1792576B245D}">
      <dsp:nvSpPr>
        <dsp:cNvPr id="0" name=""/>
        <dsp:cNvSpPr/>
      </dsp:nvSpPr>
      <dsp:spPr>
        <a:xfrm>
          <a:off x="0" y="8954"/>
          <a:ext cx="6692813" cy="1099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 dirty="0" err="1"/>
            <a:t>Latitude,Longitude</a:t>
          </a:r>
          <a:endParaRPr lang="en-US" sz="4700" kern="1200" dirty="0"/>
        </a:p>
      </dsp:txBody>
      <dsp:txXfrm>
        <a:off x="53688" y="62642"/>
        <a:ext cx="6585437" cy="992424"/>
      </dsp:txXfrm>
    </dsp:sp>
    <dsp:sp modelId="{45CD5DAA-5C73-416C-BAB2-B4934857D83A}">
      <dsp:nvSpPr>
        <dsp:cNvPr id="0" name=""/>
        <dsp:cNvSpPr/>
      </dsp:nvSpPr>
      <dsp:spPr>
        <a:xfrm>
          <a:off x="0" y="1244114"/>
          <a:ext cx="6692813" cy="1099800"/>
        </a:xfrm>
        <a:prstGeom prst="roundRect">
          <a:avLst/>
        </a:prstGeom>
        <a:gradFill rotWithShape="0">
          <a:gsLst>
            <a:gs pos="0">
              <a:schemeClr val="accent2">
                <a:hueOff val="-482067"/>
                <a:satOff val="-3308"/>
                <a:lumOff val="16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2067"/>
                <a:satOff val="-3308"/>
                <a:lumOff val="16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2067"/>
                <a:satOff val="-3308"/>
                <a:lumOff val="16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/>
            <a:t>Speed</a:t>
          </a:r>
          <a:endParaRPr lang="en-US" sz="4700" kern="1200"/>
        </a:p>
      </dsp:txBody>
      <dsp:txXfrm>
        <a:off x="53688" y="1297802"/>
        <a:ext cx="6585437" cy="992424"/>
      </dsp:txXfrm>
    </dsp:sp>
    <dsp:sp modelId="{10EBF312-3D1C-440F-A70C-FE16403AAF8F}">
      <dsp:nvSpPr>
        <dsp:cNvPr id="0" name=""/>
        <dsp:cNvSpPr/>
      </dsp:nvSpPr>
      <dsp:spPr>
        <a:xfrm>
          <a:off x="0" y="2479275"/>
          <a:ext cx="6692813" cy="1099800"/>
        </a:xfrm>
        <a:prstGeom prst="roundRect">
          <a:avLst/>
        </a:prstGeom>
        <a:gradFill rotWithShape="0">
          <a:gsLst>
            <a:gs pos="0">
              <a:schemeClr val="accent2">
                <a:hueOff val="-964133"/>
                <a:satOff val="-6616"/>
                <a:lumOff val="33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64133"/>
                <a:satOff val="-6616"/>
                <a:lumOff val="33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64133"/>
                <a:satOff val="-6616"/>
                <a:lumOff val="33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/>
            <a:t>Rate of Turn</a:t>
          </a:r>
          <a:endParaRPr lang="en-US" sz="4700" kern="1200"/>
        </a:p>
      </dsp:txBody>
      <dsp:txXfrm>
        <a:off x="53688" y="2532963"/>
        <a:ext cx="6585437" cy="992424"/>
      </dsp:txXfrm>
    </dsp:sp>
    <dsp:sp modelId="{41CDEACF-F7A5-4DAA-BC95-09BAFD83B04C}">
      <dsp:nvSpPr>
        <dsp:cNvPr id="0" name=""/>
        <dsp:cNvSpPr/>
      </dsp:nvSpPr>
      <dsp:spPr>
        <a:xfrm>
          <a:off x="0" y="3714435"/>
          <a:ext cx="6692813" cy="1099800"/>
        </a:xfrm>
        <a:prstGeom prst="roundRect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46200"/>
                <a:satOff val="-9924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/>
            <a:t>Course</a:t>
          </a:r>
          <a:endParaRPr lang="en-US" sz="4700" kern="1200"/>
        </a:p>
      </dsp:txBody>
      <dsp:txXfrm>
        <a:off x="53688" y="3768123"/>
        <a:ext cx="6585437" cy="992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8B0EC8B-42B6-4337-AE95-53FAADF84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505F02-CF7D-4812-80BE-4635AB2C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5000"/>
              <a:t>Saab </a:t>
            </a:r>
            <a:r>
              <a:rPr lang="nl-NL" sz="5000" err="1"/>
              <a:t>Vessel</a:t>
            </a:r>
            <a:r>
              <a:rPr lang="nl-NL" sz="5000"/>
              <a:t> traffic </a:t>
            </a:r>
            <a:r>
              <a:rPr lang="nl-NL" sz="5000" err="1"/>
              <a:t>anomaly</a:t>
            </a:r>
            <a:r>
              <a:rPr lang="nl-NL" sz="5000"/>
              <a:t> </a:t>
            </a:r>
            <a:r>
              <a:rPr lang="nl-NL" sz="5000" err="1"/>
              <a:t>detection</a:t>
            </a:r>
            <a:r>
              <a:rPr lang="nl-NL" sz="5000"/>
              <a:t>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18FB53-AA15-40EB-9C11-6BA84584B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718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0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97B9F4E-38F0-410D-998F-32B7D01A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Whole map - Cleaned</a:t>
            </a:r>
          </a:p>
        </p:txBody>
      </p:sp>
      <p:pic>
        <p:nvPicPr>
          <p:cNvPr id="4" name="Google Shape;282;p13">
            <a:extLst>
              <a:ext uri="{FF2B5EF4-FFF2-40B4-BE49-F238E27FC236}">
                <a16:creationId xmlns:a16="http://schemas.microsoft.com/office/drawing/2014/main" id="{08C1208E-9701-4B2F-9ACA-5420F4C772D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extLst/>
          </a:blip>
          <a:stretch/>
        </p:blipFill>
        <p:spPr>
          <a:xfrm>
            <a:off x="2197140" y="934222"/>
            <a:ext cx="5865689" cy="329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178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F31A-9066-44AD-A544-7ABEC012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RNN plan results</a:t>
            </a:r>
            <a:br>
              <a:rPr lang="en-US" dirty="0"/>
            </a:br>
            <a:r>
              <a:rPr lang="en-US" dirty="0"/>
              <a:t>Predictions from first NN - Uncleaned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CB6C2BF-A9D9-47DE-8609-693E77EF46F0}"/>
              </a:ext>
            </a:extLst>
          </p:cNvPr>
          <p:cNvSpPr txBox="1"/>
          <p:nvPr/>
        </p:nvSpPr>
        <p:spPr>
          <a:xfrm>
            <a:off x="6336287" y="2160589"/>
            <a:ext cx="2934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Green = prediction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Blue = Real course</a:t>
            </a:r>
          </a:p>
        </p:txBody>
      </p:sp>
      <p:pic>
        <p:nvPicPr>
          <p:cNvPr id="4" name="Google Shape;316;p18">
            <a:extLst>
              <a:ext uri="{FF2B5EF4-FFF2-40B4-BE49-F238E27FC236}">
                <a16:creationId xmlns:a16="http://schemas.microsoft.com/office/drawing/2014/main" id="{B02B9A4B-289B-4E82-B757-EC5101BD694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extLst/>
          </a:blip>
          <a:srcRect l="5188" r="16235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358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F31A-9066-44AD-A544-7ABEC012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RNN plan results</a:t>
            </a:r>
            <a:br>
              <a:rPr lang="en-US" dirty="0"/>
            </a:br>
            <a:r>
              <a:rPr lang="en-US" dirty="0"/>
              <a:t>Predictions from first NN - cleaned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89C4466-DBEE-4E01-A802-63F97CDB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/>
            <a:r>
              <a:rPr lang="en-US"/>
              <a:t>Same route</a:t>
            </a:r>
          </a:p>
          <a:p>
            <a:pPr marL="342900" lvl="0" indent="-342900"/>
            <a:r>
              <a:rPr lang="en-US"/>
              <a:t>Crossing</a:t>
            </a:r>
          </a:p>
          <a:p>
            <a:pPr marL="342900" lvl="0" indent="-342900"/>
            <a:r>
              <a:rPr lang="en-US"/>
              <a:t>Green = prediction</a:t>
            </a:r>
          </a:p>
          <a:p>
            <a:pPr marL="342900" lvl="0" indent="-342900"/>
            <a:r>
              <a:rPr lang="en-US"/>
              <a:t>Blue = Real course</a:t>
            </a:r>
          </a:p>
        </p:txBody>
      </p:sp>
      <p:pic>
        <p:nvPicPr>
          <p:cNvPr id="6" name="Google Shape;323;p19">
            <a:extLst>
              <a:ext uri="{FF2B5EF4-FFF2-40B4-BE49-F238E27FC236}">
                <a16:creationId xmlns:a16="http://schemas.microsoft.com/office/drawing/2014/main" id="{BB493F60-DEFA-4454-8168-E69D27FF07BB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l="20096" r="132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793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44C85-5DE3-43E6-81D4-C51B9D22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 dirty="0"/>
              <a:t>More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first NN - </a:t>
            </a:r>
            <a:r>
              <a:rPr lang="nl-NL" dirty="0" err="1"/>
              <a:t>Uncleaned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FAB5B5-E7BD-420F-BA70-64571FAB8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Green = prediction</a:t>
            </a:r>
          </a:p>
          <a:p>
            <a:r>
              <a:rPr lang="nl-NL" dirty="0"/>
              <a:t>Blue = Real course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Google Shape;330;p20">
            <a:extLst>
              <a:ext uri="{FF2B5EF4-FFF2-40B4-BE49-F238E27FC236}">
                <a16:creationId xmlns:a16="http://schemas.microsoft.com/office/drawing/2014/main" id="{EBFF547A-8C5F-4249-BEF9-1BD257E6E094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l="442" r="2098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814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E3A62-3847-4ACE-89E1-B7D3F48A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 dirty="0"/>
              <a:t>More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first NN - </a:t>
            </a:r>
            <a:r>
              <a:rPr lang="nl-NL" dirty="0" err="1"/>
              <a:t>Cleaned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9D3118-648F-4E06-9D1C-8AA3D651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nl-NL" dirty="0"/>
              <a:t>Green = </a:t>
            </a:r>
            <a:r>
              <a:rPr lang="nl-NL" dirty="0" err="1"/>
              <a:t>prediction</a:t>
            </a:r>
            <a:endParaRPr lang="nl-NL" dirty="0"/>
          </a:p>
          <a:p>
            <a:r>
              <a:rPr lang="nl-NL" dirty="0"/>
              <a:t>Blue = Real course</a:t>
            </a:r>
          </a:p>
          <a:p>
            <a:endParaRPr lang="nl-NL" dirty="0"/>
          </a:p>
        </p:txBody>
      </p:sp>
      <p:pic>
        <p:nvPicPr>
          <p:cNvPr id="4" name="Google Shape;337;p21">
            <a:extLst>
              <a:ext uri="{FF2B5EF4-FFF2-40B4-BE49-F238E27FC236}">
                <a16:creationId xmlns:a16="http://schemas.microsoft.com/office/drawing/2014/main" id="{95887D48-D827-4353-BC50-1C7CB99DE4A0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r="2142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721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06BF4-EB15-4B12-84A1-B74CDADE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 dirty="0"/>
              <a:t>First step </a:t>
            </a:r>
            <a:r>
              <a:rPr lang="nl-NL" dirty="0" err="1"/>
              <a:t>results</a:t>
            </a:r>
            <a:r>
              <a:rPr lang="nl-NL" dirty="0"/>
              <a:t> - </a:t>
            </a:r>
            <a:r>
              <a:rPr lang="nl-NL" dirty="0" err="1"/>
              <a:t>Uncleaned</a:t>
            </a:r>
            <a:endParaRPr lang="nl-NL" dirty="0"/>
          </a:p>
        </p:txBody>
      </p:sp>
      <p:pic>
        <p:nvPicPr>
          <p:cNvPr id="4" name="Google Shape;302;p16">
            <a:extLst>
              <a:ext uri="{FF2B5EF4-FFF2-40B4-BE49-F238E27FC236}">
                <a16:creationId xmlns:a16="http://schemas.microsoft.com/office/drawing/2014/main" id="{2C6B0424-4FC1-4328-B43B-361BD787D5C5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l="15094" r="4583" b="1"/>
          <a:stretch/>
        </p:blipFill>
        <p:spPr>
          <a:xfrm>
            <a:off x="817474" y="2159331"/>
            <a:ext cx="5283289" cy="3782055"/>
          </a:xfrm>
          <a:prstGeom prst="rect">
            <a:avLst/>
          </a:prstGeom>
          <a:noFill/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8D62F4-D5E5-4A68-8E95-F7AB9941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>
                <a:ea typeface="Trebuchet MS"/>
                <a:cs typeface="Trebuchet MS"/>
                <a:sym typeface="Trebuchet MS"/>
              </a:rPr>
              <a:t>Real values vs Predicted values</a:t>
            </a:r>
            <a:endParaRPr lang="en-US" sz="1500"/>
          </a:p>
          <a:p>
            <a:r>
              <a:rPr lang="nl-NL" sz="1500">
                <a:ea typeface="Trebuchet MS"/>
                <a:cs typeface="Trebuchet MS"/>
                <a:sym typeface="Trebuchet MS"/>
              </a:rPr>
              <a:t>Normalized data</a:t>
            </a:r>
          </a:p>
          <a:p>
            <a:endParaRPr lang="nl-NL" sz="1500"/>
          </a:p>
        </p:txBody>
      </p:sp>
    </p:spTree>
    <p:extLst>
      <p:ext uri="{BB962C8B-B14F-4D97-AF65-F5344CB8AC3E}">
        <p14:creationId xmlns:p14="http://schemas.microsoft.com/office/powerpoint/2010/main" val="17208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69724-BF8F-4056-ACBE-064DFC33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/>
              <a:t>First step results - Cleaned</a:t>
            </a:r>
            <a:endParaRPr lang="nl-NL" dirty="0"/>
          </a:p>
        </p:txBody>
      </p:sp>
      <p:pic>
        <p:nvPicPr>
          <p:cNvPr id="4" name="Google Shape;309;p17">
            <a:extLst>
              <a:ext uri="{FF2B5EF4-FFF2-40B4-BE49-F238E27FC236}">
                <a16:creationId xmlns:a16="http://schemas.microsoft.com/office/drawing/2014/main" id="{8B974B35-AB53-4076-8CE0-879DA87E126A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extLst/>
          </a:blip>
          <a:stretch/>
        </p:blipFill>
        <p:spPr>
          <a:xfrm>
            <a:off x="986276" y="2159331"/>
            <a:ext cx="4945685" cy="3882362"/>
          </a:xfrm>
          <a:prstGeom prst="rect">
            <a:avLst/>
          </a:prstGeom>
          <a:noFill/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A0F1EA-EC05-475B-AF51-22B64BA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nl-NL" sz="1500">
                <a:ea typeface="Trebuchet MS"/>
                <a:cs typeface="Trebuchet MS"/>
                <a:sym typeface="Trebuchet MS"/>
              </a:rPr>
              <a:t>Changed alpha</a:t>
            </a:r>
          </a:p>
          <a:p>
            <a:r>
              <a:rPr lang="nl-NL" sz="1500">
                <a:ea typeface="Trebuchet MS"/>
                <a:cs typeface="Trebuchet MS"/>
                <a:sym typeface="Trebuchet MS"/>
              </a:rPr>
              <a:t>Even less outliers</a:t>
            </a:r>
          </a:p>
          <a:p>
            <a:endParaRPr lang="nl-NL" sz="1500"/>
          </a:p>
        </p:txBody>
      </p:sp>
    </p:spTree>
    <p:extLst>
      <p:ext uri="{BB962C8B-B14F-4D97-AF65-F5344CB8AC3E}">
        <p14:creationId xmlns:p14="http://schemas.microsoft.com/office/powerpoint/2010/main" val="34006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A413A-A81A-483B-8ADF-1A1F4835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/Feedback?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BC2005-B329-4472-9339-808EF587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2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A3C88D-931C-47ED-B29E-D7488F2B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542" y="1894098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Goal: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Detect anomalies in vessel traffic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99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917E2-4056-49A3-8CDF-8B18E341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anomaly</a:t>
            </a:r>
            <a:r>
              <a:rPr lang="nl-NL" dirty="0"/>
              <a:t>?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B588D150-0507-473B-8096-8CD0D5397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2223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61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28BF7E4-8AD3-43CE-AD83-7009450B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nl-NL"/>
              <a:t>What is an anomaly?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442821-7B5C-499F-AFE3-D3CCFC8A1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nl-NL" dirty="0"/>
              <a:t>A </a:t>
            </a:r>
            <a:r>
              <a:rPr lang="nl-NL" dirty="0" err="1"/>
              <a:t>deviation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normality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545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D880834-1C91-4B3E-A5A1-F2FD195A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nl-NL" sz="4400">
                <a:solidFill>
                  <a:schemeClr val="accent1">
                    <a:lumMod val="75000"/>
                  </a:schemeClr>
                </a:solidFill>
              </a:rPr>
              <a:t>RNN plan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11C701A-2DC0-4BE8-8C34-13295F701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01779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39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5FE3503-3F83-432A-A060-5BC975A8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nl-NL" sz="4400">
                <a:solidFill>
                  <a:schemeClr val="accent1">
                    <a:lumMod val="75000"/>
                  </a:schemeClr>
                </a:solidFill>
              </a:rPr>
              <a:t>The Saab plan</a:t>
            </a:r>
            <a:br>
              <a:rPr lang="nl-NL" sz="4400">
                <a:solidFill>
                  <a:schemeClr val="accent1">
                    <a:lumMod val="75000"/>
                  </a:schemeClr>
                </a:solidFill>
              </a:rPr>
            </a:br>
            <a:r>
              <a:rPr lang="nl-NL" sz="4400">
                <a:solidFill>
                  <a:schemeClr val="accent1">
                    <a:lumMod val="75000"/>
                  </a:schemeClr>
                </a:solidFill>
              </a:rPr>
              <a:t>Clustering</a:t>
            </a:r>
            <a:br>
              <a:rPr lang="nl-NL" sz="4400">
                <a:solidFill>
                  <a:schemeClr val="accent1">
                    <a:lumMod val="75000"/>
                  </a:schemeClr>
                </a:solidFill>
              </a:rPr>
            </a:br>
            <a:endParaRPr lang="nl-NL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ijdelijke aanduiding voor inhoud 2">
            <a:extLst>
              <a:ext uri="{FF2B5EF4-FFF2-40B4-BE49-F238E27FC236}">
                <a16:creationId xmlns:a16="http://schemas.microsoft.com/office/drawing/2014/main" id="{D7B156FF-644C-4850-A023-E357B49BF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41981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06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3C58A-DD01-4A9A-99DC-724CF9BA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plan results</a:t>
            </a:r>
            <a:br>
              <a:rPr lang="nl-NL" dirty="0"/>
            </a:br>
            <a:r>
              <a:rPr lang="nl-NL" dirty="0"/>
              <a:t>First step </a:t>
            </a:r>
            <a:r>
              <a:rPr lang="nl-NL" dirty="0" err="1"/>
              <a:t>Uncleaned</a:t>
            </a:r>
            <a:endParaRPr lang="nl-NL" dirty="0"/>
          </a:p>
        </p:txBody>
      </p:sp>
      <p:pic>
        <p:nvPicPr>
          <p:cNvPr id="4" name="Google Shape;288;p14">
            <a:extLst>
              <a:ext uri="{FF2B5EF4-FFF2-40B4-BE49-F238E27FC236}">
                <a16:creationId xmlns:a16="http://schemas.microsoft.com/office/drawing/2014/main" id="{9944275E-375B-47AB-B4DB-240031A5178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677863" y="2385510"/>
            <a:ext cx="8596312" cy="3431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74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C303E-568D-4C10-BC74-691677CA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plan results</a:t>
            </a:r>
            <a:br>
              <a:rPr lang="nl-NL" dirty="0"/>
            </a:br>
            <a:r>
              <a:rPr lang="nl-NL" dirty="0"/>
              <a:t>First step </a:t>
            </a:r>
            <a:r>
              <a:rPr lang="nl-NL" dirty="0" err="1"/>
              <a:t>Cleaned</a:t>
            </a:r>
            <a:endParaRPr lang="nl-NL" dirty="0"/>
          </a:p>
        </p:txBody>
      </p:sp>
      <p:pic>
        <p:nvPicPr>
          <p:cNvPr id="4" name="Google Shape;295;p15">
            <a:extLst>
              <a:ext uri="{FF2B5EF4-FFF2-40B4-BE49-F238E27FC236}">
                <a16:creationId xmlns:a16="http://schemas.microsoft.com/office/drawing/2014/main" id="{748E8CD1-BFC8-422B-937E-2ADDE0336D8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677863" y="2315828"/>
            <a:ext cx="8596312" cy="357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4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C11B337-27CA-47A8-AD0E-BA9F71DC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Whole map - Uncleaned</a:t>
            </a:r>
          </a:p>
        </p:txBody>
      </p:sp>
      <p:pic>
        <p:nvPicPr>
          <p:cNvPr id="4" name="Google Shape;275;p12">
            <a:extLst>
              <a:ext uri="{FF2B5EF4-FFF2-40B4-BE49-F238E27FC236}">
                <a16:creationId xmlns:a16="http://schemas.microsoft.com/office/drawing/2014/main" id="{47C1FE71-4572-4C90-B6C5-82F4011FA83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extLst/>
          </a:blip>
          <a:stretch/>
        </p:blipFill>
        <p:spPr>
          <a:xfrm>
            <a:off x="2197140" y="934222"/>
            <a:ext cx="5865689" cy="329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2432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auwgro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</Words>
  <Application>Microsoft Office PowerPoint</Application>
  <PresentationFormat>Breedbeeld</PresentationFormat>
  <Paragraphs>52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Saab Vessel traffic anomaly detection </vt:lpstr>
      <vt:lpstr>Goal:  Detect anomalies in vessel traffic</vt:lpstr>
      <vt:lpstr>What is an anomaly?</vt:lpstr>
      <vt:lpstr>What is an anomaly?</vt:lpstr>
      <vt:lpstr>RNN plan</vt:lpstr>
      <vt:lpstr>The Saab plan Clustering </vt:lpstr>
      <vt:lpstr>RNN plan results First step Uncleaned</vt:lpstr>
      <vt:lpstr>RNN plan results First step Cleaned</vt:lpstr>
      <vt:lpstr>Whole map - Uncleaned</vt:lpstr>
      <vt:lpstr>Whole map - Cleaned</vt:lpstr>
      <vt:lpstr>RNN plan results Predictions from first NN - Uncleaned</vt:lpstr>
      <vt:lpstr>RNN plan results Predictions from first NN - cleaned</vt:lpstr>
      <vt:lpstr>More predictions from first NN - Uncleaned</vt:lpstr>
      <vt:lpstr>More predictions from first NN - Cleaned</vt:lpstr>
      <vt:lpstr>First step results - Uncleaned</vt:lpstr>
      <vt:lpstr>First step results - Cleaned</vt:lpstr>
      <vt:lpstr>Questions/Feedback?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Saab Vessel traffic anomaly detection </dc:title>
  <dc:creator>akash</dc:creator>
  <cp:lastModifiedBy>akash</cp:lastModifiedBy>
  <cp:revision>1</cp:revision>
  <dcterms:created xsi:type="dcterms:W3CDTF">2019-11-28T14:31:51Z</dcterms:created>
  <dcterms:modified xsi:type="dcterms:W3CDTF">2019-11-28T14:33:18Z</dcterms:modified>
</cp:coreProperties>
</file>