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mZMglliFc4Mbfcq3Oxz1+DRk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4E8E2A-7B83-474B-A4F5-65F30387C042}">
  <a:tblStyle styleId="{714E8E2A-7B83-474B-A4F5-65F30387C0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  <a:tcStyle>
        <a:fill>
          <a:solidFill>
            <a:srgbClr val="DEEBF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BF6"/>
          </a:solidFill>
        </a:fill>
      </a:tcStyle>
    </a:band1V>
    <a:band2V>
      <a:tcTxStyle b="off" i="off"/>
    </a:band2V>
    <a:lastCol>
      <a:tcTxStyle b="off" i="on"/>
      <a:tcStyle>
        <a:tcBdr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Col>
    <a:firstCol>
      <a:tcTxStyle b="off" i="on"/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Col>
    <a:lastRow>
      <a:tcTxStyle b="on" i="off"/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 b="off" i="off"/>
      <a:tcStyle>
        <a:tcBdr>
          <a:top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top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  <a:tcStyle>
        <a:tcBdr>
          <a:bottom>
            <a:ln cap="flat" cmpd="sng" w="9525">
              <a:solidFill>
                <a:srgbClr val="9CC3E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e149313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61e1493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10314" l="9091" r="0" t="10987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 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nl-NL" sz="1600"/>
              <a:t>A SAAB production</a:t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274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411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969202" y="324433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e1493138_0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Product Backlog</a:t>
            </a:r>
            <a:endParaRPr/>
          </a:p>
        </p:txBody>
      </p:sp>
      <p:sp>
        <p:nvSpPr>
          <p:cNvPr id="211" name="Google Shape;211;g61e1493138_0_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g61e1493138_0_1"/>
          <p:cNvGraphicFramePr/>
          <p:nvPr/>
        </p:nvGraphicFramePr>
        <p:xfrm>
          <a:off x="677325" y="14103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{714E8E2A-7B83-474B-A4F5-65F30387C042}</a:tableStyleId>
              </a:tblPr>
              <a:tblGrid>
                <a:gridCol w="1234200"/>
                <a:gridCol w="443560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EPICS</a:t>
                      </a:r>
                      <a:endParaRPr b="1"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Anomaly Detector Prototype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see alerts that are generated by the anomaly detector;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hear alerts that are generated by the anomaly detector;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hover my mouse over the generated alert and see more information about anomaly, so I can act accordingly;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click on the generated alert to assign it to multiple labels (anomaly seen, anomaly solved, anomaly inaccurate);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user I want to be able to remove the generated alert by right-clicking on the alert in the anomaly detector.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Recurrent Neural Network Design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be able to see the design of the recurrent neural network that uses long short term memory;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in the design what features are used for training and predicting the data.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Implementing Recurrent Neural Network Research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use good practices that are researched by other researchers so the project has a head start instead of researching everything from the beginning;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developer I want to experiment with Recurrent Neural Networks and Long Short-Term Memory to know how to use it;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a Recurrent Neural Network successfully implemented;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see a Recurrent Neural Network with Long Short-Term Memory to be successfully implemented in the prototype;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know the recall, precision and accuracy of the neural net;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lphaL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the algorithm trained with a training data set of 70% and a testing data set of 30%.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13" name="Google Shape;213;g61e1493138_0_1"/>
          <p:cNvGraphicFramePr/>
          <p:nvPr/>
        </p:nvGraphicFramePr>
        <p:xfrm>
          <a:off x="6347125" y="609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{714E8E2A-7B83-474B-A4F5-65F30387C042}</a:tableStyleId>
              </a:tblPr>
              <a:tblGrid>
                <a:gridCol w="1257300"/>
                <a:gridCol w="451865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Study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every point of the Scribbr manual to be included in the literature study;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thorough research done by the project team, using at least 15 different literature studies that are all interconnected;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lphaL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literature study that is written in proper, scientific English with a max of 1 spelling/style error per page;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1" marL="9144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lphaL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the product owner I want to have a literature study that is a good foundation for the potential publishable research that will be the end goal (next to the prototype).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</a:t>
                      </a:r>
                      <a:endParaRPr i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a solid (SMART)research question so that we have a goal to build towards.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define sub questions so we can answer our main question.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an introduction for the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about materials and methods used for the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the results we found for the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 conclusion for the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 discussion for possible next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nl-N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a researcher I want to write an abstract for the research by using the knowledge we gained from our literature study &amp; our prototype.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nl-NL"/>
              <a:t>This week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77334" y="2160589"/>
            <a:ext cx="624070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Literature review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Research question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Understand RNN and LSTM networks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Make a design for our RNN with LSTM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Experiment with implementing RNN LSTM networks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003" y="0"/>
            <a:ext cx="5245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Any Questions?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Thank you!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study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Informational poster -&gt; Saab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Wednesday: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Review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Retrospective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NDA’s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(Temporary) Australian AIS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Product Backlog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Literature study</a:t>
            </a:r>
            <a:endParaRPr b="1">
              <a:solidFill>
                <a:schemeClr val="accen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Informational poster -&gt; Saab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Wednesday: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Review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Retrospective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Sprint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NDA’s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(Temporary) Australian AIS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Product Backlog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Informational poster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5" y="1270000"/>
            <a:ext cx="7801571" cy="53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study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Informational poster -&gt; Saab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Wednesday: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 sz="1800">
                <a:solidFill>
                  <a:schemeClr val="accent1"/>
                </a:solidFill>
              </a:rPr>
              <a:t>Sprint Review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 sz="1800">
                <a:solidFill>
                  <a:schemeClr val="accent1"/>
                </a:solidFill>
              </a:rPr>
              <a:t>Sprint Retrospective</a:t>
            </a:r>
            <a:endParaRPr b="1" sz="1800">
              <a:solidFill>
                <a:schemeClr val="accent1"/>
              </a:solidFill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 sz="1800">
                <a:solidFill>
                  <a:schemeClr val="accent1"/>
                </a:solidFill>
              </a:rPr>
              <a:t>Sprint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NDA’s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(Temporary) Australian AIS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Product Backlog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study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Informational poster -&gt; Saab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Wednesday: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Review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Retrospective</a:t>
            </a:r>
            <a:endParaRPr sz="1800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NDA’s</a:t>
            </a:r>
            <a:endParaRPr b="1">
              <a:solidFill>
                <a:schemeClr val="accen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(Temporary) Australian AIS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Product Backlog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609600"/>
            <a:ext cx="93630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866775"/>
            <a:ext cx="57150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week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Literature study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Informational poster -&gt; Saab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Wednesday: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Review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Retrospective</a:t>
            </a:r>
            <a:endParaRPr sz="1800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 sz="1800"/>
              <a:t>Sprint Planning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NDA’s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(Temporary) Australian AIS dataset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nl-NL">
                <a:solidFill>
                  <a:schemeClr val="accent1"/>
                </a:solidFill>
              </a:rPr>
              <a:t>Product Backlog</a:t>
            </a:r>
            <a:endParaRPr b="1">
              <a:solidFill>
                <a:schemeClr val="accent1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2019-09-24T11:05:48Z</dcterms:created>
  <dc:creator>Dauwe Schimmel</dc:creator>
</cp:coreProperties>
</file>