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dEtc4MD93eva1wRDbBVCEy4h8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sresultaat voor saab logo" id="143" name="Google Shape;143;p1"/>
          <p:cNvPicPr preferRelativeResize="0"/>
          <p:nvPr/>
        </p:nvPicPr>
        <p:blipFill rotWithShape="1">
          <a:blip r:embed="rId3">
            <a:alphaModFix/>
          </a:blip>
          <a:srcRect b="22995" l="9091" r="0" t="17982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1"/>
          <p:cNvSpPr txBox="1"/>
          <p:nvPr>
            <p:ph type="ctr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nl-NL" sz="4800"/>
              <a:t>Anomaly detection in vessel traffic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77335" y="4050831"/>
            <a:ext cx="4079721" cy="10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nl-NL" sz="1600"/>
              <a:t>A SAAB production</a:t>
            </a:r>
            <a:endParaRPr sz="1600"/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666"/>
            </a:srgbClr>
          </a:solidFill>
          <a:ln>
            <a:noFill/>
          </a:ln>
        </p:spPr>
      </p:sp>
      <p:sp>
        <p:nvSpPr>
          <p:cNvPr id="152" name="Google Shape;152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803"/>
            </a:srgbClr>
          </a:solidFill>
          <a:ln>
            <a:noFill/>
          </a:ln>
        </p:spPr>
      </p:sp>
      <p:sp>
        <p:nvSpPr>
          <p:cNvPr id="153" name="Google Shape;153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0" name="Google Shape;160;p2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61" name="Google Shape;161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64" name="Google Shape;164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5" name="Google Shape;165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167" name="Google Shape;167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168" name="Google Shape;168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69" name="Google Shape;169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nl-NL" sz="4400">
                <a:solidFill>
                  <a:srgbClr val="16B0E3"/>
                </a:solidFill>
              </a:rPr>
              <a:t>NDA’s</a:t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2" name="Google Shape;172;p2"/>
          <p:cNvGrpSpPr/>
          <p:nvPr/>
        </p:nvGrpSpPr>
        <p:grpSpPr>
          <a:xfrm>
            <a:off x="4852543" y="1728332"/>
            <a:ext cx="6692813" cy="3255653"/>
            <a:chOff x="0" y="783768"/>
            <a:chExt cx="6692813" cy="3255653"/>
          </a:xfrm>
        </p:grpSpPr>
        <p:sp>
          <p:nvSpPr>
            <p:cNvPr id="173" name="Google Shape;173;p2"/>
            <p:cNvSpPr/>
            <p:nvPr/>
          </p:nvSpPr>
          <p:spPr>
            <a:xfrm>
              <a:off x="0" y="783768"/>
              <a:ext cx="6692813" cy="144695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37704" y="1109333"/>
              <a:ext cx="795826" cy="7958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671235" y="783768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 txBox="1"/>
            <p:nvPr/>
          </p:nvSpPr>
          <p:spPr>
            <a:xfrm>
              <a:off x="1671235" y="783768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125" lIns="153125" spcFirstLastPara="1" rIns="153125" wrap="square" tIns="153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Signed! 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0" y="2592464"/>
              <a:ext cx="6692813" cy="144695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37704" y="2918029"/>
              <a:ext cx="795826" cy="7958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71235" y="2592464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1671235" y="2592464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125" lIns="153125" spcFirstLastPara="1" rIns="153125" wrap="square" tIns="153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Now waiting for a response from HR to finally get access to the data.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86" name="Google Shape;186;p3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87" name="Google Shape;187;p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p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90" name="Google Shape;190;p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1" name="Google Shape;191;p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193" name="Google Shape;193;p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194" name="Google Shape;194;p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5" name="Google Shape;195;p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3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nl-NL" sz="4400">
                <a:solidFill>
                  <a:srgbClr val="16B0E3"/>
                </a:solidFill>
              </a:rPr>
              <a:t>Last week</a:t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8" name="Google Shape;198;p3"/>
          <p:cNvGrpSpPr/>
          <p:nvPr/>
        </p:nvGrpSpPr>
        <p:grpSpPr>
          <a:xfrm>
            <a:off x="4852543" y="1728332"/>
            <a:ext cx="6692813" cy="3255653"/>
            <a:chOff x="0" y="783768"/>
            <a:chExt cx="6692813" cy="3255653"/>
          </a:xfrm>
        </p:grpSpPr>
        <p:sp>
          <p:nvSpPr>
            <p:cNvPr id="199" name="Google Shape;199;p3"/>
            <p:cNvSpPr/>
            <p:nvPr/>
          </p:nvSpPr>
          <p:spPr>
            <a:xfrm>
              <a:off x="0" y="783768"/>
              <a:ext cx="6692813" cy="144695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37704" y="1109333"/>
              <a:ext cx="795826" cy="7958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671235" y="783768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1671235" y="783768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125" lIns="153125" spcFirstLastPara="1" rIns="153125" wrap="square" tIns="153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Continue Literature Review Document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0" y="2592464"/>
              <a:ext cx="6692813" cy="144695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37704" y="2918029"/>
              <a:ext cx="795826" cy="7958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671235" y="2592464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1671235" y="2592464"/>
              <a:ext cx="5021578" cy="144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3125" lIns="153125" spcFirstLastPara="1" rIns="153125" wrap="square" tIns="153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Try to understand Recurrent Neural Networks and LSTM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2" name="Google Shape;212;p4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213" name="Google Shape;213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16" name="Google Shape;216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17" name="Google Shape;217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219" name="Google Shape;219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220" name="Google Shape;220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21" name="Google Shape;221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4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nl-NL" sz="4400">
                <a:solidFill>
                  <a:srgbClr val="16B0E3"/>
                </a:solidFill>
              </a:rPr>
              <a:t>What we think RNN’s are</a:t>
            </a:r>
            <a:endParaRPr/>
          </a:p>
        </p:txBody>
      </p:sp>
      <p:sp>
        <p:nvSpPr>
          <p:cNvPr id="223" name="Google Shape;223;p4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4" name="Google Shape;224;p4"/>
          <p:cNvGrpSpPr/>
          <p:nvPr/>
        </p:nvGrpSpPr>
        <p:grpSpPr>
          <a:xfrm>
            <a:off x="4852543" y="946565"/>
            <a:ext cx="6692813" cy="4819186"/>
            <a:chOff x="0" y="2001"/>
            <a:chExt cx="6692813" cy="4819186"/>
          </a:xfrm>
        </p:grpSpPr>
        <p:sp>
          <p:nvSpPr>
            <p:cNvPr id="225" name="Google Shape;225;p4"/>
            <p:cNvSpPr/>
            <p:nvPr/>
          </p:nvSpPr>
          <p:spPr>
            <a:xfrm>
              <a:off x="0" y="2001"/>
              <a:ext cx="6692813" cy="101456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06906" y="230279"/>
              <a:ext cx="558011" cy="55801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171823" y="2001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1171823" y="2001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375" lIns="107375" spcFirstLastPara="1" rIns="107375" wrap="square" tIns="107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nl-NL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Inputs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0" y="1270208"/>
              <a:ext cx="6692813" cy="101456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06906" y="1498486"/>
              <a:ext cx="558011" cy="55801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1171823" y="1270208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1171823" y="1270208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375" lIns="107375" spcFirstLastPara="1" rIns="107375" wrap="square" tIns="107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nl-NL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Hidden layers – perceptrons - math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0" y="2538415"/>
              <a:ext cx="6692813" cy="101456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06906" y="2766692"/>
              <a:ext cx="558011" cy="55801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171823" y="2538415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1171823" y="2538415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375" lIns="107375" spcFirstLastPara="1" rIns="107375" wrap="square" tIns="107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nl-NL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Outputs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0" y="3806622"/>
              <a:ext cx="6692813" cy="101456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38295" y="3964144"/>
              <a:ext cx="695231" cy="69952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171823" y="3806622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1171823" y="3806622"/>
              <a:ext cx="5520990" cy="1014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375" lIns="107375" spcFirstLastPara="1" rIns="107375" wrap="square" tIns="107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nl-NL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And some vodoo magic.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Example</a:t>
            </a:r>
            <a:endParaRPr/>
          </a:p>
        </p:txBody>
      </p:sp>
      <p:pic>
        <p:nvPicPr>
          <p:cNvPr id="246" name="Google Shape;246;p5"/>
          <p:cNvPicPr preferRelativeResize="0"/>
          <p:nvPr/>
        </p:nvPicPr>
        <p:blipFill rotWithShape="1">
          <a:blip r:embed="rId3">
            <a:alphaModFix/>
          </a:blip>
          <a:srcRect b="0" l="0" r="1039" t="0"/>
          <a:stretch/>
        </p:blipFill>
        <p:spPr>
          <a:xfrm>
            <a:off x="677325" y="1538000"/>
            <a:ext cx="8262750" cy="43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2" name="Google Shape;252;p6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253" name="Google Shape;253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5" name="Google Shape;255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56" name="Google Shape;256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57" name="Google Shape;257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259" name="Google Shape;259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260" name="Google Shape;260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61" name="Google Shape;261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6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lang="nl-NL" sz="4400">
                <a:solidFill>
                  <a:srgbClr val="16B0E3"/>
                </a:solidFill>
              </a:rPr>
              <a:t>This week</a:t>
            </a:r>
            <a:endParaRPr/>
          </a:p>
        </p:txBody>
      </p:sp>
      <p:sp>
        <p:nvSpPr>
          <p:cNvPr id="263" name="Google Shape;263;p6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4" name="Google Shape;264;p6"/>
          <p:cNvGrpSpPr/>
          <p:nvPr/>
        </p:nvGrpSpPr>
        <p:grpSpPr>
          <a:xfrm>
            <a:off x="4852543" y="945152"/>
            <a:ext cx="6692813" cy="4822012"/>
            <a:chOff x="0" y="588"/>
            <a:chExt cx="6692813" cy="4822012"/>
          </a:xfrm>
        </p:grpSpPr>
        <p:sp>
          <p:nvSpPr>
            <p:cNvPr id="265" name="Google Shape;265;p6"/>
            <p:cNvSpPr/>
            <p:nvPr/>
          </p:nvSpPr>
          <p:spPr>
            <a:xfrm>
              <a:off x="0" y="588"/>
              <a:ext cx="6692813" cy="137771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16759" y="310575"/>
              <a:ext cx="757744" cy="7577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 txBox="1"/>
            <p:nvPr/>
          </p:nvSpPr>
          <p:spPr>
            <a:xfrm>
              <a:off x="1591264" y="588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800" lIns="145800" spcFirstLastPara="1" rIns="145800" wrap="square" tIns="145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Design a Recurrent Neural Network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0" y="1722736"/>
              <a:ext cx="6692813" cy="137771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16759" y="2032722"/>
              <a:ext cx="757744" cy="7577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 txBox="1"/>
            <p:nvPr/>
          </p:nvSpPr>
          <p:spPr>
            <a:xfrm>
              <a:off x="1591264" y="1722736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800" lIns="145800" spcFirstLastPara="1" rIns="145800" wrap="square" tIns="145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exploration – real data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0" y="3444883"/>
              <a:ext cx="6692813" cy="137771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416759" y="3754869"/>
              <a:ext cx="757744" cy="7577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 txBox="1"/>
            <p:nvPr/>
          </p:nvSpPr>
          <p:spPr>
            <a:xfrm>
              <a:off x="1591264" y="3444883"/>
              <a:ext cx="5101549" cy="1377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5800" lIns="145800" spcFirstLastPara="1" rIns="145800" wrap="square" tIns="145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b="0" i="0" lang="nl-NL" sz="25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Finish Literature review</a:t>
              </a:r>
              <a:endParaRPr b="0" i="0" sz="2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2019-10-04T10:52:26Z</dcterms:created>
  <dc:creator>Dauwe Schimmel</dc:creator>
</cp:coreProperties>
</file>