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J0Uoc0of5Jfd93JkT52PtDCmR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22995" l="9091" r="0" t="17982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nl-NL" sz="1600"/>
              <a:t>A SAAB production</a:t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Week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Data exploration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Correlation Matrix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Data sanitizing - difficult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Rnn research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For later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Literature review – finished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Datacamp - finished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The Data!!!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4"/>
          <p:cNvSpPr txBox="1"/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nl-NL">
                <a:solidFill>
                  <a:schemeClr val="lt1"/>
                </a:solidFill>
              </a:rPr>
              <a:t>Cool stuff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Correlation Matrix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Column names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Lower numbers -&gt; negative relation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875" y="1428750"/>
            <a:ext cx="59817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This week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Data sanitizing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Look into classification algorithms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Waypoint clustering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Questions?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2019-10-11T11:31:53Z</dcterms:created>
  <dc:creator>Dauwe Schimmel</dc:creator>
</cp:coreProperties>
</file>