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3"/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12192000"/>
  <p:notesSz cx="6858000" cy="9144000"/>
  <p:embeddedFontLst>
    <p:embeddedFont>
      <p:font typeface="Cambria Math"/>
      <p:regular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0" roundtripDataSignature="AMtx7mhVEnw+bG9QwS8QalirgSznhuuTa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CambriaMath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dia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15"/>
          <p:cNvGrpSpPr/>
          <p:nvPr/>
        </p:nvGrpSpPr>
        <p:grpSpPr>
          <a:xfrm>
            <a:off x="-104" y="-8467"/>
            <a:ext cx="12192237" cy="6866580"/>
            <a:chOff x="-104" y="-8467"/>
            <a:chExt cx="12192237" cy="6866580"/>
          </a:xfrm>
        </p:grpSpPr>
        <p:cxnSp>
          <p:nvCxnSpPr>
            <p:cNvPr id="24" name="Google Shape;24;p15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" name="Google Shape;25;p15"/>
            <p:cNvCxnSpPr/>
            <p:nvPr/>
          </p:nvCxnSpPr>
          <p:spPr>
            <a:xfrm flipH="1">
              <a:off x="7425125" y="3681413"/>
              <a:ext cx="4763700" cy="317670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6" name="Google Shape;26;p15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0"/>
              </a:schemeClr>
            </a:solidFill>
            <a:ln>
              <a:noFill/>
            </a:ln>
          </p:spPr>
        </p:sp>
        <p:sp>
          <p:nvSpPr>
            <p:cNvPr id="27" name="Google Shape;27;p15"/>
            <p:cNvSpPr/>
            <p:nvPr/>
          </p:nvSpPr>
          <p:spPr>
            <a:xfrm>
              <a:off x="9603442" y="-8467"/>
              <a:ext cx="258617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Google Shape;28;p15"/>
            <p:cNvSpPr/>
            <p:nvPr/>
          </p:nvSpPr>
          <p:spPr>
            <a:xfrm>
              <a:off x="8932333" y="3048000"/>
              <a:ext cx="3259800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15"/>
            <p:cNvSpPr/>
            <p:nvPr/>
          </p:nvSpPr>
          <p:spPr>
            <a:xfrm>
              <a:off x="9334500" y="-8467"/>
              <a:ext cx="2850868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5A2">
                <a:alpha val="69800"/>
              </a:srgbClr>
            </a:solidFill>
            <a:ln>
              <a:noFill/>
            </a:ln>
          </p:spPr>
        </p:sp>
        <p:sp>
          <p:nvSpPr>
            <p:cNvPr id="30" name="Google Shape;30;p15"/>
            <p:cNvSpPr/>
            <p:nvPr/>
          </p:nvSpPr>
          <p:spPr>
            <a:xfrm>
              <a:off x="10898730" y="-8467"/>
              <a:ext cx="1290094" cy="6858000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56A9F3">
                <a:alpha val="69800"/>
              </a:srgbClr>
            </a:solidFill>
            <a:ln>
              <a:noFill/>
            </a:ln>
          </p:spPr>
        </p:sp>
        <p:sp>
          <p:nvSpPr>
            <p:cNvPr id="31" name="Google Shape;31;p15"/>
            <p:cNvSpPr/>
            <p:nvPr/>
          </p:nvSpPr>
          <p:spPr>
            <a:xfrm>
              <a:off x="10938999" y="-8467"/>
              <a:ext cx="1249825" cy="6858000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9"/>
              </a:schemeClr>
            </a:solidFill>
            <a:ln>
              <a:noFill/>
            </a:ln>
          </p:spPr>
        </p:sp>
        <p:sp>
          <p:nvSpPr>
            <p:cNvPr id="32" name="Google Shape;32;p15"/>
            <p:cNvSpPr/>
            <p:nvPr/>
          </p:nvSpPr>
          <p:spPr>
            <a:xfrm>
              <a:off x="10371666" y="3589867"/>
              <a:ext cx="1817100" cy="3268200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15"/>
            <p:cNvSpPr/>
            <p:nvPr/>
          </p:nvSpPr>
          <p:spPr>
            <a:xfrm rot="10800000">
              <a:off x="-104" y="54"/>
              <a:ext cx="842700" cy="5666100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4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15"/>
          <p:cNvSpPr txBox="1"/>
          <p:nvPr>
            <p:ph type="ctrTitle"/>
          </p:nvPr>
        </p:nvSpPr>
        <p:spPr>
          <a:xfrm>
            <a:off x="1507067" y="2404534"/>
            <a:ext cx="7767000" cy="1646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" type="subTitle"/>
          </p:nvPr>
        </p:nvSpPr>
        <p:spPr>
          <a:xfrm>
            <a:off x="1507067" y="4050833"/>
            <a:ext cx="7767000" cy="10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rtl="0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15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5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 en bijschrift">
  <p:cSld name="Titel en bijschrif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6"/>
          <p:cNvSpPr txBox="1"/>
          <p:nvPr>
            <p:ph type="title"/>
          </p:nvPr>
        </p:nvSpPr>
        <p:spPr>
          <a:xfrm>
            <a:off x="677335" y="609600"/>
            <a:ext cx="8596800" cy="340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6"/>
          <p:cNvSpPr txBox="1"/>
          <p:nvPr>
            <p:ph idx="1" type="body"/>
          </p:nvPr>
        </p:nvSpPr>
        <p:spPr>
          <a:xfrm>
            <a:off x="677335" y="4470400"/>
            <a:ext cx="8596800" cy="157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rtl="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3" name="Google Shape;93;p26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6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6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iteraat met bijschrift">
  <p:cSld name="Citeraat met bijschrif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7"/>
          <p:cNvSpPr txBox="1"/>
          <p:nvPr>
            <p:ph type="title"/>
          </p:nvPr>
        </p:nvSpPr>
        <p:spPr>
          <a:xfrm>
            <a:off x="931334" y="609600"/>
            <a:ext cx="8094000" cy="302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7"/>
          <p:cNvSpPr txBox="1"/>
          <p:nvPr>
            <p:ph idx="1" type="body"/>
          </p:nvPr>
        </p:nvSpPr>
        <p:spPr>
          <a:xfrm>
            <a:off x="1366139" y="3632200"/>
            <a:ext cx="7224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rtl="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rtl="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rtl="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rtl="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99" name="Google Shape;99;p27"/>
          <p:cNvSpPr txBox="1"/>
          <p:nvPr>
            <p:ph idx="2" type="body"/>
          </p:nvPr>
        </p:nvSpPr>
        <p:spPr>
          <a:xfrm>
            <a:off x="677335" y="4470400"/>
            <a:ext cx="8596800" cy="157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rtl="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0" name="Google Shape;100;p27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7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7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  <p:sp>
        <p:nvSpPr>
          <p:cNvPr id="103" name="Google Shape;103;p27"/>
          <p:cNvSpPr txBox="1"/>
          <p:nvPr/>
        </p:nvSpPr>
        <p:spPr>
          <a:xfrm>
            <a:off x="541870" y="790378"/>
            <a:ext cx="6096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8000">
                <a:solidFill>
                  <a:srgbClr val="56A9F3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4" name="Google Shape;104;p27"/>
          <p:cNvSpPr txBox="1"/>
          <p:nvPr/>
        </p:nvSpPr>
        <p:spPr>
          <a:xfrm>
            <a:off x="8893011" y="2886556"/>
            <a:ext cx="6096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8000">
                <a:solidFill>
                  <a:srgbClr val="56A9F3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800">
              <a:solidFill>
                <a:srgbClr val="56A9F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amkaartje">
  <p:cSld name="Naamkaartje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8"/>
          <p:cNvSpPr txBox="1"/>
          <p:nvPr>
            <p:ph type="title"/>
          </p:nvPr>
        </p:nvSpPr>
        <p:spPr>
          <a:xfrm>
            <a:off x="677335" y="1931988"/>
            <a:ext cx="8596800" cy="2595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8"/>
          <p:cNvSpPr txBox="1"/>
          <p:nvPr>
            <p:ph idx="1" type="body"/>
          </p:nvPr>
        </p:nvSpPr>
        <p:spPr>
          <a:xfrm>
            <a:off x="677335" y="4527448"/>
            <a:ext cx="8596800" cy="15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rtl="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8" name="Google Shape;108;p28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8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8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fferte naamkaartje">
  <p:cSld name="Offerte naamkaartje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9"/>
          <p:cNvSpPr txBox="1"/>
          <p:nvPr>
            <p:ph type="title"/>
          </p:nvPr>
        </p:nvSpPr>
        <p:spPr>
          <a:xfrm>
            <a:off x="931334" y="609600"/>
            <a:ext cx="8094000" cy="302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9"/>
          <p:cNvSpPr txBox="1"/>
          <p:nvPr>
            <p:ph idx="1" type="body"/>
          </p:nvPr>
        </p:nvSpPr>
        <p:spPr>
          <a:xfrm>
            <a:off x="677332" y="4013200"/>
            <a:ext cx="85968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rtl="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rtl="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rtl="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rtl="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4" name="Google Shape;114;p29"/>
          <p:cNvSpPr txBox="1"/>
          <p:nvPr>
            <p:ph idx="2" type="body"/>
          </p:nvPr>
        </p:nvSpPr>
        <p:spPr>
          <a:xfrm>
            <a:off x="677335" y="4527448"/>
            <a:ext cx="8596800" cy="15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rtl="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29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9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9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  <p:sp>
        <p:nvSpPr>
          <p:cNvPr id="118" name="Google Shape;118;p29"/>
          <p:cNvSpPr txBox="1"/>
          <p:nvPr/>
        </p:nvSpPr>
        <p:spPr>
          <a:xfrm>
            <a:off x="541870" y="790378"/>
            <a:ext cx="6096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8000">
                <a:solidFill>
                  <a:srgbClr val="56A9F3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9" name="Google Shape;119;p29"/>
          <p:cNvSpPr txBox="1"/>
          <p:nvPr/>
        </p:nvSpPr>
        <p:spPr>
          <a:xfrm>
            <a:off x="8893011" y="2886556"/>
            <a:ext cx="6096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8000">
                <a:solidFill>
                  <a:srgbClr val="56A9F3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Waar of onwaar">
  <p:cSld name="Waar of onwaar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0"/>
          <p:cNvSpPr txBox="1"/>
          <p:nvPr>
            <p:ph type="title"/>
          </p:nvPr>
        </p:nvSpPr>
        <p:spPr>
          <a:xfrm>
            <a:off x="685799" y="609600"/>
            <a:ext cx="8588100" cy="302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30"/>
          <p:cNvSpPr txBox="1"/>
          <p:nvPr>
            <p:ph idx="1" type="body"/>
          </p:nvPr>
        </p:nvSpPr>
        <p:spPr>
          <a:xfrm>
            <a:off x="677332" y="4013200"/>
            <a:ext cx="85968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rtl="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rtl="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rtl="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rtl="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3" name="Google Shape;123;p30"/>
          <p:cNvSpPr txBox="1"/>
          <p:nvPr>
            <p:ph idx="2" type="body"/>
          </p:nvPr>
        </p:nvSpPr>
        <p:spPr>
          <a:xfrm>
            <a:off x="677335" y="4527448"/>
            <a:ext cx="8596800" cy="15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rtl="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4" name="Google Shape;124;p30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30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30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 en verticale tekst" type="vertTx">
  <p:cSld name="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1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31"/>
          <p:cNvSpPr txBox="1"/>
          <p:nvPr>
            <p:ph idx="1" type="body"/>
          </p:nvPr>
        </p:nvSpPr>
        <p:spPr>
          <a:xfrm rot="5400000">
            <a:off x="3035202" y="-197411"/>
            <a:ext cx="3880800" cy="85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0" name="Google Shape;130;p31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31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31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e titel en tekst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2"/>
          <p:cNvSpPr txBox="1"/>
          <p:nvPr>
            <p:ph type="title"/>
          </p:nvPr>
        </p:nvSpPr>
        <p:spPr>
          <a:xfrm rot="5400000">
            <a:off x="5994316" y="2582999"/>
            <a:ext cx="5251500" cy="13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32"/>
          <p:cNvSpPr txBox="1"/>
          <p:nvPr>
            <p:ph idx="1" type="body"/>
          </p:nvPr>
        </p:nvSpPr>
        <p:spPr>
          <a:xfrm rot="5400000">
            <a:off x="1581635" y="-294750"/>
            <a:ext cx="5251500" cy="70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6" name="Google Shape;136;p32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32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32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 en object" type="obj">
  <p:cSld name="OBJECT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8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18"/>
          <p:cNvSpPr txBox="1"/>
          <p:nvPr>
            <p:ph idx="1" type="body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59" name="Google Shape;159;p18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18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18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 en object" type="obj">
  <p:cSld name="OBJEC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6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6"/>
          <p:cNvSpPr txBox="1"/>
          <p:nvPr>
            <p:ph idx="1" type="body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6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6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ekop" type="secHead">
  <p:cSld name="SECTION_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9"/>
          <p:cNvSpPr txBox="1"/>
          <p:nvPr>
            <p:ph type="title"/>
          </p:nvPr>
        </p:nvSpPr>
        <p:spPr>
          <a:xfrm>
            <a:off x="677335" y="2700867"/>
            <a:ext cx="8596800" cy="182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sz="4000" cap="none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idx="1" type="body"/>
          </p:nvPr>
        </p:nvSpPr>
        <p:spPr>
          <a:xfrm>
            <a:off x="677335" y="4527448"/>
            <a:ext cx="859680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rtl="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8" name="Google Shape;48;p19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9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9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houd van twee" type="twoObj">
  <p:cSld name="TWO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0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0"/>
          <p:cNvSpPr txBox="1"/>
          <p:nvPr>
            <p:ph idx="1" type="body"/>
          </p:nvPr>
        </p:nvSpPr>
        <p:spPr>
          <a:xfrm>
            <a:off x="677334" y="2160589"/>
            <a:ext cx="41841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4" name="Google Shape;54;p20"/>
          <p:cNvSpPr txBox="1"/>
          <p:nvPr>
            <p:ph idx="2" type="body"/>
          </p:nvPr>
        </p:nvSpPr>
        <p:spPr>
          <a:xfrm>
            <a:off x="5089970" y="2160589"/>
            <a:ext cx="41841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5" name="Google Shape;55;p20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0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0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gelijking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1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1"/>
          <p:cNvSpPr txBox="1"/>
          <p:nvPr>
            <p:ph idx="1" type="body"/>
          </p:nvPr>
        </p:nvSpPr>
        <p:spPr>
          <a:xfrm>
            <a:off x="675745" y="2160983"/>
            <a:ext cx="41856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rtl="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rtl="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1" name="Google Shape;61;p21"/>
          <p:cNvSpPr txBox="1"/>
          <p:nvPr>
            <p:ph idx="2" type="body"/>
          </p:nvPr>
        </p:nvSpPr>
        <p:spPr>
          <a:xfrm>
            <a:off x="675745" y="2737245"/>
            <a:ext cx="4185600" cy="33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2" name="Google Shape;62;p21"/>
          <p:cNvSpPr txBox="1"/>
          <p:nvPr>
            <p:ph idx="3" type="body"/>
          </p:nvPr>
        </p:nvSpPr>
        <p:spPr>
          <a:xfrm>
            <a:off x="5088383" y="2160983"/>
            <a:ext cx="41856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rtl="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rtl="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3" name="Google Shape;63;p21"/>
          <p:cNvSpPr txBox="1"/>
          <p:nvPr>
            <p:ph idx="4" type="body"/>
          </p:nvPr>
        </p:nvSpPr>
        <p:spPr>
          <a:xfrm>
            <a:off x="5088384" y="2737245"/>
            <a:ext cx="4185600" cy="33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4" name="Google Shape;64;p21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1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1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lleen titel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2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2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2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2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eeg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3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3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3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houd met bijschrift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4"/>
          <p:cNvSpPr txBox="1"/>
          <p:nvPr>
            <p:ph type="title"/>
          </p:nvPr>
        </p:nvSpPr>
        <p:spPr>
          <a:xfrm>
            <a:off x="677334" y="1498604"/>
            <a:ext cx="3854400" cy="127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4"/>
          <p:cNvSpPr txBox="1"/>
          <p:nvPr>
            <p:ph idx="1" type="body"/>
          </p:nvPr>
        </p:nvSpPr>
        <p:spPr>
          <a:xfrm>
            <a:off x="4760461" y="514924"/>
            <a:ext cx="4513500" cy="55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9" name="Google Shape;79;p24"/>
          <p:cNvSpPr txBox="1"/>
          <p:nvPr>
            <p:ph idx="2" type="body"/>
          </p:nvPr>
        </p:nvSpPr>
        <p:spPr>
          <a:xfrm>
            <a:off x="677334" y="2777069"/>
            <a:ext cx="3854400" cy="25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indent="-228600" lvl="2" marL="1371600" rtl="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indent="-228600" lvl="3" marL="1828800" rtl="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indent="-228600" lvl="4" marL="2286000" rtl="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indent="-228600" lvl="5" marL="2743200" rtl="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indent="-228600" lvl="6" marL="3200400" rtl="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indent="-228600" lvl="7" marL="3657600" rtl="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indent="-228600" lvl="8" marL="4114800" rtl="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80" name="Google Shape;80;p24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4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4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fbeelding met bijschrift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5"/>
          <p:cNvSpPr txBox="1"/>
          <p:nvPr>
            <p:ph type="title"/>
          </p:nvPr>
        </p:nvSpPr>
        <p:spPr>
          <a:xfrm>
            <a:off x="677334" y="4800600"/>
            <a:ext cx="85968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sz="24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5"/>
          <p:cNvSpPr/>
          <p:nvPr>
            <p:ph idx="2" type="pic"/>
          </p:nvPr>
        </p:nvSpPr>
        <p:spPr>
          <a:xfrm>
            <a:off x="677334" y="609600"/>
            <a:ext cx="8596800" cy="38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6" name="Google Shape;86;p25"/>
          <p:cNvSpPr txBox="1"/>
          <p:nvPr>
            <p:ph idx="1" type="body"/>
          </p:nvPr>
        </p:nvSpPr>
        <p:spPr>
          <a:xfrm>
            <a:off x="677334" y="5367338"/>
            <a:ext cx="8596800" cy="6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rtl="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rtl="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rtl="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rtl="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rtl="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rtl="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rtl="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rtl="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7" name="Google Shape;87;p25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5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5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4"/>
          <p:cNvGrpSpPr/>
          <p:nvPr/>
        </p:nvGrpSpPr>
        <p:grpSpPr>
          <a:xfrm>
            <a:off x="0" y="-8467"/>
            <a:ext cx="12192133" cy="6866580"/>
            <a:chOff x="0" y="-8467"/>
            <a:chExt cx="12192133" cy="6866580"/>
          </a:xfrm>
        </p:grpSpPr>
        <p:cxnSp>
          <p:nvCxnSpPr>
            <p:cNvPr id="7" name="Google Shape;7;p14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Google Shape;8;p14"/>
            <p:cNvCxnSpPr/>
            <p:nvPr/>
          </p:nvCxnSpPr>
          <p:spPr>
            <a:xfrm flipH="1">
              <a:off x="7425125" y="3681413"/>
              <a:ext cx="4763700" cy="317670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" name="Google Shape;9;p14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0"/>
              </a:schemeClr>
            </a:solidFill>
            <a:ln>
              <a:noFill/>
            </a:ln>
          </p:spPr>
        </p:sp>
        <p:sp>
          <p:nvSpPr>
            <p:cNvPr id="10" name="Google Shape;10;p14"/>
            <p:cNvSpPr/>
            <p:nvPr/>
          </p:nvSpPr>
          <p:spPr>
            <a:xfrm>
              <a:off x="9603442" y="-8467"/>
              <a:ext cx="258617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14"/>
            <p:cNvSpPr/>
            <p:nvPr/>
          </p:nvSpPr>
          <p:spPr>
            <a:xfrm>
              <a:off x="8932333" y="3048000"/>
              <a:ext cx="3259800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14"/>
            <p:cNvSpPr/>
            <p:nvPr/>
          </p:nvSpPr>
          <p:spPr>
            <a:xfrm>
              <a:off x="9334500" y="-8467"/>
              <a:ext cx="2850868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5A2">
                <a:alpha val="69800"/>
              </a:srgbClr>
            </a:solidFill>
            <a:ln>
              <a:noFill/>
            </a:ln>
          </p:spPr>
        </p:sp>
        <p:sp>
          <p:nvSpPr>
            <p:cNvPr id="13" name="Google Shape;13;p14"/>
            <p:cNvSpPr/>
            <p:nvPr/>
          </p:nvSpPr>
          <p:spPr>
            <a:xfrm>
              <a:off x="10898730" y="-8467"/>
              <a:ext cx="1290094" cy="6858000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56A9F3">
                <a:alpha val="69800"/>
              </a:srgbClr>
            </a:solidFill>
            <a:ln>
              <a:noFill/>
            </a:ln>
          </p:spPr>
        </p:sp>
        <p:sp>
          <p:nvSpPr>
            <p:cNvPr id="14" name="Google Shape;14;p14"/>
            <p:cNvSpPr/>
            <p:nvPr/>
          </p:nvSpPr>
          <p:spPr>
            <a:xfrm>
              <a:off x="10938999" y="-8467"/>
              <a:ext cx="1249825" cy="6858000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9"/>
              </a:schemeClr>
            </a:solidFill>
            <a:ln>
              <a:noFill/>
            </a:ln>
          </p:spPr>
        </p:sp>
        <p:sp>
          <p:nvSpPr>
            <p:cNvPr id="15" name="Google Shape;15;p14"/>
            <p:cNvSpPr/>
            <p:nvPr/>
          </p:nvSpPr>
          <p:spPr>
            <a:xfrm>
              <a:off x="10371666" y="3589867"/>
              <a:ext cx="1817100" cy="3268200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14"/>
            <p:cNvSpPr/>
            <p:nvPr/>
          </p:nvSpPr>
          <p:spPr>
            <a:xfrm>
              <a:off x="0" y="4013200"/>
              <a:ext cx="448800" cy="28449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Google Shape;17;p14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" name="Google Shape;18;p14"/>
          <p:cNvSpPr txBox="1"/>
          <p:nvPr>
            <p:ph idx="1" type="body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Google Shape;19;p14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Google Shape;20;p14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Google Shape;21;p14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oogle Shape;140;p17"/>
          <p:cNvGrpSpPr/>
          <p:nvPr/>
        </p:nvGrpSpPr>
        <p:grpSpPr>
          <a:xfrm>
            <a:off x="0" y="-8467"/>
            <a:ext cx="12192133" cy="6866580"/>
            <a:chOff x="0" y="-8467"/>
            <a:chExt cx="12192133" cy="6866580"/>
          </a:xfrm>
        </p:grpSpPr>
        <p:cxnSp>
          <p:nvCxnSpPr>
            <p:cNvPr id="141" name="Google Shape;141;p17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2" name="Google Shape;142;p17"/>
            <p:cNvCxnSpPr/>
            <p:nvPr/>
          </p:nvCxnSpPr>
          <p:spPr>
            <a:xfrm flipH="1">
              <a:off x="7425125" y="3681413"/>
              <a:ext cx="4763700" cy="3176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3" name="Google Shape;143;p17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0"/>
              </a:schemeClr>
            </a:solidFill>
            <a:ln>
              <a:noFill/>
            </a:ln>
          </p:spPr>
        </p:sp>
        <p:sp>
          <p:nvSpPr>
            <p:cNvPr id="144" name="Google Shape;144;p17"/>
            <p:cNvSpPr/>
            <p:nvPr/>
          </p:nvSpPr>
          <p:spPr>
            <a:xfrm>
              <a:off x="9603442" y="-8467"/>
              <a:ext cx="258617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45" name="Google Shape;145;p17"/>
            <p:cNvSpPr/>
            <p:nvPr/>
          </p:nvSpPr>
          <p:spPr>
            <a:xfrm>
              <a:off x="8932333" y="3048000"/>
              <a:ext cx="3259800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7"/>
            <p:cNvSpPr/>
            <p:nvPr/>
          </p:nvSpPr>
          <p:spPr>
            <a:xfrm>
              <a:off x="9334500" y="-8467"/>
              <a:ext cx="2850868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5A2">
                <a:alpha val="69800"/>
              </a:srgbClr>
            </a:solidFill>
            <a:ln>
              <a:noFill/>
            </a:ln>
          </p:spPr>
        </p:sp>
        <p:sp>
          <p:nvSpPr>
            <p:cNvPr id="147" name="Google Shape;147;p17"/>
            <p:cNvSpPr/>
            <p:nvPr/>
          </p:nvSpPr>
          <p:spPr>
            <a:xfrm>
              <a:off x="10898730" y="-8467"/>
              <a:ext cx="1290094" cy="6858000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56A9F3">
                <a:alpha val="69800"/>
              </a:srgbClr>
            </a:solidFill>
            <a:ln>
              <a:noFill/>
            </a:ln>
          </p:spPr>
        </p:sp>
        <p:sp>
          <p:nvSpPr>
            <p:cNvPr id="148" name="Google Shape;148;p17"/>
            <p:cNvSpPr/>
            <p:nvPr/>
          </p:nvSpPr>
          <p:spPr>
            <a:xfrm>
              <a:off x="10938999" y="-8467"/>
              <a:ext cx="1249825" cy="6858000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9"/>
              </a:schemeClr>
            </a:solidFill>
            <a:ln>
              <a:noFill/>
            </a:ln>
          </p:spPr>
        </p:sp>
        <p:sp>
          <p:nvSpPr>
            <p:cNvPr id="149" name="Google Shape;149;p17"/>
            <p:cNvSpPr/>
            <p:nvPr/>
          </p:nvSpPr>
          <p:spPr>
            <a:xfrm>
              <a:off x="10371666" y="3589867"/>
              <a:ext cx="1817100" cy="3268200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7"/>
            <p:cNvSpPr/>
            <p:nvPr/>
          </p:nvSpPr>
          <p:spPr>
            <a:xfrm>
              <a:off x="0" y="4013200"/>
              <a:ext cx="448800" cy="28449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1" name="Google Shape;151;p17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52" name="Google Shape;152;p17"/>
          <p:cNvSpPr txBox="1"/>
          <p:nvPr>
            <p:ph idx="1" type="body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53" name="Google Shape;153;p17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54" name="Google Shape;154;p17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55" name="Google Shape;155;p17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9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6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1"/>
          <p:cNvPicPr preferRelativeResize="0"/>
          <p:nvPr/>
        </p:nvPicPr>
        <p:blipFill rotWithShape="1">
          <a:blip r:embed="rId3">
            <a:alphaModFix/>
          </a:blip>
          <a:srcRect b="1281" l="49495" r="-1" t="7808"/>
          <a:stretch/>
        </p:blipFill>
        <p:spPr>
          <a:xfrm>
            <a:off x="1" y="10"/>
            <a:ext cx="12191999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"/>
          <p:cNvSpPr/>
          <p:nvPr/>
        </p:nvSpPr>
        <p:spPr>
          <a:xfrm rot="10800000">
            <a:off x="0" y="0"/>
            <a:ext cx="842596" cy="5666154"/>
          </a:xfrm>
          <a:prstGeom prst="triangle">
            <a:avLst>
              <a:gd fmla="val 100000" name="adj"/>
            </a:avLst>
          </a:prstGeom>
          <a:solidFill>
            <a:schemeClr val="accent1">
              <a:alpha val="84705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"/>
          <p:cNvSpPr/>
          <p:nvPr/>
        </p:nvSpPr>
        <p:spPr>
          <a:xfrm>
            <a:off x="3684541" y="0"/>
            <a:ext cx="7315200" cy="6858000"/>
          </a:xfrm>
          <a:prstGeom prst="parallelogram">
            <a:avLst>
              <a:gd fmla="val 14937" name="adj"/>
            </a:avLst>
          </a:prstGeom>
          <a:solidFill>
            <a:schemeClr val="dk1">
              <a:alpha val="7490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69" name="Google Shape;169;p1"/>
          <p:cNvCxnSpPr/>
          <p:nvPr/>
        </p:nvCxnSpPr>
        <p:spPr>
          <a:xfrm>
            <a:off x="9371012" y="0"/>
            <a:ext cx="1219200" cy="685800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0" name="Google Shape;170;p1"/>
          <p:cNvCxnSpPr/>
          <p:nvPr/>
        </p:nvCxnSpPr>
        <p:spPr>
          <a:xfrm flipH="1">
            <a:off x="7425267" y="3681413"/>
            <a:ext cx="4763558" cy="3176587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1" name="Google Shape;171;p1"/>
          <p:cNvSpPr/>
          <p:nvPr/>
        </p:nvSpPr>
        <p:spPr>
          <a:xfrm>
            <a:off x="9181476" y="-8467"/>
            <a:ext cx="3007349" cy="6866467"/>
          </a:xfrm>
          <a:custGeom>
            <a:rect b="b" l="l" r="r" t="t"/>
            <a:pathLst>
              <a:path extrusionOk="0" h="6866467" w="3007349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29803"/>
            </a:schemeClr>
          </a:solidFill>
          <a:ln>
            <a:noFill/>
          </a:ln>
        </p:spPr>
      </p:sp>
      <p:sp>
        <p:nvSpPr>
          <p:cNvPr id="172" name="Google Shape;172;p1"/>
          <p:cNvSpPr/>
          <p:nvPr/>
        </p:nvSpPr>
        <p:spPr>
          <a:xfrm>
            <a:off x="9603442" y="-8467"/>
            <a:ext cx="2588558" cy="6866467"/>
          </a:xfrm>
          <a:custGeom>
            <a:rect b="b" l="l" r="r" t="t"/>
            <a:pathLst>
              <a:path extrusionOk="0" h="6866467" w="2573311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</p:sp>
      <p:sp>
        <p:nvSpPr>
          <p:cNvPr id="173" name="Google Shape;173;p1"/>
          <p:cNvSpPr/>
          <p:nvPr/>
        </p:nvSpPr>
        <p:spPr>
          <a:xfrm>
            <a:off x="8932333" y="3048000"/>
            <a:ext cx="3259667" cy="3810000"/>
          </a:xfrm>
          <a:prstGeom prst="triangle">
            <a:avLst>
              <a:gd fmla="val 100000" name="adj"/>
            </a:avLst>
          </a:prstGeom>
          <a:solidFill>
            <a:schemeClr val="accent2">
              <a:alpha val="71764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"/>
          <p:cNvSpPr txBox="1"/>
          <p:nvPr>
            <p:ph type="ctrTitle"/>
          </p:nvPr>
        </p:nvSpPr>
        <p:spPr>
          <a:xfrm>
            <a:off x="4704200" y="1678665"/>
            <a:ext cx="4569803" cy="23691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Trebuchet MS"/>
              <a:buNone/>
            </a:pPr>
            <a:r>
              <a:rPr lang="nl-NL" sz="5000"/>
              <a:t>Dynamic Markov Models and clustering</a:t>
            </a:r>
            <a:endParaRPr/>
          </a:p>
        </p:txBody>
      </p:sp>
      <p:sp>
        <p:nvSpPr>
          <p:cNvPr id="175" name="Google Shape;175;p1"/>
          <p:cNvSpPr txBox="1"/>
          <p:nvPr>
            <p:ph idx="1" type="subTitle"/>
          </p:nvPr>
        </p:nvSpPr>
        <p:spPr>
          <a:xfrm>
            <a:off x="4700964" y="4050832"/>
            <a:ext cx="4573037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nl-NL">
                <a:solidFill>
                  <a:schemeClr val="lt1"/>
                </a:solidFill>
              </a:rPr>
              <a:t>A Saab “tutorial” on why markov might be handy</a:t>
            </a:r>
            <a:endParaRPr/>
          </a:p>
        </p:txBody>
      </p:sp>
      <p:sp>
        <p:nvSpPr>
          <p:cNvPr id="176" name="Google Shape;176;p1"/>
          <p:cNvSpPr/>
          <p:nvPr/>
        </p:nvSpPr>
        <p:spPr>
          <a:xfrm>
            <a:off x="9334500" y="-8467"/>
            <a:ext cx="2854326" cy="6866467"/>
          </a:xfrm>
          <a:custGeom>
            <a:rect b="b" l="l" r="r" t="t"/>
            <a:pathLst>
              <a:path extrusionOk="0" h="6866467" w="2858013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0075A2">
              <a:alpha val="46666"/>
            </a:srgbClr>
          </a:solidFill>
          <a:ln>
            <a:noFill/>
          </a:ln>
        </p:spPr>
      </p:sp>
      <p:sp>
        <p:nvSpPr>
          <p:cNvPr id="177" name="Google Shape;177;p1"/>
          <p:cNvSpPr/>
          <p:nvPr/>
        </p:nvSpPr>
        <p:spPr>
          <a:xfrm>
            <a:off x="10898730" y="-8467"/>
            <a:ext cx="1290094" cy="6866467"/>
          </a:xfrm>
          <a:custGeom>
            <a:rect b="b" l="l" r="r" t="t"/>
            <a:pathLst>
              <a:path extrusionOk="0" h="6858000" w="1290094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rgbClr val="56A9F3">
              <a:alpha val="69803"/>
            </a:srgbClr>
          </a:solidFill>
          <a:ln>
            <a:noFill/>
          </a:ln>
        </p:spPr>
      </p:sp>
      <p:sp>
        <p:nvSpPr>
          <p:cNvPr id="178" name="Google Shape;178;p1"/>
          <p:cNvSpPr/>
          <p:nvPr/>
        </p:nvSpPr>
        <p:spPr>
          <a:xfrm>
            <a:off x="10938999" y="-8467"/>
            <a:ext cx="1249825" cy="6866467"/>
          </a:xfrm>
          <a:custGeom>
            <a:rect b="b" l="l" r="r" t="t"/>
            <a:pathLst>
              <a:path extrusionOk="0" h="6858000" w="1249825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4705"/>
            </a:schemeClr>
          </a:solidFill>
          <a:ln>
            <a:noFill/>
          </a:ln>
        </p:spPr>
      </p:sp>
      <p:sp>
        <p:nvSpPr>
          <p:cNvPr id="179" name="Google Shape;179;p1"/>
          <p:cNvSpPr/>
          <p:nvPr/>
        </p:nvSpPr>
        <p:spPr>
          <a:xfrm>
            <a:off x="10371666" y="3589867"/>
            <a:ext cx="1817159" cy="3268133"/>
          </a:xfrm>
          <a:prstGeom prst="triangle">
            <a:avLst>
              <a:gd fmla="val 100000" name="adj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0"/>
          <p:cNvSpPr/>
          <p:nvPr/>
        </p:nvSpPr>
        <p:spPr>
          <a:xfrm rot="10800000">
            <a:off x="0" y="0"/>
            <a:ext cx="842596" cy="5666154"/>
          </a:xfrm>
          <a:prstGeom prst="triangle">
            <a:avLst>
              <a:gd fmla="val 100000" name="adj"/>
            </a:avLst>
          </a:prstGeom>
          <a:solidFill>
            <a:schemeClr val="accent1">
              <a:alpha val="84705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0"/>
          <p:cNvSpPr/>
          <p:nvPr/>
        </p:nvSpPr>
        <p:spPr>
          <a:xfrm>
            <a:off x="1624188" y="0"/>
            <a:ext cx="9372600" cy="6858000"/>
          </a:xfrm>
          <a:prstGeom prst="parallelogram">
            <a:avLst>
              <a:gd fmla="val 14937" name="adj"/>
            </a:avLst>
          </a:prstGeom>
          <a:solidFill>
            <a:schemeClr val="lt1">
              <a:alpha val="9372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284" name="Google Shape;284;p10"/>
          <p:cNvCxnSpPr/>
          <p:nvPr/>
        </p:nvCxnSpPr>
        <p:spPr>
          <a:xfrm>
            <a:off x="9371012" y="0"/>
            <a:ext cx="1219200" cy="685800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5" name="Google Shape;285;p10"/>
          <p:cNvCxnSpPr/>
          <p:nvPr/>
        </p:nvCxnSpPr>
        <p:spPr>
          <a:xfrm flipH="1">
            <a:off x="7425267" y="3681413"/>
            <a:ext cx="4763558" cy="3176587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6" name="Google Shape;286;p10"/>
          <p:cNvSpPr/>
          <p:nvPr/>
        </p:nvSpPr>
        <p:spPr>
          <a:xfrm>
            <a:off x="9181476" y="-8467"/>
            <a:ext cx="3007349" cy="6866467"/>
          </a:xfrm>
          <a:custGeom>
            <a:rect b="b" l="l" r="r" t="t"/>
            <a:pathLst>
              <a:path extrusionOk="0" h="6866467" w="3007349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29803"/>
            </a:schemeClr>
          </a:solidFill>
          <a:ln>
            <a:noFill/>
          </a:ln>
        </p:spPr>
      </p:sp>
      <p:sp>
        <p:nvSpPr>
          <p:cNvPr id="287" name="Google Shape;287;p10"/>
          <p:cNvSpPr txBox="1"/>
          <p:nvPr>
            <p:ph type="title"/>
          </p:nvPr>
        </p:nvSpPr>
        <p:spPr>
          <a:xfrm>
            <a:off x="2786047" y="609600"/>
            <a:ext cx="6487955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nl-NL"/>
              <a:t>Clustering labels</a:t>
            </a:r>
            <a:endParaRPr/>
          </a:p>
        </p:txBody>
      </p:sp>
      <p:sp>
        <p:nvSpPr>
          <p:cNvPr id="288" name="Google Shape;288;p10"/>
          <p:cNvSpPr/>
          <p:nvPr/>
        </p:nvSpPr>
        <p:spPr>
          <a:xfrm>
            <a:off x="9603442" y="-8467"/>
            <a:ext cx="2588558" cy="6866467"/>
          </a:xfrm>
          <a:custGeom>
            <a:rect b="b" l="l" r="r" t="t"/>
            <a:pathLst>
              <a:path extrusionOk="0" h="6866467" w="2573311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</p:sp>
      <p:sp>
        <p:nvSpPr>
          <p:cNvPr id="289" name="Google Shape;289;p10"/>
          <p:cNvSpPr/>
          <p:nvPr/>
        </p:nvSpPr>
        <p:spPr>
          <a:xfrm>
            <a:off x="8932333" y="3048000"/>
            <a:ext cx="3259667" cy="3810000"/>
          </a:xfrm>
          <a:prstGeom prst="triangle">
            <a:avLst>
              <a:gd fmla="val 100000" name="adj"/>
            </a:avLst>
          </a:prstGeom>
          <a:solidFill>
            <a:schemeClr val="accent2">
              <a:alpha val="71764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0"/>
          <p:cNvSpPr/>
          <p:nvPr/>
        </p:nvSpPr>
        <p:spPr>
          <a:xfrm>
            <a:off x="9334500" y="-8467"/>
            <a:ext cx="2854326" cy="6866467"/>
          </a:xfrm>
          <a:custGeom>
            <a:rect b="b" l="l" r="r" t="t"/>
            <a:pathLst>
              <a:path extrusionOk="0" h="6866467" w="2858013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0075A2">
              <a:alpha val="46666"/>
            </a:srgbClr>
          </a:solidFill>
          <a:ln>
            <a:noFill/>
          </a:ln>
        </p:spPr>
      </p:sp>
      <p:sp>
        <p:nvSpPr>
          <p:cNvPr id="291" name="Google Shape;291;p10"/>
          <p:cNvSpPr/>
          <p:nvPr/>
        </p:nvSpPr>
        <p:spPr>
          <a:xfrm>
            <a:off x="10898730" y="-8467"/>
            <a:ext cx="1290094" cy="6866467"/>
          </a:xfrm>
          <a:custGeom>
            <a:rect b="b" l="l" r="r" t="t"/>
            <a:pathLst>
              <a:path extrusionOk="0" h="6858000" w="1290094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rgbClr val="56A9F3">
              <a:alpha val="69803"/>
            </a:srgbClr>
          </a:solidFill>
          <a:ln>
            <a:noFill/>
          </a:ln>
        </p:spPr>
      </p:sp>
      <p:sp>
        <p:nvSpPr>
          <p:cNvPr id="292" name="Google Shape;292;p10"/>
          <p:cNvSpPr/>
          <p:nvPr/>
        </p:nvSpPr>
        <p:spPr>
          <a:xfrm>
            <a:off x="10938999" y="-8467"/>
            <a:ext cx="1249825" cy="6866467"/>
          </a:xfrm>
          <a:custGeom>
            <a:rect b="b" l="l" r="r" t="t"/>
            <a:pathLst>
              <a:path extrusionOk="0" h="6858000" w="1249825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4705"/>
            </a:schemeClr>
          </a:solidFill>
          <a:ln>
            <a:noFill/>
          </a:ln>
        </p:spPr>
      </p:sp>
      <p:sp>
        <p:nvSpPr>
          <p:cNvPr id="293" name="Google Shape;293;p10"/>
          <p:cNvSpPr/>
          <p:nvPr/>
        </p:nvSpPr>
        <p:spPr>
          <a:xfrm>
            <a:off x="10371666" y="3589867"/>
            <a:ext cx="1817159" cy="3268133"/>
          </a:xfrm>
          <a:prstGeom prst="triangle">
            <a:avLst>
              <a:gd fmla="val 100000" name="adj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4" name="Google Shape;294;p10"/>
          <p:cNvGrpSpPr/>
          <p:nvPr/>
        </p:nvGrpSpPr>
        <p:grpSpPr>
          <a:xfrm>
            <a:off x="1275233" y="1464247"/>
            <a:ext cx="7573239" cy="4434330"/>
            <a:chOff x="312867" y="1083"/>
            <a:chExt cx="7573239" cy="4434330"/>
          </a:xfrm>
        </p:grpSpPr>
        <p:sp>
          <p:nvSpPr>
            <p:cNvPr id="295" name="Google Shape;295;p10"/>
            <p:cNvSpPr/>
            <p:nvPr/>
          </p:nvSpPr>
          <p:spPr>
            <a:xfrm>
              <a:off x="312867" y="1147033"/>
              <a:ext cx="1992957" cy="996478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3E5477"/>
                </a:gs>
                <a:gs pos="78000">
                  <a:srgbClr val="143A62"/>
                </a:gs>
                <a:gs pos="100000">
                  <a:srgbClr val="143A62"/>
                </a:gs>
              </a:gsLst>
              <a:lin ang="5400000" scaled="0"/>
            </a:gradFill>
            <a:ln>
              <a:noFill/>
            </a:ln>
            <a:effectLst>
              <a:outerShdw blurRad="38100" rotWithShape="0" dir="5400000" dist="254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10"/>
            <p:cNvSpPr txBox="1"/>
            <p:nvPr/>
          </p:nvSpPr>
          <p:spPr>
            <a:xfrm>
              <a:off x="342053" y="1176219"/>
              <a:ext cx="1934585" cy="9381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Trebuchet MS"/>
                <a:buNone/>
              </a:pPr>
              <a:r>
                <a:rPr lang="nl-NL" sz="20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Ship</a:t>
              </a:r>
              <a:endParaRPr sz="2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97" name="Google Shape;297;p10"/>
            <p:cNvSpPr/>
            <p:nvPr/>
          </p:nvSpPr>
          <p:spPr>
            <a:xfrm rot="-2142401">
              <a:off x="2213550" y="1338570"/>
              <a:ext cx="981733" cy="40429"/>
            </a:xfrm>
            <a:custGeom>
              <a:rect b="b" l="l" r="r" t="t"/>
              <a:pathLst>
                <a:path extrusionOk="0" h="120000" w="120000">
                  <a:moveTo>
                    <a:pt x="0" y="59999"/>
                  </a:moveTo>
                  <a:lnTo>
                    <a:pt x="120000" y="59999"/>
                  </a:lnTo>
                </a:path>
              </a:pathLst>
            </a:custGeom>
            <a:noFill/>
            <a:ln cap="rnd" cmpd="sng" w="12700">
              <a:solidFill>
                <a:srgbClr val="0F31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10"/>
            <p:cNvSpPr txBox="1"/>
            <p:nvPr/>
          </p:nvSpPr>
          <p:spPr>
            <a:xfrm rot="-2142401">
              <a:off x="2679873" y="1334242"/>
              <a:ext cx="49086" cy="490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Trebuchet MS"/>
                <a:buNone/>
              </a:pPr>
              <a:r>
                <a:t/>
              </a:r>
              <a:endParaRPr sz="5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99" name="Google Shape;299;p10"/>
            <p:cNvSpPr/>
            <p:nvPr/>
          </p:nvSpPr>
          <p:spPr>
            <a:xfrm>
              <a:off x="3103008" y="574058"/>
              <a:ext cx="1992957" cy="996478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3E5477"/>
                </a:gs>
                <a:gs pos="78000">
                  <a:srgbClr val="143A62"/>
                </a:gs>
                <a:gs pos="100000">
                  <a:srgbClr val="143A62"/>
                </a:gs>
              </a:gsLst>
              <a:lin ang="5400000" scaled="0"/>
            </a:gradFill>
            <a:ln>
              <a:noFill/>
            </a:ln>
            <a:effectLst>
              <a:outerShdw blurRad="38100" rotWithShape="0" dir="5400000" dist="254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0"/>
            <p:cNvSpPr txBox="1"/>
            <p:nvPr/>
          </p:nvSpPr>
          <p:spPr>
            <a:xfrm>
              <a:off x="3132194" y="603244"/>
              <a:ext cx="1934585" cy="9381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Trebuchet MS"/>
                <a:buNone/>
              </a:pPr>
              <a:r>
                <a:rPr lang="nl-NL" sz="20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Anchored</a:t>
              </a:r>
              <a:endParaRPr/>
            </a:p>
          </p:txBody>
        </p:sp>
        <p:sp>
          <p:nvSpPr>
            <p:cNvPr id="301" name="Google Shape;301;p10"/>
            <p:cNvSpPr/>
            <p:nvPr/>
          </p:nvSpPr>
          <p:spPr>
            <a:xfrm rot="2142401">
              <a:off x="2213550" y="1911545"/>
              <a:ext cx="981733" cy="40429"/>
            </a:xfrm>
            <a:custGeom>
              <a:rect b="b" l="l" r="r" t="t"/>
              <a:pathLst>
                <a:path extrusionOk="0" h="120000" w="120000">
                  <a:moveTo>
                    <a:pt x="0" y="59999"/>
                  </a:moveTo>
                  <a:lnTo>
                    <a:pt x="120000" y="59999"/>
                  </a:lnTo>
                </a:path>
              </a:pathLst>
            </a:custGeom>
            <a:noFill/>
            <a:ln cap="rnd" cmpd="sng" w="12700">
              <a:solidFill>
                <a:srgbClr val="0F31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10"/>
            <p:cNvSpPr txBox="1"/>
            <p:nvPr/>
          </p:nvSpPr>
          <p:spPr>
            <a:xfrm rot="2142401">
              <a:off x="2679873" y="1907217"/>
              <a:ext cx="49086" cy="490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Trebuchet MS"/>
                <a:buNone/>
              </a:pPr>
              <a:r>
                <a:t/>
              </a:r>
              <a:endParaRPr sz="5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03" name="Google Shape;303;p10"/>
            <p:cNvSpPr/>
            <p:nvPr/>
          </p:nvSpPr>
          <p:spPr>
            <a:xfrm>
              <a:off x="3103008" y="1720009"/>
              <a:ext cx="1992957" cy="996478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3E5477"/>
                </a:gs>
                <a:gs pos="78000">
                  <a:srgbClr val="143A62"/>
                </a:gs>
                <a:gs pos="100000">
                  <a:srgbClr val="143A62"/>
                </a:gs>
              </a:gsLst>
              <a:lin ang="5400000" scaled="0"/>
            </a:gradFill>
            <a:ln>
              <a:noFill/>
            </a:ln>
            <a:effectLst>
              <a:outerShdw blurRad="38100" rotWithShape="0" dir="5400000" dist="254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10"/>
            <p:cNvSpPr txBox="1"/>
            <p:nvPr/>
          </p:nvSpPr>
          <p:spPr>
            <a:xfrm>
              <a:off x="3132194" y="1749195"/>
              <a:ext cx="1934585" cy="9381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Trebuchet MS"/>
                <a:buNone/>
              </a:pPr>
              <a:r>
                <a:rPr lang="nl-NL" sz="20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Not Anchored</a:t>
              </a:r>
              <a:endParaRPr/>
            </a:p>
          </p:txBody>
        </p:sp>
        <p:sp>
          <p:nvSpPr>
            <p:cNvPr id="305" name="Google Shape;305;p10"/>
            <p:cNvSpPr/>
            <p:nvPr/>
          </p:nvSpPr>
          <p:spPr>
            <a:xfrm rot="-3907178">
              <a:off x="4547165" y="1338570"/>
              <a:ext cx="1894784" cy="40429"/>
            </a:xfrm>
            <a:custGeom>
              <a:rect b="b" l="l" r="r" t="t"/>
              <a:pathLst>
                <a:path extrusionOk="0" h="120000" w="120000">
                  <a:moveTo>
                    <a:pt x="0" y="59999"/>
                  </a:moveTo>
                  <a:lnTo>
                    <a:pt x="120000" y="59999"/>
                  </a:lnTo>
                </a:path>
              </a:pathLst>
            </a:custGeom>
            <a:noFill/>
            <a:ln cap="rnd" cmpd="sng" w="12700">
              <a:solidFill>
                <a:srgbClr val="11396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10"/>
            <p:cNvSpPr txBox="1"/>
            <p:nvPr/>
          </p:nvSpPr>
          <p:spPr>
            <a:xfrm rot="-3907178">
              <a:off x="5447188" y="1311415"/>
              <a:ext cx="94739" cy="947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Trebuchet MS"/>
                <a:buNone/>
              </a:pPr>
              <a:r>
                <a:t/>
              </a:r>
              <a:endParaRPr sz="7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07" name="Google Shape;307;p10"/>
            <p:cNvSpPr/>
            <p:nvPr/>
          </p:nvSpPr>
          <p:spPr>
            <a:xfrm>
              <a:off x="5893149" y="1083"/>
              <a:ext cx="1992957" cy="996478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3E5477"/>
                </a:gs>
                <a:gs pos="78000">
                  <a:srgbClr val="143A62"/>
                </a:gs>
                <a:gs pos="100000">
                  <a:srgbClr val="143A62"/>
                </a:gs>
              </a:gsLst>
              <a:lin ang="5400000" scaled="0"/>
            </a:gradFill>
            <a:ln>
              <a:noFill/>
            </a:ln>
            <a:effectLst>
              <a:outerShdw blurRad="38100" rotWithShape="0" dir="5400000" dist="254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10"/>
            <p:cNvSpPr txBox="1"/>
            <p:nvPr/>
          </p:nvSpPr>
          <p:spPr>
            <a:xfrm>
              <a:off x="5922335" y="30269"/>
              <a:ext cx="1934585" cy="9381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Trebuchet MS"/>
                <a:buNone/>
              </a:pPr>
              <a:r>
                <a:rPr lang="nl-NL" sz="20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Lat/Long anomaly?</a:t>
              </a:r>
              <a:endParaRPr/>
            </a:p>
          </p:txBody>
        </p:sp>
        <p:sp>
          <p:nvSpPr>
            <p:cNvPr id="309" name="Google Shape;309;p10"/>
            <p:cNvSpPr/>
            <p:nvPr/>
          </p:nvSpPr>
          <p:spPr>
            <a:xfrm rot="-2142401">
              <a:off x="5003690" y="1911545"/>
              <a:ext cx="981733" cy="40429"/>
            </a:xfrm>
            <a:custGeom>
              <a:rect b="b" l="l" r="r" t="t"/>
              <a:pathLst>
                <a:path extrusionOk="0" h="120000" w="120000">
                  <a:moveTo>
                    <a:pt x="0" y="59999"/>
                  </a:moveTo>
                  <a:lnTo>
                    <a:pt x="120000" y="59999"/>
                  </a:lnTo>
                </a:path>
              </a:pathLst>
            </a:custGeom>
            <a:noFill/>
            <a:ln cap="rnd" cmpd="sng" w="12700">
              <a:solidFill>
                <a:srgbClr val="11396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10"/>
            <p:cNvSpPr txBox="1"/>
            <p:nvPr/>
          </p:nvSpPr>
          <p:spPr>
            <a:xfrm rot="-2142401">
              <a:off x="5470014" y="1907217"/>
              <a:ext cx="49086" cy="490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Trebuchet MS"/>
                <a:buNone/>
              </a:pPr>
              <a:r>
                <a:t/>
              </a:r>
              <a:endParaRPr sz="5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11" name="Google Shape;311;p10"/>
            <p:cNvSpPr/>
            <p:nvPr/>
          </p:nvSpPr>
          <p:spPr>
            <a:xfrm>
              <a:off x="5893149" y="1147033"/>
              <a:ext cx="1992957" cy="996478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3E5477"/>
                </a:gs>
                <a:gs pos="78000">
                  <a:srgbClr val="143A62"/>
                </a:gs>
                <a:gs pos="100000">
                  <a:srgbClr val="143A62"/>
                </a:gs>
              </a:gsLst>
              <a:lin ang="5400000" scaled="0"/>
            </a:gradFill>
            <a:ln>
              <a:noFill/>
            </a:ln>
            <a:effectLst>
              <a:outerShdw blurRad="38100" rotWithShape="0" dir="5400000" dist="254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10"/>
            <p:cNvSpPr txBox="1"/>
            <p:nvPr/>
          </p:nvSpPr>
          <p:spPr>
            <a:xfrm>
              <a:off x="5922335" y="1176219"/>
              <a:ext cx="1934585" cy="9381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Trebuchet MS"/>
                <a:buNone/>
              </a:pPr>
              <a:r>
                <a:rPr lang="nl-NL" sz="20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Speed/Size anomaly?</a:t>
              </a:r>
              <a:endParaRPr/>
            </a:p>
          </p:txBody>
        </p:sp>
        <p:sp>
          <p:nvSpPr>
            <p:cNvPr id="313" name="Google Shape;313;p10"/>
            <p:cNvSpPr/>
            <p:nvPr/>
          </p:nvSpPr>
          <p:spPr>
            <a:xfrm rot="2142401">
              <a:off x="5003690" y="2484521"/>
              <a:ext cx="981733" cy="40429"/>
            </a:xfrm>
            <a:custGeom>
              <a:rect b="b" l="l" r="r" t="t"/>
              <a:pathLst>
                <a:path extrusionOk="0" h="120000" w="120000">
                  <a:moveTo>
                    <a:pt x="0" y="59999"/>
                  </a:moveTo>
                  <a:lnTo>
                    <a:pt x="120000" y="59999"/>
                  </a:lnTo>
                </a:path>
              </a:pathLst>
            </a:custGeom>
            <a:noFill/>
            <a:ln cap="rnd" cmpd="sng" w="12700">
              <a:solidFill>
                <a:srgbClr val="11396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10"/>
            <p:cNvSpPr txBox="1"/>
            <p:nvPr/>
          </p:nvSpPr>
          <p:spPr>
            <a:xfrm rot="2142401">
              <a:off x="5470014" y="2480192"/>
              <a:ext cx="49086" cy="490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Trebuchet MS"/>
                <a:buNone/>
              </a:pPr>
              <a:r>
                <a:t/>
              </a:r>
              <a:endParaRPr sz="5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15" name="Google Shape;315;p10"/>
            <p:cNvSpPr/>
            <p:nvPr/>
          </p:nvSpPr>
          <p:spPr>
            <a:xfrm>
              <a:off x="5893149" y="2292984"/>
              <a:ext cx="1992957" cy="996478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3E5477"/>
                </a:gs>
                <a:gs pos="78000">
                  <a:srgbClr val="143A62"/>
                </a:gs>
                <a:gs pos="100000">
                  <a:srgbClr val="143A62"/>
                </a:gs>
              </a:gsLst>
              <a:lin ang="5400000" scaled="0"/>
            </a:gradFill>
            <a:ln>
              <a:noFill/>
            </a:ln>
            <a:effectLst>
              <a:outerShdw blurRad="38100" rotWithShape="0" dir="5400000" dist="254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10"/>
            <p:cNvSpPr txBox="1"/>
            <p:nvPr/>
          </p:nvSpPr>
          <p:spPr>
            <a:xfrm>
              <a:off x="5922335" y="2322170"/>
              <a:ext cx="1934585" cy="9381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Trebuchet MS"/>
                <a:buNone/>
              </a:pPr>
              <a:r>
                <a:rPr lang="nl-NL" sz="20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Rate of turn/Size anomaly?</a:t>
              </a:r>
              <a:endParaRPr/>
            </a:p>
          </p:txBody>
        </p:sp>
        <p:sp>
          <p:nvSpPr>
            <p:cNvPr id="317" name="Google Shape;317;p10"/>
            <p:cNvSpPr/>
            <p:nvPr/>
          </p:nvSpPr>
          <p:spPr>
            <a:xfrm rot="3907178">
              <a:off x="4547165" y="3057496"/>
              <a:ext cx="1894784" cy="40429"/>
            </a:xfrm>
            <a:custGeom>
              <a:rect b="b" l="l" r="r" t="t"/>
              <a:pathLst>
                <a:path extrusionOk="0" h="120000" w="120000">
                  <a:moveTo>
                    <a:pt x="0" y="59999"/>
                  </a:moveTo>
                  <a:lnTo>
                    <a:pt x="120000" y="59999"/>
                  </a:lnTo>
                </a:path>
              </a:pathLst>
            </a:custGeom>
            <a:noFill/>
            <a:ln cap="rnd" cmpd="sng" w="12700">
              <a:solidFill>
                <a:srgbClr val="11396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10"/>
            <p:cNvSpPr txBox="1"/>
            <p:nvPr/>
          </p:nvSpPr>
          <p:spPr>
            <a:xfrm rot="3907178">
              <a:off x="5447188" y="3030341"/>
              <a:ext cx="94739" cy="947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Trebuchet MS"/>
                <a:buNone/>
              </a:pPr>
              <a:r>
                <a:t/>
              </a:r>
              <a:endParaRPr sz="7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19" name="Google Shape;319;p10"/>
            <p:cNvSpPr/>
            <p:nvPr/>
          </p:nvSpPr>
          <p:spPr>
            <a:xfrm>
              <a:off x="5893149" y="3438935"/>
              <a:ext cx="1992957" cy="996478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3E5477"/>
                </a:gs>
                <a:gs pos="78000">
                  <a:srgbClr val="143A62"/>
                </a:gs>
                <a:gs pos="100000">
                  <a:srgbClr val="143A62"/>
                </a:gs>
              </a:gsLst>
              <a:lin ang="5400000" scaled="0"/>
            </a:gradFill>
            <a:ln>
              <a:noFill/>
            </a:ln>
            <a:effectLst>
              <a:outerShdw blurRad="38100" rotWithShape="0" dir="5400000" dist="254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10"/>
            <p:cNvSpPr txBox="1"/>
            <p:nvPr/>
          </p:nvSpPr>
          <p:spPr>
            <a:xfrm>
              <a:off x="5922335" y="3468121"/>
              <a:ext cx="1934585" cy="9381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Trebuchet MS"/>
                <a:buNone/>
              </a:pPr>
              <a:r>
                <a:rPr lang="nl-NL" sz="20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Course/Heading anomaly?</a:t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2"/>
        </a:solidFill>
      </p:bgPr>
    </p:bg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5" name="Google Shape;325;p11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6" name="Google Shape;326;p11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27" name="Google Shape;327;p11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28" name="Google Shape;328;p11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329" name="Google Shape;329;p11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330" name="Google Shape;330;p1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11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5A2">
                <a:alpha val="69803"/>
              </a:srgbClr>
            </a:solidFill>
            <a:ln>
              <a:noFill/>
            </a:ln>
          </p:spPr>
        </p:sp>
        <p:sp>
          <p:nvSpPr>
            <p:cNvPr id="332" name="Google Shape;332;p11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56A9F3">
                <a:alpha val="69803"/>
              </a:srgbClr>
            </a:solidFill>
            <a:ln>
              <a:noFill/>
            </a:ln>
          </p:spPr>
        </p:sp>
        <p:sp>
          <p:nvSpPr>
            <p:cNvPr id="333" name="Google Shape;333;p11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34" name="Google Shape;334;p11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11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6" name="Google Shape;336;p11"/>
          <p:cNvSpPr txBox="1"/>
          <p:nvPr>
            <p:ph type="title"/>
          </p:nvPr>
        </p:nvSpPr>
        <p:spPr>
          <a:xfrm>
            <a:off x="609601" y="4385066"/>
            <a:ext cx="10923638" cy="131764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rebuchet MS"/>
              <a:buNone/>
            </a:pPr>
            <a:r>
              <a:rPr lang="nl-NL" sz="5400">
                <a:solidFill>
                  <a:schemeClr val="lt1"/>
                </a:solidFill>
              </a:rPr>
              <a:t>Lat/Long Clustering</a:t>
            </a:r>
            <a:endParaRPr/>
          </a:p>
        </p:txBody>
      </p:sp>
      <p:sp>
        <p:nvSpPr>
          <p:cNvPr id="337" name="Google Shape;337;p11"/>
          <p:cNvSpPr txBox="1"/>
          <p:nvPr>
            <p:ph idx="1" type="body"/>
          </p:nvPr>
        </p:nvSpPr>
        <p:spPr>
          <a:xfrm>
            <a:off x="609600" y="5702709"/>
            <a:ext cx="10923638" cy="521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nl-NL">
                <a:solidFill>
                  <a:srgbClr val="FEFEFE"/>
                </a:solidFill>
              </a:rPr>
              <a:t>Denisity points map</a:t>
            </a:r>
            <a:endParaRPr/>
          </a:p>
        </p:txBody>
      </p:sp>
      <p:sp>
        <p:nvSpPr>
          <p:cNvPr id="338" name="Google Shape;338;p11"/>
          <p:cNvSpPr/>
          <p:nvPr/>
        </p:nvSpPr>
        <p:spPr>
          <a:xfrm>
            <a:off x="0" y="0"/>
            <a:ext cx="12192000" cy="417723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rebuchet MS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39" name="Google Shape;339;p11"/>
          <p:cNvPicPr preferRelativeResize="0"/>
          <p:nvPr/>
        </p:nvPicPr>
        <p:blipFill rotWithShape="1">
          <a:blip r:embed="rId3">
            <a:alphaModFix/>
          </a:blip>
          <a:srcRect b="1" l="14390" r="35335" t="0"/>
          <a:stretch/>
        </p:blipFill>
        <p:spPr>
          <a:xfrm>
            <a:off x="6096000" y="22465"/>
            <a:ext cx="6050260" cy="4091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11"/>
          <p:cNvPicPr preferRelativeResize="0"/>
          <p:nvPr/>
        </p:nvPicPr>
        <p:blipFill rotWithShape="1">
          <a:blip r:embed="rId4">
            <a:alphaModFix/>
          </a:blip>
          <a:srcRect b="10206" l="0" r="3" t="10"/>
          <a:stretch/>
        </p:blipFill>
        <p:spPr>
          <a:xfrm>
            <a:off x="29544" y="21784"/>
            <a:ext cx="6050280" cy="40923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46" name="Google Shape;346;p12"/>
          <p:cNvSpPr txBox="1"/>
          <p:nvPr>
            <p:ph type="title"/>
          </p:nvPr>
        </p:nvSpPr>
        <p:spPr>
          <a:xfrm>
            <a:off x="1333502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nl-NL"/>
              <a:t>So why the clustering</a:t>
            </a:r>
            <a:endParaRPr/>
          </a:p>
        </p:txBody>
      </p:sp>
      <p:sp>
        <p:nvSpPr>
          <p:cNvPr id="347" name="Google Shape;347;p12"/>
          <p:cNvSpPr/>
          <p:nvPr/>
        </p:nvSpPr>
        <p:spPr>
          <a:xfrm rot="10800000">
            <a:off x="0" y="0"/>
            <a:ext cx="842596" cy="5666154"/>
          </a:xfrm>
          <a:prstGeom prst="triangle">
            <a:avLst>
              <a:gd fmla="val 100000" name="adj"/>
            </a:avLst>
          </a:prstGeom>
          <a:solidFill>
            <a:schemeClr val="accent1">
              <a:alpha val="84705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12"/>
          <p:cNvSpPr txBox="1"/>
          <p:nvPr>
            <p:ph idx="1" type="body"/>
          </p:nvPr>
        </p:nvSpPr>
        <p:spPr>
          <a:xfrm>
            <a:off x="1333502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nl-NL"/>
              <a:t>To get labeled data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nl-NL"/>
              <a:t>Will become the input for RNN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sp>
        <p:nvSpPr>
          <p:cNvPr id="349" name="Google Shape;349;p12"/>
          <p:cNvSpPr/>
          <p:nvPr/>
        </p:nvSpPr>
        <p:spPr>
          <a:xfrm flipH="1">
            <a:off x="11743267" y="4013200"/>
            <a:ext cx="448733" cy="2844800"/>
          </a:xfrm>
          <a:prstGeom prst="triangle">
            <a:avLst>
              <a:gd fmla="val 0" name="adj"/>
            </a:avLst>
          </a:prstGeom>
          <a:solidFill>
            <a:schemeClr val="accent1">
              <a:alpha val="84705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0" name="Google Shape;350;p12"/>
          <p:cNvGrpSpPr/>
          <p:nvPr/>
        </p:nvGrpSpPr>
        <p:grpSpPr>
          <a:xfrm>
            <a:off x="5366938" y="474297"/>
            <a:ext cx="6597389" cy="5224724"/>
            <a:chOff x="3305" y="0"/>
            <a:chExt cx="6597389" cy="5224724"/>
          </a:xfrm>
        </p:grpSpPr>
        <p:sp>
          <p:nvSpPr>
            <p:cNvPr id="351" name="Google Shape;351;p12"/>
            <p:cNvSpPr/>
            <p:nvPr/>
          </p:nvSpPr>
          <p:spPr>
            <a:xfrm>
              <a:off x="495299" y="0"/>
              <a:ext cx="5613400" cy="5224724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CAD4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12"/>
            <p:cNvSpPr/>
            <p:nvPr/>
          </p:nvSpPr>
          <p:spPr>
            <a:xfrm>
              <a:off x="3305" y="1567417"/>
              <a:ext cx="1589732" cy="2089889"/>
            </a:xfrm>
            <a:prstGeom prst="roundRect">
              <a:avLst>
                <a:gd fmla="val 16667" name="adj"/>
              </a:avLst>
            </a:prstGeom>
            <a:solidFill>
              <a:srgbClr val="0D6DC5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12"/>
            <p:cNvSpPr txBox="1"/>
            <p:nvPr/>
          </p:nvSpPr>
          <p:spPr>
            <a:xfrm>
              <a:off x="80909" y="1645021"/>
              <a:ext cx="1434524" cy="19346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3800" lIns="83800" spcFirstLastPara="1" rIns="83800" wrap="square" tIns="838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Trebuchet MS"/>
                <a:buNone/>
              </a:pPr>
              <a:r>
                <a:rPr lang="nl-NL" sz="22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Data</a:t>
              </a:r>
              <a:endParaRPr/>
            </a:p>
          </p:txBody>
        </p:sp>
        <p:sp>
          <p:nvSpPr>
            <p:cNvPr id="354" name="Google Shape;354;p12"/>
            <p:cNvSpPr/>
            <p:nvPr/>
          </p:nvSpPr>
          <p:spPr>
            <a:xfrm>
              <a:off x="1672524" y="1567417"/>
              <a:ext cx="1589732" cy="2089889"/>
            </a:xfrm>
            <a:prstGeom prst="roundRect">
              <a:avLst>
                <a:gd fmla="val 16667" name="adj"/>
              </a:avLst>
            </a:prstGeom>
            <a:solidFill>
              <a:srgbClr val="0D6DC5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12"/>
            <p:cNvSpPr txBox="1"/>
            <p:nvPr/>
          </p:nvSpPr>
          <p:spPr>
            <a:xfrm>
              <a:off x="1750128" y="1645021"/>
              <a:ext cx="1434524" cy="19346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3800" lIns="83800" spcFirstLastPara="1" rIns="83800" wrap="square" tIns="838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Trebuchet MS"/>
                <a:buNone/>
              </a:pPr>
              <a:r>
                <a:rPr lang="nl-NL" sz="22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Clustering</a:t>
              </a:r>
              <a:endParaRPr/>
            </a:p>
          </p:txBody>
        </p:sp>
        <p:sp>
          <p:nvSpPr>
            <p:cNvPr id="356" name="Google Shape;356;p12"/>
            <p:cNvSpPr/>
            <p:nvPr/>
          </p:nvSpPr>
          <p:spPr>
            <a:xfrm>
              <a:off x="3341743" y="1567417"/>
              <a:ext cx="1589732" cy="2089889"/>
            </a:xfrm>
            <a:prstGeom prst="roundRect">
              <a:avLst>
                <a:gd fmla="val 16667" name="adj"/>
              </a:avLst>
            </a:prstGeom>
            <a:solidFill>
              <a:srgbClr val="0D6DC5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12"/>
            <p:cNvSpPr txBox="1"/>
            <p:nvPr/>
          </p:nvSpPr>
          <p:spPr>
            <a:xfrm>
              <a:off x="3419347" y="1645021"/>
              <a:ext cx="1434524" cy="19346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3800" lIns="83800" spcFirstLastPara="1" rIns="83800" wrap="square" tIns="838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Trebuchet MS"/>
                <a:buNone/>
              </a:pPr>
              <a:r>
                <a:rPr lang="nl-NL" sz="22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RNN</a:t>
              </a:r>
              <a:endParaRPr/>
            </a:p>
          </p:txBody>
        </p:sp>
        <p:sp>
          <p:nvSpPr>
            <p:cNvPr id="358" name="Google Shape;358;p12"/>
            <p:cNvSpPr/>
            <p:nvPr/>
          </p:nvSpPr>
          <p:spPr>
            <a:xfrm>
              <a:off x="5010962" y="1567417"/>
              <a:ext cx="1589732" cy="2089889"/>
            </a:xfrm>
            <a:prstGeom prst="roundRect">
              <a:avLst>
                <a:gd fmla="val 16667" name="adj"/>
              </a:avLst>
            </a:prstGeom>
            <a:solidFill>
              <a:srgbClr val="0D6DC5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12"/>
            <p:cNvSpPr txBox="1"/>
            <p:nvPr/>
          </p:nvSpPr>
          <p:spPr>
            <a:xfrm>
              <a:off x="5088566" y="1645021"/>
              <a:ext cx="1434524" cy="19346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3800" lIns="83800" spcFirstLastPara="1" rIns="83800" wrap="square" tIns="838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Trebuchet MS"/>
                <a:buNone/>
              </a:pPr>
              <a:r>
                <a:rPr lang="nl-NL" sz="22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Anomaly or not!</a:t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65" name="Google Shape;365;p13"/>
          <p:cNvSpPr txBox="1"/>
          <p:nvPr>
            <p:ph type="title"/>
          </p:nvPr>
        </p:nvSpPr>
        <p:spPr>
          <a:xfrm>
            <a:off x="1043950" y="1179151"/>
            <a:ext cx="3300646" cy="44638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nl-NL"/>
              <a:t>Questions and Feedback?</a:t>
            </a:r>
            <a:endParaRPr/>
          </a:p>
        </p:txBody>
      </p:sp>
      <p:sp>
        <p:nvSpPr>
          <p:cNvPr id="366" name="Google Shape;366;p13"/>
          <p:cNvSpPr/>
          <p:nvPr/>
        </p:nvSpPr>
        <p:spPr>
          <a:xfrm>
            <a:off x="0" y="4013200"/>
            <a:ext cx="448733" cy="2844800"/>
          </a:xfrm>
          <a:prstGeom prst="triangle">
            <a:avLst>
              <a:gd fmla="val 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67" name="Google Shape;367;p13"/>
          <p:cNvCxnSpPr/>
          <p:nvPr/>
        </p:nvCxnSpPr>
        <p:spPr>
          <a:xfrm>
            <a:off x="4656670" y="1442595"/>
            <a:ext cx="0" cy="3937000"/>
          </a:xfrm>
          <a:prstGeom prst="straightConnector1">
            <a:avLst/>
          </a:prstGeom>
          <a:noFill/>
          <a:ln cap="rnd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8" name="Google Shape;368;p13"/>
          <p:cNvSpPr txBox="1"/>
          <p:nvPr>
            <p:ph idx="1" type="body"/>
          </p:nvPr>
        </p:nvSpPr>
        <p:spPr>
          <a:xfrm>
            <a:off x="4978918" y="1109145"/>
            <a:ext cx="6341016" cy="460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51459" lvl="0" marL="34290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sp>
        <p:nvSpPr>
          <p:cNvPr id="369" name="Google Shape;369;p13"/>
          <p:cNvSpPr/>
          <p:nvPr/>
        </p:nvSpPr>
        <p:spPr>
          <a:xfrm flipH="1" rot="10800000">
            <a:off x="11364139" y="0"/>
            <a:ext cx="842596" cy="4616289"/>
          </a:xfrm>
          <a:prstGeom prst="triangle">
            <a:avLst>
              <a:gd fmla="val 10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2"/>
          <p:cNvPicPr preferRelativeResize="0"/>
          <p:nvPr/>
        </p:nvPicPr>
        <p:blipFill rotWithShape="1">
          <a:blip r:embed="rId3">
            <a:alphaModFix/>
          </a:blip>
          <a:srcRect b="6120" l="0" r="-2" t="1784"/>
          <a:stretch/>
        </p:blipFill>
        <p:spPr>
          <a:xfrm>
            <a:off x="4269854" y="-1"/>
            <a:ext cx="7922146" cy="6858001"/>
          </a:xfrm>
          <a:custGeom>
            <a:rect b="b" l="l" r="r" t="t"/>
            <a:pathLst>
              <a:path extrusionOk="0" h="6858001" w="7922146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85" name="Google Shape;185;p2"/>
          <p:cNvSpPr txBox="1"/>
          <p:nvPr>
            <p:ph type="title"/>
          </p:nvPr>
        </p:nvSpPr>
        <p:spPr>
          <a:xfrm>
            <a:off x="677333" y="609600"/>
            <a:ext cx="3851123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nl-NL"/>
              <a:t>Quick Recap</a:t>
            </a:r>
            <a:endParaRPr/>
          </a:p>
        </p:txBody>
      </p:sp>
      <p:sp>
        <p:nvSpPr>
          <p:cNvPr id="186" name="Google Shape;186;p2"/>
          <p:cNvSpPr txBox="1"/>
          <p:nvPr>
            <p:ph idx="1" type="body"/>
          </p:nvPr>
        </p:nvSpPr>
        <p:spPr>
          <a:xfrm>
            <a:off x="677334" y="2160589"/>
            <a:ext cx="3851122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32"/>
              <a:buChar char="►"/>
            </a:pPr>
            <a:r>
              <a:rPr lang="nl-NL" sz="1665"/>
              <a:t>Last week :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332"/>
              <a:buChar char="►"/>
            </a:pPr>
            <a:r>
              <a:rPr lang="nl-NL" sz="1665"/>
              <a:t>RNN predict ship’s course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184"/>
              <a:buChar char="►"/>
            </a:pPr>
            <a:r>
              <a:rPr lang="nl-NL" sz="1480"/>
              <a:t>Had some issues in accuracy</a:t>
            </a:r>
            <a:endParaRPr sz="1480"/>
          </a:p>
          <a:p>
            <a:pPr indent="-285750" lvl="1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184"/>
              <a:buChar char="►"/>
            </a:pPr>
            <a:r>
              <a:rPr lang="nl-NL" sz="1480"/>
              <a:t>Really difficult to predict</a:t>
            </a:r>
            <a:endParaRPr sz="1480"/>
          </a:p>
          <a:p>
            <a:pPr indent="-210566" lvl="1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184"/>
              <a:buNone/>
            </a:pPr>
            <a:r>
              <a:t/>
            </a:r>
            <a:endParaRPr sz="1480"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332"/>
              <a:buChar char="►"/>
            </a:pPr>
            <a:r>
              <a:rPr lang="nl-NL" sz="1665"/>
              <a:t>Thick line is the original course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332"/>
              <a:buChar char="►"/>
            </a:pPr>
            <a:r>
              <a:rPr lang="nl-NL" sz="1665"/>
              <a:t>Thin line the predicted next point</a:t>
            </a:r>
            <a:endParaRPr/>
          </a:p>
          <a:p>
            <a:pPr indent="-451104" lvl="1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7104"/>
              <a:buChar char="►"/>
            </a:pPr>
            <a:r>
              <a:rPr lang="nl-NL" sz="8880"/>
              <a:t>☹</a:t>
            </a:r>
            <a:endParaRPr sz="8880"/>
          </a:p>
        </p:txBody>
      </p:sp>
      <p:cxnSp>
        <p:nvCxnSpPr>
          <p:cNvPr id="187" name="Google Shape;187;p2"/>
          <p:cNvCxnSpPr/>
          <p:nvPr/>
        </p:nvCxnSpPr>
        <p:spPr>
          <a:xfrm>
            <a:off x="9371012" y="0"/>
            <a:ext cx="1219200" cy="685800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8" name="Google Shape;188;p2"/>
          <p:cNvCxnSpPr/>
          <p:nvPr/>
        </p:nvCxnSpPr>
        <p:spPr>
          <a:xfrm flipH="1">
            <a:off x="7425267" y="3681413"/>
            <a:ext cx="4763558" cy="3176587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9" name="Google Shape;189;p2"/>
          <p:cNvSpPr/>
          <p:nvPr/>
        </p:nvSpPr>
        <p:spPr>
          <a:xfrm>
            <a:off x="9181476" y="-8467"/>
            <a:ext cx="3007349" cy="6866467"/>
          </a:xfrm>
          <a:custGeom>
            <a:rect b="b" l="l" r="r" t="t"/>
            <a:pathLst>
              <a:path extrusionOk="0" h="6866467" w="3007349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29803"/>
            </a:schemeClr>
          </a:solidFill>
          <a:ln>
            <a:noFill/>
          </a:ln>
        </p:spPr>
      </p:sp>
      <p:sp>
        <p:nvSpPr>
          <p:cNvPr id="190" name="Google Shape;190;p2"/>
          <p:cNvSpPr/>
          <p:nvPr/>
        </p:nvSpPr>
        <p:spPr>
          <a:xfrm>
            <a:off x="9603442" y="-8467"/>
            <a:ext cx="2588558" cy="6866467"/>
          </a:xfrm>
          <a:custGeom>
            <a:rect b="b" l="l" r="r" t="t"/>
            <a:pathLst>
              <a:path extrusionOk="0" h="6866467" w="2573311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</p:sp>
      <p:sp>
        <p:nvSpPr>
          <p:cNvPr id="191" name="Google Shape;191;p2"/>
          <p:cNvSpPr/>
          <p:nvPr/>
        </p:nvSpPr>
        <p:spPr>
          <a:xfrm>
            <a:off x="8932333" y="3048000"/>
            <a:ext cx="3259667" cy="3810000"/>
          </a:xfrm>
          <a:prstGeom prst="triangle">
            <a:avLst>
              <a:gd fmla="val 100000" name="adj"/>
            </a:avLst>
          </a:prstGeom>
          <a:solidFill>
            <a:schemeClr val="accent2">
              <a:alpha val="71764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"/>
          <p:cNvSpPr/>
          <p:nvPr/>
        </p:nvSpPr>
        <p:spPr>
          <a:xfrm>
            <a:off x="9334500" y="-8467"/>
            <a:ext cx="2854326" cy="6866467"/>
          </a:xfrm>
          <a:custGeom>
            <a:rect b="b" l="l" r="r" t="t"/>
            <a:pathLst>
              <a:path extrusionOk="0" h="6866467" w="2858013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0075A2">
              <a:alpha val="46666"/>
            </a:srgbClr>
          </a:solidFill>
          <a:ln>
            <a:noFill/>
          </a:ln>
        </p:spPr>
      </p:sp>
      <p:sp>
        <p:nvSpPr>
          <p:cNvPr id="193" name="Google Shape;193;p2"/>
          <p:cNvSpPr/>
          <p:nvPr/>
        </p:nvSpPr>
        <p:spPr>
          <a:xfrm>
            <a:off x="10898730" y="-8467"/>
            <a:ext cx="1290094" cy="6866467"/>
          </a:xfrm>
          <a:custGeom>
            <a:rect b="b" l="l" r="r" t="t"/>
            <a:pathLst>
              <a:path extrusionOk="0" h="6858000" w="1290094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rgbClr val="56A9F3">
              <a:alpha val="69803"/>
            </a:srgbClr>
          </a:solidFill>
          <a:ln>
            <a:noFill/>
          </a:ln>
        </p:spPr>
      </p:sp>
      <p:sp>
        <p:nvSpPr>
          <p:cNvPr id="194" name="Google Shape;194;p2"/>
          <p:cNvSpPr/>
          <p:nvPr/>
        </p:nvSpPr>
        <p:spPr>
          <a:xfrm>
            <a:off x="10938999" y="-8467"/>
            <a:ext cx="1249825" cy="6866467"/>
          </a:xfrm>
          <a:custGeom>
            <a:rect b="b" l="l" r="r" t="t"/>
            <a:pathLst>
              <a:path extrusionOk="0" h="6858000" w="1249825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4705"/>
            </a:schemeClr>
          </a:solidFill>
          <a:ln>
            <a:noFill/>
          </a:ln>
        </p:spPr>
      </p:sp>
      <p:sp>
        <p:nvSpPr>
          <p:cNvPr id="195" name="Google Shape;195;p2"/>
          <p:cNvSpPr/>
          <p:nvPr/>
        </p:nvSpPr>
        <p:spPr>
          <a:xfrm>
            <a:off x="10371666" y="3589867"/>
            <a:ext cx="1817159" cy="3268133"/>
          </a:xfrm>
          <a:prstGeom prst="triangle">
            <a:avLst>
              <a:gd fmla="val 100000" name="adj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oogle Shape;200;p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1" name="Google Shape;201;p3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2" name="Google Shape;202;p3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03" name="Google Shape;203;p3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204" name="Google Shape;204;p3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05" name="Google Shape;205;p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5A2">
                <a:alpha val="69803"/>
              </a:srgbClr>
            </a:solidFill>
            <a:ln>
              <a:noFill/>
            </a:ln>
          </p:spPr>
        </p:sp>
        <p:sp>
          <p:nvSpPr>
            <p:cNvPr id="207" name="Google Shape;207;p3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56A9F3">
                <a:alpha val="69803"/>
              </a:srgbClr>
            </a:solidFill>
            <a:ln>
              <a:noFill/>
            </a:ln>
          </p:spPr>
        </p:sp>
        <p:sp>
          <p:nvSpPr>
            <p:cNvPr id="208" name="Google Shape;208;p3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209" name="Google Shape;209;p3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1" name="Google Shape;211;p3"/>
          <p:cNvSpPr txBox="1"/>
          <p:nvPr>
            <p:ph type="title"/>
          </p:nvPr>
        </p:nvSpPr>
        <p:spPr>
          <a:xfrm>
            <a:off x="985969" y="4473227"/>
            <a:ext cx="8288032" cy="10966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100"/>
              <a:buFont typeface="Trebuchet MS"/>
              <a:buNone/>
            </a:pPr>
            <a:r>
              <a:rPr lang="nl-NL" sz="4100"/>
              <a:t>What is a Dynamic Markov Model</a:t>
            </a:r>
            <a:endParaRPr/>
          </a:p>
        </p:txBody>
      </p:sp>
      <p:pic>
        <p:nvPicPr>
          <p:cNvPr descr="Resultado de imagen de weather" id="212" name="Google Shape;212;p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18554" l="0" r="1" t="15433"/>
          <a:stretch/>
        </p:blipFill>
        <p:spPr>
          <a:xfrm>
            <a:off x="677334" y="468621"/>
            <a:ext cx="8274669" cy="363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100"/>
              <a:buFont typeface="Trebuchet MS"/>
              <a:buNone/>
            </a:pPr>
            <a:r>
              <a:rPr lang="nl-NL" sz="4100"/>
              <a:t>What is a Dynamic Markov Model</a:t>
            </a:r>
            <a:endParaRPr/>
          </a:p>
        </p:txBody>
      </p:sp>
      <p:pic>
        <p:nvPicPr>
          <p:cNvPr descr="Resultado de imagen de markov model weather" id="218" name="Google Shape;21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5036" y="2159331"/>
            <a:ext cx="4868165" cy="3882362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4"/>
          <p:cNvSpPr txBox="1"/>
          <p:nvPr>
            <p:ph idx="1" type="body"/>
          </p:nvPr>
        </p:nvSpPr>
        <p:spPr>
          <a:xfrm>
            <a:off x="6416039" y="2160589"/>
            <a:ext cx="2927185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66700" lvl="0" marL="342900" rtl="0" algn="l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5" name="Google Shape;225;p5"/>
          <p:cNvSpPr/>
          <p:nvPr/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6" name="Google Shape;226;p5"/>
          <p:cNvSpPr/>
          <p:nvPr/>
        </p:nvSpPr>
        <p:spPr>
          <a:xfrm rot="10800000">
            <a:off x="4660127" y="-3"/>
            <a:ext cx="1056745" cy="6858001"/>
          </a:xfrm>
          <a:prstGeom prst="triangle">
            <a:avLst>
              <a:gd fmla="val 10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7" name="Google Shape;227;p5"/>
          <p:cNvSpPr txBox="1"/>
          <p:nvPr>
            <p:ph type="title"/>
          </p:nvPr>
        </p:nvSpPr>
        <p:spPr>
          <a:xfrm>
            <a:off x="673754" y="643467"/>
            <a:ext cx="4203045" cy="13756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Cambria Math"/>
              <a:buNone/>
            </a:pPr>
            <a:r>
              <a:rPr lang="nl-NL" sz="3300">
                <a:solidFill>
                  <a:schemeClr val="lt1"/>
                </a:solidFill>
                <a:latin typeface="Cambria Math"/>
                <a:ea typeface="Cambria Math"/>
                <a:cs typeface="Cambria Math"/>
                <a:sym typeface="Cambria Math"/>
              </a:rPr>
              <a:t>Why is this helpful in anomaly detection? </a:t>
            </a:r>
            <a:endParaRPr sz="3300">
              <a:solidFill>
                <a:schemeClr val="lt1"/>
              </a:solidFill>
            </a:endParaRPr>
          </a:p>
        </p:txBody>
      </p:sp>
      <p:sp>
        <p:nvSpPr>
          <p:cNvPr id="228" name="Google Shape;228;p5"/>
          <p:cNvSpPr txBox="1"/>
          <p:nvPr>
            <p:ph idx="1" type="body"/>
          </p:nvPr>
        </p:nvSpPr>
        <p:spPr>
          <a:xfrm>
            <a:off x="673754" y="2160590"/>
            <a:ext cx="3973943" cy="344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nl-NL">
                <a:solidFill>
                  <a:schemeClr val="lt1"/>
                </a:solidFill>
                <a:latin typeface="Cambria Math"/>
                <a:ea typeface="Cambria Math"/>
                <a:cs typeface="Cambria Math"/>
                <a:sym typeface="Cambria Math"/>
              </a:rPr>
              <a:t>P(sunny|cloudy) = 0.3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nl-NL">
                <a:solidFill>
                  <a:schemeClr val="lt1"/>
                </a:solidFill>
                <a:latin typeface="Cambria Math"/>
                <a:ea typeface="Cambria Math"/>
                <a:cs typeface="Cambria Math"/>
                <a:sym typeface="Cambria Math"/>
              </a:rPr>
              <a:t>P(rainy | rainy) = </a:t>
            </a:r>
            <a:r>
              <a:rPr lang="nl-NL">
                <a:solidFill>
                  <a:srgbClr val="00B050"/>
                </a:solidFill>
                <a:latin typeface="Cambria Math"/>
                <a:ea typeface="Cambria Math"/>
                <a:cs typeface="Cambria Math"/>
                <a:sym typeface="Cambria Math"/>
              </a:rPr>
              <a:t>0.4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nl-NL">
                <a:solidFill>
                  <a:schemeClr val="lt1"/>
                </a:solidFill>
                <a:latin typeface="Cambria Math"/>
                <a:ea typeface="Cambria Math"/>
                <a:cs typeface="Cambria Math"/>
                <a:sym typeface="Cambria Math"/>
              </a:rPr>
              <a:t>P(rainy|sunny) = </a:t>
            </a:r>
            <a:r>
              <a:rPr b="1" lang="nl-NL">
                <a:solidFill>
                  <a:srgbClr val="FF0000"/>
                </a:solidFill>
                <a:latin typeface="Cambria Math"/>
                <a:ea typeface="Cambria Math"/>
                <a:cs typeface="Cambria Math"/>
                <a:sym typeface="Cambria Math"/>
              </a:rPr>
              <a:t>0.1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descr="Resultado de imagen de markov model weather" id="229" name="Google Shape;22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1" y="1371772"/>
            <a:ext cx="5143500" cy="410194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5"/>
          <p:cNvSpPr/>
          <p:nvPr/>
        </p:nvSpPr>
        <p:spPr>
          <a:xfrm flipH="1">
            <a:off x="11755696" y="4013200"/>
            <a:ext cx="448733" cy="2844800"/>
          </a:xfrm>
          <a:prstGeom prst="triangle">
            <a:avLst>
              <a:gd fmla="val 0" name="adj"/>
            </a:avLst>
          </a:prstGeom>
          <a:solidFill>
            <a:schemeClr val="accent1">
              <a:alpha val="84705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2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6"/>
          <p:cNvSpPr txBox="1"/>
          <p:nvPr>
            <p:ph type="title"/>
          </p:nvPr>
        </p:nvSpPr>
        <p:spPr>
          <a:xfrm>
            <a:off x="5536734" y="609600"/>
            <a:ext cx="37372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Trebuchet MS"/>
              <a:buNone/>
            </a:pPr>
            <a:r>
              <a:rPr lang="nl-NL" sz="3100">
                <a:solidFill>
                  <a:schemeClr val="lt1"/>
                </a:solidFill>
              </a:rPr>
              <a:t>How does this apply to our project</a:t>
            </a:r>
            <a:endParaRPr/>
          </a:p>
        </p:txBody>
      </p:sp>
      <p:sp>
        <p:nvSpPr>
          <p:cNvPr id="236" name="Google Shape;236;p6"/>
          <p:cNvSpPr txBox="1"/>
          <p:nvPr>
            <p:ph idx="1" type="body"/>
          </p:nvPr>
        </p:nvSpPr>
        <p:spPr>
          <a:xfrm>
            <a:off x="5209563" y="2160589"/>
            <a:ext cx="4064439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nl-NL"/>
              <a:t>E.g: Orientation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nl-NL"/>
              <a:t>5 partitions = 5 states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id="237" name="Google Shape;237;p6"/>
          <p:cNvPicPr preferRelativeResize="0"/>
          <p:nvPr/>
        </p:nvPicPr>
        <p:blipFill rotWithShape="1">
          <a:blip r:embed="rId3">
            <a:alphaModFix/>
          </a:blip>
          <a:srcRect b="0" l="24974" r="30775" t="0"/>
          <a:stretch/>
        </p:blipFill>
        <p:spPr>
          <a:xfrm>
            <a:off x="20" y="-1"/>
            <a:ext cx="5394940" cy="6858001"/>
          </a:xfrm>
          <a:custGeom>
            <a:rect b="b" l="l" r="r" t="t"/>
            <a:pathLst>
              <a:path extrusionOk="0" h="6858000" w="539496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238" name="Google Shape;238;p6"/>
          <p:cNvSpPr/>
          <p:nvPr/>
        </p:nvSpPr>
        <p:spPr>
          <a:xfrm rot="10800000">
            <a:off x="0" y="0"/>
            <a:ext cx="842596" cy="5666154"/>
          </a:xfrm>
          <a:prstGeom prst="triangle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3" name="Google Shape;243;p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4" name="Google Shape;244;p7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5" name="Google Shape;245;p7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46" name="Google Shape;246;p7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247" name="Google Shape;247;p7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48" name="Google Shape;248;p7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7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5A2">
                <a:alpha val="69803"/>
              </a:srgbClr>
            </a:solidFill>
            <a:ln>
              <a:noFill/>
            </a:ln>
          </p:spPr>
        </p:sp>
        <p:sp>
          <p:nvSpPr>
            <p:cNvPr id="250" name="Google Shape;250;p7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56A9F3">
                <a:alpha val="69803"/>
              </a:srgbClr>
            </a:solidFill>
            <a:ln>
              <a:noFill/>
            </a:ln>
          </p:spPr>
        </p:sp>
        <p:sp>
          <p:nvSpPr>
            <p:cNvPr id="251" name="Google Shape;251;p7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252" name="Google Shape;252;p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7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4" name="Google Shape;254;p7"/>
          <p:cNvSpPr txBox="1"/>
          <p:nvPr>
            <p:ph type="title"/>
          </p:nvPr>
        </p:nvSpPr>
        <p:spPr>
          <a:xfrm>
            <a:off x="985969" y="4553712"/>
            <a:ext cx="8288032" cy="109631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Trebuchet MS"/>
              <a:buNone/>
            </a:pPr>
            <a:r>
              <a:rPr lang="nl-NL" sz="48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Chances and changes</a:t>
            </a:r>
            <a:endParaRPr/>
          </a:p>
        </p:txBody>
      </p:sp>
      <p:pic>
        <p:nvPicPr>
          <p:cNvPr id="255" name="Google Shape;255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1289" y="934222"/>
            <a:ext cx="8197391" cy="329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2"/>
        </a:solid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1" name="Google Shape;261;p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262" name="Google Shape;262;p8"/>
          <p:cNvCxnSpPr/>
          <p:nvPr/>
        </p:nvCxnSpPr>
        <p:spPr>
          <a:xfrm>
            <a:off x="3953376" y="0"/>
            <a:ext cx="1219200" cy="6858000"/>
          </a:xfrm>
          <a:prstGeom prst="straightConnector1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3" name="Google Shape;263;p8"/>
          <p:cNvCxnSpPr/>
          <p:nvPr/>
        </p:nvCxnSpPr>
        <p:spPr>
          <a:xfrm flipH="1">
            <a:off x="2133042" y="3681413"/>
            <a:ext cx="4763558" cy="3176587"/>
          </a:xfrm>
          <a:prstGeom prst="straightConnector1">
            <a:avLst/>
          </a:prstGeom>
          <a:noFill/>
          <a:ln cap="flat" cmpd="sng" w="9525">
            <a:solidFill>
              <a:srgbClr val="FEFEFE">
                <a:alpha val="8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4" name="Google Shape;264;p8"/>
          <p:cNvSpPr/>
          <p:nvPr/>
        </p:nvSpPr>
        <p:spPr>
          <a:xfrm>
            <a:off x="3324631" y="-8467"/>
            <a:ext cx="3007349" cy="6866467"/>
          </a:xfrm>
          <a:custGeom>
            <a:rect b="b" l="l" r="r" t="t"/>
            <a:pathLst>
              <a:path extrusionOk="0" h="6866467" w="3007349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29803"/>
            </a:schemeClr>
          </a:solidFill>
          <a:ln>
            <a:noFill/>
          </a:ln>
        </p:spPr>
      </p:sp>
      <p:sp>
        <p:nvSpPr>
          <p:cNvPr id="265" name="Google Shape;265;p8"/>
          <p:cNvSpPr/>
          <p:nvPr/>
        </p:nvSpPr>
        <p:spPr>
          <a:xfrm>
            <a:off x="3746597" y="-8467"/>
            <a:ext cx="2588558" cy="6866467"/>
          </a:xfrm>
          <a:custGeom>
            <a:rect b="b" l="l" r="r" t="t"/>
            <a:pathLst>
              <a:path extrusionOk="0" h="6866467" w="2573311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</p:sp>
      <p:sp>
        <p:nvSpPr>
          <p:cNvPr id="266" name="Google Shape;266;p8"/>
          <p:cNvSpPr/>
          <p:nvPr/>
        </p:nvSpPr>
        <p:spPr>
          <a:xfrm>
            <a:off x="3075488" y="3048000"/>
            <a:ext cx="3259667" cy="3810000"/>
          </a:xfrm>
          <a:prstGeom prst="triangle">
            <a:avLst>
              <a:gd fmla="val 100000" name="adj"/>
            </a:avLst>
          </a:prstGeom>
          <a:solidFill>
            <a:schemeClr val="accent2">
              <a:alpha val="71764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8"/>
          <p:cNvSpPr/>
          <p:nvPr/>
        </p:nvSpPr>
        <p:spPr>
          <a:xfrm>
            <a:off x="3477655" y="-8467"/>
            <a:ext cx="2854326" cy="6866467"/>
          </a:xfrm>
          <a:custGeom>
            <a:rect b="b" l="l" r="r" t="t"/>
            <a:pathLst>
              <a:path extrusionOk="0" h="6866467" w="2858013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0075A2">
              <a:alpha val="69803"/>
            </a:srgbClr>
          </a:solidFill>
          <a:ln>
            <a:noFill/>
          </a:ln>
        </p:spPr>
      </p:sp>
      <p:sp>
        <p:nvSpPr>
          <p:cNvPr id="268" name="Google Shape;268;p8"/>
          <p:cNvSpPr/>
          <p:nvPr/>
        </p:nvSpPr>
        <p:spPr>
          <a:xfrm>
            <a:off x="4514821" y="3589867"/>
            <a:ext cx="1817159" cy="3268133"/>
          </a:xfrm>
          <a:prstGeom prst="triangle">
            <a:avLst>
              <a:gd fmla="val 100000" name="adj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8"/>
          <p:cNvSpPr txBox="1"/>
          <p:nvPr>
            <p:ph type="title"/>
          </p:nvPr>
        </p:nvSpPr>
        <p:spPr>
          <a:xfrm>
            <a:off x="677334" y="609600"/>
            <a:ext cx="3843375" cy="51756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600"/>
              <a:buFont typeface="Trebuchet MS"/>
              <a:buNone/>
            </a:pPr>
            <a:r>
              <a:rPr lang="nl-NL">
                <a:solidFill>
                  <a:srgbClr val="FEFEFE"/>
                </a:solidFill>
              </a:rPr>
              <a:t>Why is this related to clustering</a:t>
            </a:r>
            <a:endParaRPr/>
          </a:p>
        </p:txBody>
      </p:sp>
      <p:sp>
        <p:nvSpPr>
          <p:cNvPr id="270" name="Google Shape;270;p8"/>
          <p:cNvSpPr/>
          <p:nvPr/>
        </p:nvSpPr>
        <p:spPr>
          <a:xfrm>
            <a:off x="5082154" y="-8467"/>
            <a:ext cx="7109846" cy="6866467"/>
          </a:xfrm>
          <a:custGeom>
            <a:rect b="b" l="l" r="r" t="t"/>
            <a:pathLst>
              <a:path extrusionOk="0" h="6866467" w="7109846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1" name="Google Shape;271;p8"/>
          <p:cNvSpPr txBox="1"/>
          <p:nvPr>
            <p:ph idx="1" type="body"/>
          </p:nvPr>
        </p:nvSpPr>
        <p:spPr>
          <a:xfrm>
            <a:off x="6116084" y="609601"/>
            <a:ext cx="5511296" cy="51756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nl-NL">
                <a:solidFill>
                  <a:srgbClr val="FFFFFF"/>
                </a:solidFill>
              </a:rPr>
              <a:t>Features outside of lat and long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nl-NL">
                <a:solidFill>
                  <a:srgbClr val="FFFFFF"/>
                </a:solidFill>
              </a:rPr>
              <a:t>Ex: Speed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nl-NL"/>
              <a:t>The problem with speed{and the rest of the lot}</a:t>
            </a:r>
            <a:endParaRPr/>
          </a:p>
        </p:txBody>
      </p:sp>
      <p:sp>
        <p:nvSpPr>
          <p:cNvPr id="277" name="Google Shape;277;p9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nl-NL"/>
              <a:t>SPEED: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nl-NL"/>
              <a:t>take most common length</a:t>
            </a:r>
            <a:endParaRPr/>
          </a:p>
          <a:p>
            <a:pPr indent="-228600" lvl="2" marL="1143000" rtl="0" algn="l">
              <a:spcBef>
                <a:spcPts val="1000"/>
              </a:spcBef>
              <a:spcAft>
                <a:spcPts val="0"/>
              </a:spcAft>
              <a:buSzPts val="1120"/>
              <a:buChar char="►"/>
            </a:pPr>
            <a:r>
              <a:rPr lang="nl-NL"/>
              <a:t>ignoring size if 0</a:t>
            </a:r>
            <a:endParaRPr/>
          </a:p>
          <a:p>
            <a:pPr indent="-228600" lvl="2" marL="1143000" rtl="0" algn="l">
              <a:spcBef>
                <a:spcPts val="1000"/>
              </a:spcBef>
              <a:spcAft>
                <a:spcPts val="0"/>
              </a:spcAft>
              <a:buSzPts val="1120"/>
              <a:buChar char="►"/>
            </a:pPr>
            <a:r>
              <a:rPr lang="nl-NL"/>
              <a:t>if no further option remains -&gt; remove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nl-NL"/>
              <a:t>If Speed of ship within range of lengthType (Markov model)</a:t>
            </a:r>
            <a:endParaRPr/>
          </a:p>
          <a:p>
            <a:pPr indent="-228600" lvl="2" marL="1143000" rtl="0" algn="l">
              <a:spcBef>
                <a:spcPts val="1000"/>
              </a:spcBef>
              <a:spcAft>
                <a:spcPts val="0"/>
              </a:spcAft>
              <a:buSzPts val="1120"/>
              <a:buChar char="►"/>
            </a:pPr>
            <a:r>
              <a:rPr lang="nl-NL"/>
              <a:t>Output: A /NA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acet">
  <a:themeElements>
    <a:clrScheme name="Blauw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acet">
  <a:themeElements>
    <a:clrScheme name="Blauw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2019-11-15T13:50:53Z</dcterms:created>
  <dc:creator>Akash</dc:creator>
</cp:coreProperties>
</file>