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D5240156-3A1D-4342-866D-B13E34A68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1514" b="187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6C06D2-CCB2-47D3-AF24-24DB741FD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r>
              <a:rPr lang="nl-NL" dirty="0"/>
              <a:t>RNN &amp; US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12D622E-D196-4882-AF5F-0C20D2DF5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Team Saab</a:t>
            </a: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38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E1EEF-E47E-4D8D-81A5-D9AAA10AA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473227"/>
            <a:ext cx="8288032" cy="1096648"/>
          </a:xfrm>
        </p:spPr>
        <p:txBody>
          <a:bodyPr>
            <a:normAutofit/>
          </a:bodyPr>
          <a:lstStyle/>
          <a:p>
            <a:pPr algn="l"/>
            <a:r>
              <a:rPr lang="nl-NL" sz="4800" dirty="0"/>
              <a:t>Clustering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12C7DBB-FA41-4988-A6D4-1CF4A8E53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569874"/>
            <a:ext cx="8288032" cy="70167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nl-NL" sz="1700" dirty="0"/>
              <a:t>“More data &gt; </a:t>
            </a:r>
            <a:r>
              <a:rPr lang="nl-NL" sz="1700" dirty="0" err="1"/>
              <a:t>better</a:t>
            </a:r>
            <a:r>
              <a:rPr lang="nl-NL" sz="1700" dirty="0"/>
              <a:t> </a:t>
            </a:r>
            <a:r>
              <a:rPr lang="nl-NL" sz="1700" dirty="0" err="1"/>
              <a:t>algorithms</a:t>
            </a:r>
            <a:r>
              <a:rPr lang="nl-NL" sz="1700" dirty="0"/>
              <a:t>”</a:t>
            </a:r>
          </a:p>
          <a:p>
            <a:pPr algn="l">
              <a:lnSpc>
                <a:spcPct val="90000"/>
              </a:lnSpc>
            </a:pPr>
            <a:r>
              <a:rPr lang="nl-NL" sz="1700" dirty="0"/>
              <a:t>-Jeroen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6485FBE-8873-4E64-8541-0F1094685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8" r="2" b="11987"/>
          <a:stretch/>
        </p:blipFill>
        <p:spPr>
          <a:xfrm>
            <a:off x="677334" y="468621"/>
            <a:ext cx="8274669" cy="3635025"/>
          </a:xfrm>
          <a:custGeom>
            <a:avLst/>
            <a:gdLst>
              <a:gd name="connsiteX0" fmla="*/ 540554 w 8274669"/>
              <a:gd name="connsiteY0" fmla="*/ 0 h 3635025"/>
              <a:gd name="connsiteX1" fmla="*/ 8274669 w 8274669"/>
              <a:gd name="connsiteY1" fmla="*/ 0 h 3635025"/>
              <a:gd name="connsiteX2" fmla="*/ 8274669 w 8274669"/>
              <a:gd name="connsiteY2" fmla="*/ 3635025 h 3635025"/>
              <a:gd name="connsiteX3" fmla="*/ 0 w 8274669"/>
              <a:gd name="connsiteY3" fmla="*/ 3635025 h 363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470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0787A-0A24-482E-8360-D1915BA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nl-NL"/>
              <a:t>RNN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7C030C-0468-452E-931F-B61A1BE86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nl-NL"/>
              <a:t>85% cap?</a:t>
            </a:r>
          </a:p>
          <a:p>
            <a:pPr lvl="1"/>
            <a:r>
              <a:rPr lang="nl-NL"/>
              <a:t>More nodes</a:t>
            </a:r>
          </a:p>
          <a:p>
            <a:pPr lvl="1"/>
            <a:r>
              <a:rPr lang="nl-NL"/>
              <a:t>More layers</a:t>
            </a:r>
          </a:p>
          <a:p>
            <a:pPr lvl="1"/>
            <a:r>
              <a:rPr lang="nl-NL"/>
              <a:t>Overfitting?</a:t>
            </a:r>
          </a:p>
          <a:p>
            <a:pPr lvl="1"/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F17086E-2A1F-4333-93D4-051969F72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383" y="2024743"/>
            <a:ext cx="6975016" cy="21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1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9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AD1BBB1-CE81-4F46-A4EC-3CCC851EF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21343"/>
            <a:ext cx="2931158" cy="3757896"/>
          </a:xfrm>
          <a:prstGeom prst="rect">
            <a:avLst/>
          </a:prstGeom>
        </p:spPr>
      </p:pic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D41D243-B8BA-4AB3-87C9-1070847CD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993" y="225757"/>
            <a:ext cx="2618052" cy="375348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243FCFC-7F0E-4A66-84E1-89DC075A2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546" y="216473"/>
            <a:ext cx="2840886" cy="376276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DBDB9BA-E1B6-43F0-9C90-EA6EA9CA1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A9DDAE-64C2-40B3-9604-0E796767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nl-NL" dirty="0"/>
              <a:t>RNN </a:t>
            </a:r>
            <a:r>
              <a:rPr lang="nl-NL" dirty="0" err="1"/>
              <a:t>Epoch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430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1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61B86A-7437-4728-9897-2A6D0A36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120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dirty="0">
                <a:solidFill>
                  <a:srgbClr val="FFFFFF"/>
                </a:solidFill>
              </a:rPr>
              <a:t>Recommendations?</a:t>
            </a:r>
          </a:p>
        </p:txBody>
      </p:sp>
      <p:sp>
        <p:nvSpPr>
          <p:cNvPr id="50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259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30</Words>
  <Application>Microsoft Office PowerPoint</Application>
  <PresentationFormat>Breedbeeld</PresentationFormat>
  <Paragraphs>12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RNN &amp; US</vt:lpstr>
      <vt:lpstr>Clustering</vt:lpstr>
      <vt:lpstr>RNN</vt:lpstr>
      <vt:lpstr>RNN Epoch </vt:lpstr>
      <vt:lpstr>Recommendations?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 &amp; US</dc:title>
  <dc:creator>Akash</dc:creator>
  <cp:lastModifiedBy>Akash</cp:lastModifiedBy>
  <cp:revision>3</cp:revision>
  <dcterms:created xsi:type="dcterms:W3CDTF">2019-11-10T14:07:41Z</dcterms:created>
  <dcterms:modified xsi:type="dcterms:W3CDTF">2019-11-12T12:56:29Z</dcterms:modified>
</cp:coreProperties>
</file>