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LLLVyPHWc+D0ymwdxCtKZE6+v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0c68a5c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70c68a5c5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c68a5c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0c68a5c5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0c68a5c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70c68a5c5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1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1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1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1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2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30505" r="-1" t="9090"/>
          <a:stretch/>
        </p:blipFill>
        <p:spPr>
          <a:xfrm>
            <a:off x="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"/>
          <p:cNvSpPr/>
          <p:nvPr/>
        </p:nvSpPr>
        <p:spPr>
          <a:xfrm>
            <a:off x="3684541" y="0"/>
            <a:ext cx="7315200" cy="6858000"/>
          </a:xfrm>
          <a:prstGeom prst="parallelogram">
            <a:avLst>
              <a:gd fmla="val 14937" name="adj"/>
            </a:avLst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704200" y="1678665"/>
            <a:ext cx="4569803" cy="236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nl-NL"/>
              <a:t>Progress sprint 5 @ Saab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700964" y="4050832"/>
            <a:ext cx="457303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>
                <a:solidFill>
                  <a:schemeClr val="lt1"/>
                </a:solidFill>
              </a:rPr>
              <a:t>13-11-2019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155" name="Google Shape;155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56" name="Google Shape;156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RNN – Newer Version</a:t>
            </a:r>
            <a:endParaRPr/>
          </a:p>
        </p:txBody>
      </p: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Computational issues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Jeroen’s advice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Lots of testing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GRU instead of LSTM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Dropout 50%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632" y="2285196"/>
            <a:ext cx="8345368" cy="4572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RNN - Visualization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Normalized values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X: Y_values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Y: Y_predictions</a:t>
            </a:r>
            <a:endParaRPr/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6483" y="2160589"/>
            <a:ext cx="5497519" cy="360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55" name="Google Shape;255;p13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6" name="Google Shape;256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59" name="Google Shape;259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0" name="Google Shape;260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262" name="Google Shape;262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63" name="Google Shape;263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64" name="Google Shape;264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3"/>
          <p:cNvSpPr txBox="1"/>
          <p:nvPr>
            <p:ph type="title"/>
          </p:nvPr>
        </p:nvSpPr>
        <p:spPr>
          <a:xfrm>
            <a:off x="7094394" y="2240986"/>
            <a:ext cx="2610585" cy="2367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RNN – More Data</a:t>
            </a:r>
            <a:endParaRPr/>
          </a:p>
        </p:txBody>
      </p:sp>
      <p:pic>
        <p:nvPicPr>
          <p:cNvPr id="266" name="Google Shape;26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" l="0" r="2783" t="0"/>
          <a:stretch/>
        </p:blipFill>
        <p:spPr>
          <a:xfrm>
            <a:off x="0" y="1"/>
            <a:ext cx="78670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0c68a5c53_0_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>
                <a:solidFill>
                  <a:srgbClr val="FF0000"/>
                </a:solidFill>
              </a:rPr>
              <a:t>RNN - geoVisualization (??)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2" name="Google Shape;272;g70c68a5c53_0_1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3" name="Google Shape;273;g70c68a5c5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8" y="1815688"/>
            <a:ext cx="934402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c68a5c53_0_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>
                <a:solidFill>
                  <a:srgbClr val="FF0000"/>
                </a:solidFill>
              </a:rPr>
              <a:t>RNN - geoVisualization (??)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9" name="Google Shape;279;g70c68a5c53_0_28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0" name="Google Shape;280;g70c68a5c5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73" y="1655125"/>
            <a:ext cx="7208500" cy="46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0c68a5c53_0_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>
                <a:solidFill>
                  <a:srgbClr val="FF0000"/>
                </a:solidFill>
              </a:rPr>
              <a:t>RNN - geoVisualization (??)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" name="Google Shape;286;g70c68a5c53_0_2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7" name="Google Shape;287;g70c68a5c5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400" y="1426400"/>
            <a:ext cx="5693601" cy="5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Documentation</a:t>
            </a:r>
            <a:endParaRPr/>
          </a:p>
        </p:txBody>
      </p:sp>
      <p:sp>
        <p:nvSpPr>
          <p:cNvPr id="293" name="Google Shape;293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Scribbr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Expand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Comments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Contents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677334" y="1485332"/>
            <a:ext cx="9483703" cy="4763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Clustering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Heatmap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Main Clustering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Rounding Longitude/Latitude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nl-NL"/>
              <a:t>V1</a:t>
            </a:r>
            <a:endParaRPr/>
          </a:p>
          <a:p>
            <a:pPr indent="-228600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nl-NL"/>
              <a:t>V2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More Clustering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RNN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Basic version (first results)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Newer version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nl-NL"/>
              <a:t>Visualization 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440"/>
              <a:buChar char="►"/>
            </a:pPr>
            <a:r>
              <a:rPr lang="nl-NL">
                <a:solidFill>
                  <a:srgbClr val="FF0000"/>
                </a:solidFill>
              </a:rPr>
              <a:t>geoVisualization (??)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Documentation progress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677334" y="1498604"/>
            <a:ext cx="2644867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Trebuchet MS"/>
              <a:buNone/>
            </a:pPr>
            <a:r>
              <a:rPr lang="nl-NL" sz="3959"/>
              <a:t>Clustering - Heatmap</a:t>
            </a:r>
            <a:endParaRPr sz="3959"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9" name="Google Shape;169;p3"/>
          <p:cNvSpPr txBox="1"/>
          <p:nvPr>
            <p:ph idx="2" type="body"/>
          </p:nvPr>
        </p:nvSpPr>
        <p:spPr>
          <a:xfrm>
            <a:off x="677334" y="2777069"/>
            <a:ext cx="2644867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201" y="0"/>
            <a:ext cx="88697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76" name="Google Shape;176;p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177" name="Google Shape;177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9" name="Google Shape;179;p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80" name="Google Shape;180;p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81" name="Google Shape;181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83" name="Google Shape;183;p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4" name="Google Shape;184;p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85" name="Google Shape;185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4"/>
          <p:cNvSpPr txBox="1"/>
          <p:nvPr>
            <p:ph type="title"/>
          </p:nvPr>
        </p:nvSpPr>
        <p:spPr>
          <a:xfrm>
            <a:off x="6094409" y="1722427"/>
            <a:ext cx="3179593" cy="232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Trebuchet MS"/>
              <a:buNone/>
            </a:pPr>
            <a:r>
              <a:rPr lang="nl-NL" sz="5000"/>
              <a:t>Main Clustering</a:t>
            </a:r>
            <a:endParaRPr/>
          </a:p>
        </p:txBody>
      </p:sp>
      <p:sp>
        <p:nvSpPr>
          <p:cNvPr id="187" name="Google Shape;187;p4"/>
          <p:cNvSpPr txBox="1"/>
          <p:nvPr>
            <p:ph idx="1" type="body"/>
          </p:nvPr>
        </p:nvSpPr>
        <p:spPr>
          <a:xfrm>
            <a:off x="6094409" y="4050833"/>
            <a:ext cx="3179593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>
                <a:solidFill>
                  <a:srgbClr val="7F7F7F"/>
                </a:solidFill>
              </a:rPr>
              <a:t>&gt;200reps</a:t>
            </a:r>
            <a:endParaRPr/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953" y="835015"/>
            <a:ext cx="3965400" cy="2987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604" y="4199911"/>
            <a:ext cx="4977562" cy="169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Clustering - Rounding Lat/Long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First version: </a:t>
            </a:r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817133"/>
            <a:ext cx="94488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02" name="Google Shape;202;p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03" name="Google Shape;203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5" name="Google Shape;205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06" name="Google Shape;206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07" name="Google Shape;207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209" name="Google Shape;209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210" name="Google Shape;210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6"/>
          <p:cNvSpPr txBox="1"/>
          <p:nvPr>
            <p:ph type="title"/>
          </p:nvPr>
        </p:nvSpPr>
        <p:spPr>
          <a:xfrm>
            <a:off x="7187586" y="2015083"/>
            <a:ext cx="2721524" cy="2065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Trebuchet MS"/>
              <a:buNone/>
            </a:pPr>
            <a:r>
              <a:rPr lang="nl-NL" sz="3959"/>
              <a:t>Clustering – Rounding Lat/Long</a:t>
            </a:r>
            <a:endParaRPr/>
          </a:p>
        </p:txBody>
      </p:sp>
      <p:sp>
        <p:nvSpPr>
          <p:cNvPr id="213" name="Google Shape;213;p6"/>
          <p:cNvSpPr/>
          <p:nvPr/>
        </p:nvSpPr>
        <p:spPr>
          <a:xfrm rot="10800000">
            <a:off x="3174" y="1270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" y="774381"/>
            <a:ext cx="6951832" cy="5300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More Clustering</a:t>
            </a:r>
            <a:endParaRPr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See HTML in Antonio’s folder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Alternative: &gt;200Reps</a:t>
            </a:r>
            <a:endParaRPr/>
          </a:p>
        </p:txBody>
      </p:sp>
      <p:pic>
        <p:nvPicPr>
          <p:cNvPr id="221" name="Google Shape;2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270000"/>
            <a:ext cx="49149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RNN – Basic version</a:t>
            </a:r>
            <a:endParaRPr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First steps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Unique mmsi’s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Red line = Average</a:t>
            </a:r>
            <a:endParaRPr/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4306" y="2343677"/>
            <a:ext cx="6947694" cy="451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RNN – Basic version</a:t>
            </a:r>
            <a:endParaRPr/>
          </a:p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504549"/>
            <a:ext cx="7235026" cy="522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2019-11-12T13:26:55Z</dcterms:created>
  <dc:creator>Dauwe Schimmel</dc:creator>
</cp:coreProperties>
</file>