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eQUWcYQ7d+q2UPU7emBrfs9G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d441e864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d441e86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d441e86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d441e86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9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9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30505" r="-1" t="9090"/>
          <a:stretch/>
        </p:blipFill>
        <p:spPr>
          <a:xfrm>
            <a:off x="1" y="10"/>
            <a:ext cx="1219200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"/>
          <p:cNvSpPr/>
          <p:nvPr/>
        </p:nvSpPr>
        <p:spPr>
          <a:xfrm>
            <a:off x="3684541" y="0"/>
            <a:ext cx="7315200" cy="6858000"/>
          </a:xfrm>
          <a:prstGeom prst="parallelogram">
            <a:avLst>
              <a:gd fmla="val 14937" name="adj"/>
            </a:avLst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 txBox="1"/>
          <p:nvPr>
            <p:ph type="ctrTitle"/>
          </p:nvPr>
        </p:nvSpPr>
        <p:spPr>
          <a:xfrm>
            <a:off x="4704200" y="1678665"/>
            <a:ext cx="4569803" cy="23691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nl-NL"/>
              <a:t>Progress sprint 8 @ Saab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4700964" y="4050832"/>
            <a:ext cx="4573037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nl-NL">
                <a:solidFill>
                  <a:schemeClr val="lt1"/>
                </a:solidFill>
              </a:rPr>
              <a:t>08-01-2020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6666"/>
            </a:srgb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803"/>
            </a:srgbClr>
          </a:solidFill>
          <a:ln>
            <a:noFill/>
          </a:ln>
        </p:spPr>
      </p:sp>
      <p:sp>
        <p:nvSpPr>
          <p:cNvPr id="155" name="Google Shape;155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</p:sp>
      <p:sp>
        <p:nvSpPr>
          <p:cNvPr id="156" name="Google Shape;156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Content</a:t>
            </a:r>
            <a:endParaRPr/>
          </a:p>
        </p:txBody>
      </p:sp>
      <p:sp>
        <p:nvSpPr>
          <p:cNvPr id="162" name="Google Shape;162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Results NN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Resuts statistical approach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Prototype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NN</a:t>
            </a:r>
            <a:endParaRPr/>
          </a:p>
        </p:txBody>
      </p:sp>
      <p:sp>
        <p:nvSpPr>
          <p:cNvPr id="168" name="Google Shape;168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No more rotating, angular speed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RMSE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Speed * 5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Speed * 2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9" name="Google Shape;169;p3"/>
          <p:cNvPicPr preferRelativeResize="0"/>
          <p:nvPr/>
        </p:nvPicPr>
        <p:blipFill rotWithShape="1">
          <a:blip r:embed="rId3">
            <a:alphaModFix/>
          </a:blip>
          <a:srcRect b="0" l="0" r="63516" t="68247"/>
          <a:stretch/>
        </p:blipFill>
        <p:spPr>
          <a:xfrm>
            <a:off x="4975668" y="2920866"/>
            <a:ext cx="3276474" cy="1180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4">
            <a:alphaModFix/>
          </a:blip>
          <a:srcRect b="1" l="0" r="66264" t="70382"/>
          <a:stretch/>
        </p:blipFill>
        <p:spPr>
          <a:xfrm>
            <a:off x="4975668" y="4514013"/>
            <a:ext cx="3041891" cy="111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NN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677334" y="2078707"/>
            <a:ext cx="8596668" cy="4557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Binary Crossentropy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Speed / 5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Speed / 2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Linked with prototype – later this presentation</a:t>
            </a:r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5668" y="3592842"/>
            <a:ext cx="3150238" cy="12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5668" y="2078707"/>
            <a:ext cx="3150238" cy="118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Results statistical approach: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★"/>
            </a:pPr>
            <a:r>
              <a:rPr lang="nl-NL"/>
              <a:t>Using KDE to </a:t>
            </a:r>
            <a:r>
              <a:rPr lang="nl-NL"/>
              <a:t>approximate</a:t>
            </a:r>
            <a:r>
              <a:rPr lang="nl-NL"/>
              <a:t> the density distribution of the feature evaluated at each node.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So far implemented for speed and direction 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Currently evaluating speed tolerancy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★"/>
            </a:pPr>
            <a:r>
              <a:rPr lang="nl-NL"/>
              <a:t>Implemented a buffer with 5 steps to clear the noise (little anomalies that do not make sense at all: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Detecting: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As </a:t>
            </a:r>
            <a:r>
              <a:rPr b="1" lang="nl-NL">
                <a:solidFill>
                  <a:srgbClr val="0000FF"/>
                </a:solidFill>
              </a:rPr>
              <a:t>BLUE</a:t>
            </a:r>
            <a:r>
              <a:rPr lang="nl-NL"/>
              <a:t>: Anchored ships → They should be treated differently → working on that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As </a:t>
            </a:r>
            <a:r>
              <a:rPr b="1" lang="nl-NL">
                <a:solidFill>
                  <a:srgbClr val="FF9900"/>
                </a:solidFill>
              </a:rPr>
              <a:t>ORANGE</a:t>
            </a:r>
            <a:r>
              <a:rPr lang="nl-NL"/>
              <a:t>: Trajectories for which we do not have enough info to conclude anything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As </a:t>
            </a:r>
            <a:r>
              <a:rPr b="1" lang="nl-NL">
                <a:solidFill>
                  <a:srgbClr val="FF0000"/>
                </a:solidFill>
              </a:rPr>
              <a:t>RED</a:t>
            </a:r>
            <a:r>
              <a:rPr lang="nl-NL"/>
              <a:t>: Anomaly according to the historical data in the surroundings of the point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As </a:t>
            </a:r>
            <a:r>
              <a:rPr b="1" lang="nl-NL">
                <a:solidFill>
                  <a:srgbClr val="00FF00"/>
                </a:solidFill>
              </a:rPr>
              <a:t>GREEN</a:t>
            </a:r>
            <a:r>
              <a:rPr lang="nl-NL"/>
              <a:t>: Normal behaviors.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○"/>
            </a:pPr>
            <a:r>
              <a:rPr lang="nl-NL"/>
              <a:t>To get printed as RED, ORANGE or BLUE we take into account 5 steps.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nl-NL"/>
              <a:t>If within those 5 steps more than the 60% of the transitions have been labeled under the same color, the transition we are evaluating will get the same color.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d441e8648_0_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This week. Statistical Approach</a:t>
            </a:r>
            <a:endParaRPr/>
          </a:p>
        </p:txBody>
      </p:sp>
      <p:sp>
        <p:nvSpPr>
          <p:cNvPr id="190" name="Google Shape;190;g6d441e8648_0_1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Apply the algorithm to the rest of the features.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Get a unique model from this. </a:t>
            </a:r>
            <a:r>
              <a:rPr b="1" lang="nl-NL"/>
              <a:t>Two options</a:t>
            </a:r>
            <a:endParaRPr b="1"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Throw anomalies specifying from which feature they come.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E.g.: SHIP GOING TO FAST / SHIP FACING A WEIRD DIRECTION / SHIP ROTATING TOO FAST (...).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Try to ponderate all probabilities:</a:t>
            </a:r>
            <a:endParaRPr/>
          </a:p>
          <a:p>
            <a:pPr indent="-320039" lvl="2" marL="13716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E.g.: ANOMALY/NORMAL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d441e8648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Results. Direction</a:t>
            </a:r>
            <a:endParaRPr/>
          </a:p>
        </p:txBody>
      </p:sp>
      <p:sp>
        <p:nvSpPr>
          <p:cNvPr id="196" name="Google Shape;196;g6d441e8648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6d441e864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746125"/>
            <a:ext cx="6395500" cy="4966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g6d441e8648_0_0"/>
          <p:cNvCxnSpPr/>
          <p:nvPr/>
        </p:nvCxnSpPr>
        <p:spPr>
          <a:xfrm flipH="1">
            <a:off x="2231000" y="5486400"/>
            <a:ext cx="6527400" cy="32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" name="Google Shape;199;g6d441e8648_0_0"/>
          <p:cNvSpPr txBox="1"/>
          <p:nvPr/>
        </p:nvSpPr>
        <p:spPr>
          <a:xfrm>
            <a:off x="8857575" y="5279850"/>
            <a:ext cx="2082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Crossing a road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0" name="Google Shape;200;g6d441e8648_0_0"/>
          <p:cNvCxnSpPr/>
          <p:nvPr/>
        </p:nvCxnSpPr>
        <p:spPr>
          <a:xfrm flipH="1">
            <a:off x="2495250" y="1255925"/>
            <a:ext cx="5833500" cy="81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1" name="Google Shape;201;g6d441e8648_0_0"/>
          <p:cNvSpPr txBox="1"/>
          <p:nvPr/>
        </p:nvSpPr>
        <p:spPr>
          <a:xfrm>
            <a:off x="8353575" y="1050600"/>
            <a:ext cx="30903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Sudden change on the course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2" name="Google Shape;202;g6d441e8648_0_0"/>
          <p:cNvCxnSpPr/>
          <p:nvPr/>
        </p:nvCxnSpPr>
        <p:spPr>
          <a:xfrm flipH="1">
            <a:off x="4841850" y="4015650"/>
            <a:ext cx="2511900" cy="538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3" name="Google Shape;203;g6d441e8648_0_0"/>
          <p:cNvSpPr txBox="1"/>
          <p:nvPr/>
        </p:nvSpPr>
        <p:spPr>
          <a:xfrm>
            <a:off x="7626375" y="3886200"/>
            <a:ext cx="4544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Probably crossing an area where ships go towards the opposite direction (Kind of Noise)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4" name="Google Shape;204;g6d441e8648_0_0"/>
          <p:cNvCxnSpPr/>
          <p:nvPr/>
        </p:nvCxnSpPr>
        <p:spPr>
          <a:xfrm rot="10800000">
            <a:off x="2049050" y="2818675"/>
            <a:ext cx="5618700" cy="49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5" name="Google Shape;205;g6d441e8648_0_0"/>
          <p:cNvSpPr txBox="1"/>
          <p:nvPr/>
        </p:nvSpPr>
        <p:spPr>
          <a:xfrm>
            <a:off x="7899100" y="2653350"/>
            <a:ext cx="2297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-NL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Weird direction</a:t>
            </a:r>
            <a:endParaRPr b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Prototype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HTML file (downloaded)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Summary</a:t>
            </a:r>
            <a:endParaRPr/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Results NN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Resuts statistical approach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Prototype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2019-11-26T14:10:02Z</dcterms:created>
  <dc:creator>Dauwe Schimmel</dc:creator>
</cp:coreProperties>
</file>