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MPplAGJYRUX5Gp+Olz8OewFYD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9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5" name="Google Shape;25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1" name="Google Shape;141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2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4" name="Google Shape;144;p2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47" name="Google Shape;147;p2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8" name="Google Shape;148;p2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49" name="Google Shape;149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30505" r="-1" t="9089"/>
          <a:stretch/>
        </p:blipFill>
        <p:spPr>
          <a:xfrm>
            <a:off x="1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3684541" y="0"/>
            <a:ext cx="7315200" cy="6858000"/>
          </a:xfrm>
          <a:prstGeom prst="parallelogram">
            <a:avLst>
              <a:gd fmla="val 14937" name="adj"/>
            </a:avLst>
          </a:prstGeom>
          <a:solidFill>
            <a:schemeClr val="dk1">
              <a:alpha val="7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9" name="Google Shape;169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</p:sp>
      <p:sp>
        <p:nvSpPr>
          <p:cNvPr id="172" name="Google Shape;172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73" name="Google Shape;173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>
            <p:ph type="ctrTitle"/>
          </p:nvPr>
        </p:nvSpPr>
        <p:spPr>
          <a:xfrm>
            <a:off x="4704200" y="1678665"/>
            <a:ext cx="4569803" cy="2369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nl-NL"/>
              <a:t>Progress sprint 7 @ Saab</a:t>
            </a:r>
            <a:endParaRPr/>
          </a:p>
        </p:txBody>
      </p:sp>
      <p:sp>
        <p:nvSpPr>
          <p:cNvPr id="175" name="Google Shape;175;p1"/>
          <p:cNvSpPr txBox="1"/>
          <p:nvPr>
            <p:ph idx="1" type="subTitle"/>
          </p:nvPr>
        </p:nvSpPr>
        <p:spPr>
          <a:xfrm>
            <a:off x="4700964" y="4050832"/>
            <a:ext cx="457303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nl-NL">
                <a:solidFill>
                  <a:schemeClr val="lt1"/>
                </a:solidFill>
              </a:rPr>
              <a:t>11-12-2019</a:t>
            </a:r>
            <a:endParaRPr/>
          </a:p>
        </p:txBody>
      </p:sp>
      <p:sp>
        <p:nvSpPr>
          <p:cNvPr id="176" name="Google Shape;176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6274"/>
            </a:srgbClr>
          </a:solidFill>
          <a:ln>
            <a:noFill/>
          </a:ln>
        </p:spPr>
      </p:sp>
      <p:sp>
        <p:nvSpPr>
          <p:cNvPr id="177" name="Google Shape;177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411"/>
            </a:srgbClr>
          </a:solidFill>
          <a:ln>
            <a:noFill/>
          </a:ln>
        </p:spPr>
      </p:sp>
      <p:sp>
        <p:nvSpPr>
          <p:cNvPr id="178" name="Google Shape;178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313"/>
            </a:schemeClr>
          </a:solidFill>
          <a:ln>
            <a:noFill/>
          </a:ln>
        </p:spPr>
      </p:sp>
      <p:sp>
        <p:nvSpPr>
          <p:cNvPr id="179" name="Google Shape;179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Results NN:</a:t>
            </a:r>
            <a:endParaRPr/>
          </a:p>
        </p:txBody>
      </p:sp>
      <p:sp>
        <p:nvSpPr>
          <p:cNvPr id="245" name="Google Shape;245;p1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nl-NL"/>
              <a:t>Linear model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different layer for lat and long</a:t>
            </a:r>
            <a:endParaRPr/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913" y="1733413"/>
            <a:ext cx="50006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Results statistical approach</a:t>
            </a:r>
            <a:endParaRPr/>
          </a:p>
        </p:txBody>
      </p:sp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Angular speed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Rate of course change with speed</a:t>
            </a:r>
            <a:endParaRPr/>
          </a:p>
        </p:txBody>
      </p:sp>
      <p:pic>
        <p:nvPicPr>
          <p:cNvPr id="253" name="Google Shape;2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850" y="1637243"/>
            <a:ext cx="5854057" cy="4927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11"/>
          <p:cNvCxnSpPr/>
          <p:nvPr/>
        </p:nvCxnSpPr>
        <p:spPr>
          <a:xfrm>
            <a:off x="8933317" y="2773038"/>
            <a:ext cx="561900" cy="240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11"/>
          <p:cNvSpPr txBox="1"/>
          <p:nvPr/>
        </p:nvSpPr>
        <p:spPr>
          <a:xfrm>
            <a:off x="8933331" y="2560657"/>
            <a:ext cx="935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Results statistical approach:</a:t>
            </a:r>
            <a:endParaRPr/>
          </a:p>
        </p:txBody>
      </p:sp>
      <p:sp>
        <p:nvSpPr>
          <p:cNvPr id="261" name="Google Shape;261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Directional Map</a:t>
            </a:r>
            <a:endParaRPr/>
          </a:p>
        </p:txBody>
      </p:sp>
      <p:pic>
        <p:nvPicPr>
          <p:cNvPr id="262" name="Google Shape;2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2247" y="412375"/>
            <a:ext cx="1179650" cy="9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325" y="2532875"/>
            <a:ext cx="5785849" cy="4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4450" y="1347200"/>
            <a:ext cx="6047200" cy="25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Results statistical approach: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For every node, we compute the the history of directions and we plot the average of them (</a:t>
            </a:r>
            <a:r>
              <a:rPr b="1" lang="nl-NL"/>
              <a:t>previous plot</a:t>
            </a:r>
            <a:r>
              <a:rPr lang="nl-NL"/>
              <a:t>).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Aproximate the directions with a normal distribution, to get its density function: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4600" y="3823500"/>
            <a:ext cx="4573975" cy="28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9303" y="3823503"/>
            <a:ext cx="4618456" cy="28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Results statistical approach:</a:t>
            </a:r>
            <a:endParaRPr/>
          </a:p>
        </p:txBody>
      </p:sp>
      <p:sp>
        <p:nvSpPr>
          <p:cNvPr id="278" name="Google Shape;278;p14"/>
          <p:cNvSpPr txBox="1"/>
          <p:nvPr>
            <p:ph idx="1" type="body"/>
          </p:nvPr>
        </p:nvSpPr>
        <p:spPr>
          <a:xfrm>
            <a:off x="677329" y="2160600"/>
            <a:ext cx="47550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Noise is normal (small segments that are detected as anomaly). They can get pooled.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Back to previous 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79" name="Google Shape;2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495" y="2160600"/>
            <a:ext cx="5072630" cy="38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563" y="3491838"/>
            <a:ext cx="38195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7121" y="5069450"/>
            <a:ext cx="2613066" cy="1788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Results statistical approach:</a:t>
            </a:r>
            <a:endParaRPr/>
          </a:p>
        </p:txBody>
      </p:sp>
      <p:sp>
        <p:nvSpPr>
          <p:cNvPr id="287" name="Google Shape;287;p1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88" name="Google Shape;2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" y="2160600"/>
            <a:ext cx="5029234" cy="38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1988" y="2440363"/>
            <a:ext cx="6276975" cy="267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15"/>
          <p:cNvCxnSpPr/>
          <p:nvPr/>
        </p:nvCxnSpPr>
        <p:spPr>
          <a:xfrm flipH="1" rot="10800000">
            <a:off x="1790775" y="4006675"/>
            <a:ext cx="5462100" cy="12747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Results statistical approach: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SOLUTIONS: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40"/>
              <a:buChar char="►"/>
            </a:pPr>
            <a:r>
              <a:rPr b="1" lang="nl-NL">
                <a:solidFill>
                  <a:srgbClr val="38761D"/>
                </a:solidFill>
              </a:rPr>
              <a:t>Multi-peak normal distribution inference for each node.</a:t>
            </a:r>
            <a:endParaRPr b="1">
              <a:solidFill>
                <a:srgbClr val="38761D"/>
              </a:solidFill>
            </a:endParaRPr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40"/>
              <a:buChar char="►"/>
            </a:pPr>
            <a:r>
              <a:rPr b="1" lang="nl-NL">
                <a:solidFill>
                  <a:srgbClr val="38761D"/>
                </a:solidFill>
              </a:rPr>
              <a:t>Do not aproximate it with a normal distribution but do some basic probability calculation.</a:t>
            </a:r>
            <a:endParaRPr b="1">
              <a:solidFill>
                <a:srgbClr val="38761D"/>
              </a:solidFill>
            </a:endParaRPr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40"/>
              <a:buChar char="►"/>
            </a:pPr>
            <a:r>
              <a:rPr b="1" lang="nl-NL">
                <a:solidFill>
                  <a:srgbClr val="38761D"/>
                </a:solidFill>
              </a:rPr>
              <a:t>Look for the N most repeated directions at each mode (SOMEHOW with a low computational cost).</a:t>
            </a:r>
            <a:endParaRPr b="1">
              <a:solidFill>
                <a:srgbClr val="38761D"/>
              </a:solidFill>
            </a:endParaRPr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Take into account nodes environment (Now just one is taken into account).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Make the grid bigger → Empty nodes → Creating points within a segment to fullfil them.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Not taking into account the directions → Work with absolute values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Questions?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Last time:</a:t>
            </a:r>
            <a:endParaRPr/>
          </a:p>
        </p:txBody>
      </p:sp>
      <p:sp>
        <p:nvSpPr>
          <p:cNvPr id="185" name="Google Shape;185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fbeelding met object, gezicht, meter, kijken&#10;&#10;Automatisch gegenereerde beschrijving" id="191" name="Google Shape;191;p3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>
            <a:off x="1083733" y="609600"/>
            <a:ext cx="11108267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The void™</a:t>
            </a:r>
            <a:endParaRPr/>
          </a:p>
        </p:txBody>
      </p:sp>
      <p:sp>
        <p:nvSpPr>
          <p:cNvPr id="193" name="Google Shape;193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rgbClr val="FFFFFF"/>
                </a:solidFill>
              </a:rPr>
              <a:t>Predict ship routes?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rgbClr val="FFFFFF"/>
                </a:solidFill>
              </a:rPr>
              <a:t>Cluster?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rgbClr val="FFFFFF"/>
                </a:solidFill>
              </a:rPr>
              <a:t>Predict?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rgbClr val="FFFFFF"/>
                </a:solidFill>
              </a:rPr>
              <a:t>Cluster?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Now:</a:t>
            </a:r>
            <a:endParaRPr/>
          </a:p>
        </p:txBody>
      </p:sp>
      <p:sp>
        <p:nvSpPr>
          <p:cNvPr id="200" name="Google Shape;200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Both plans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Neural Network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Start off simple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Statistical approach</a:t>
            </a:r>
            <a:endParaRPr/>
          </a:p>
          <a:p>
            <a:pPr indent="-204469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type="title"/>
          </p:nvPr>
        </p:nvSpPr>
        <p:spPr>
          <a:xfrm>
            <a:off x="347572" y="75245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Results NN:</a:t>
            </a:r>
            <a:endParaRPr/>
          </a:p>
        </p:txBody>
      </p:sp>
      <p:sp>
        <p:nvSpPr>
          <p:cNvPr id="206" name="Google Shape;206;p5"/>
          <p:cNvSpPr txBox="1"/>
          <p:nvPr>
            <p:ph idx="1" type="body"/>
          </p:nvPr>
        </p:nvSpPr>
        <p:spPr>
          <a:xfrm>
            <a:off x="347572" y="1532937"/>
            <a:ext cx="2478697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Best results: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300.000 rows input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Validation: 100.000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1000 nodes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1 hidden layer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Rmse: 0.0050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07" name="Google Shape;2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461" y="35486"/>
            <a:ext cx="4408445" cy="303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3554" y="0"/>
            <a:ext cx="4408446" cy="306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8543" y="3290647"/>
            <a:ext cx="4765907" cy="334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0504" y="3290647"/>
            <a:ext cx="4871496" cy="3340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Results NN:</a:t>
            </a:r>
            <a:endParaRPr/>
          </a:p>
        </p:txBody>
      </p:sp>
      <p:sp>
        <p:nvSpPr>
          <p:cNvPr id="216" name="Google Shape;216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Adding new features</a:t>
            </a:r>
            <a:endParaRPr/>
          </a:p>
        </p:txBody>
      </p:sp>
      <p:pic>
        <p:nvPicPr>
          <p:cNvPr id="217" name="Google Shape;2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950" y="2704025"/>
            <a:ext cx="2918126" cy="252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9076" y="2705250"/>
            <a:ext cx="2918125" cy="252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7200" y="2704025"/>
            <a:ext cx="2918125" cy="252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Results NN</a:t>
            </a:r>
            <a:endParaRPr/>
          </a:p>
        </p:txBody>
      </p:sp>
      <p:sp>
        <p:nvSpPr>
          <p:cNvPr id="225" name="Google Shape;225;p7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nl-NL"/>
              <a:t>without: 			2500 0.01s train rmse: 0.000872 valid rmse: 0.000882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nl-NL"/>
              <a:t>With extra feature: 	3000 0.01s train rmse: 0.001009 valid rmse: 0.000945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nl-NL"/>
              <a:t>With hidden layer:	10000 0.02s train rmse: 0.044894 valid rmse: 0.048481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1096" y="1"/>
            <a:ext cx="735090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Results NN:</a:t>
            </a:r>
            <a:endParaRPr/>
          </a:p>
        </p:txBody>
      </p:sp>
      <p:sp>
        <p:nvSpPr>
          <p:cNvPr id="232" name="Google Shape;232;p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nl-NL"/>
              <a:t>Linear model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different layer for lat and long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Results NN:</a:t>
            </a:r>
            <a:endParaRPr/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nl-NL"/>
              <a:t>Linear model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different layer for lat and long</a:t>
            </a:r>
            <a:endParaRPr/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2772" y="-6"/>
            <a:ext cx="66492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