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10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333500" y="226653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n-US" sz="8000"/>
              <a:t>Anomaly Detection in Vessel’s Traffic</a:t>
            </a:r>
            <a:endParaRPr sz="80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33500" y="4334629"/>
            <a:ext cx="9525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400"/>
              <a:buNone/>
            </a:pPr>
            <a:r>
              <a:rPr b="1" lang="en-US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1st Week, Advances</a:t>
            </a:r>
            <a:endParaRPr b="1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ucero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4600" y="49736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ayak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8681" y="497363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molcador"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053" y="49260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oa" id="89" name="Google Shape;8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4600" y="492607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co de vela" id="90" name="Google Shape;9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46237" y="4871285"/>
            <a:ext cx="1119106" cy="111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During last week…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649524"/>
            <a:ext cx="98678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1" lang="en-US" sz="3200"/>
              <a:t>Research</a:t>
            </a:r>
            <a:r>
              <a:rPr lang="en-US" sz="3200"/>
              <a:t> by our own both on vessel's traffic and anomaly detection to have some support literature about the </a:t>
            </a:r>
            <a:r>
              <a:rPr b="1" lang="en-US" sz="3200"/>
              <a:t>state of the art </a:t>
            </a:r>
            <a:r>
              <a:rPr lang="en-US" sz="3200"/>
              <a:t>in the topic.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/>
              <a:t>Finish the </a:t>
            </a:r>
            <a:r>
              <a:rPr b="1" lang="en-US" sz="3200"/>
              <a:t>Datacamp</a:t>
            </a:r>
            <a:r>
              <a:rPr lang="en-US" sz="3200"/>
              <a:t> Assignments.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US" sz="3200"/>
              <a:t>Make a </a:t>
            </a:r>
            <a:r>
              <a:rPr b="1" lang="en-US" sz="3200"/>
              <a:t>trello</a:t>
            </a:r>
            <a:r>
              <a:rPr lang="en-US" sz="3200"/>
              <a:t> board to follow </a:t>
            </a:r>
            <a:r>
              <a:rPr b="1" lang="en-US" sz="3200"/>
              <a:t>SCRUM</a:t>
            </a:r>
            <a:r>
              <a:rPr lang="en-US" sz="3200"/>
              <a:t> methodology.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1" lang="en-US" sz="3200"/>
              <a:t>Keep in contact with SAAB </a:t>
            </a:r>
            <a:r>
              <a:rPr lang="en-US" sz="3200"/>
              <a:t>(Jordi) via Skype and </a:t>
            </a:r>
            <a:r>
              <a:rPr b="1" lang="en-US" sz="3200"/>
              <a:t>gathering two meetings </a:t>
            </a:r>
            <a:r>
              <a:rPr lang="en-US" sz="3200"/>
              <a:t>for the next week.</a:t>
            </a:r>
            <a:endParaRPr/>
          </a:p>
        </p:txBody>
      </p:sp>
      <p:pic>
        <p:nvPicPr>
          <p:cNvPr descr="Libros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399" y="5439818"/>
            <a:ext cx="1277110" cy="1277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máforo"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217" y="5829686"/>
            <a:ext cx="779737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ucero" id="99" name="Google Shape;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9363" y="5826545"/>
            <a:ext cx="779737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io diario" id="100" name="Google Shape;10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33712" y="-89788"/>
            <a:ext cx="2058288" cy="2058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datacamp logo" id="101" name="Google Shape;10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2188" y="5801247"/>
            <a:ext cx="3445558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trello logo" id="102" name="Google Shape;10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46865" y="5801247"/>
            <a:ext cx="2537448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unión" id="103" name="Google Shape;10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06976" y="5373374"/>
            <a:ext cx="1495087" cy="1495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kype" id="104" name="Google Shape;104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712637" y="6222978"/>
            <a:ext cx="675297" cy="29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On this week…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1" y="1649524"/>
            <a:ext cx="9410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❑"/>
            </a:pPr>
            <a:r>
              <a:rPr lang="en-US" sz="2960"/>
              <a:t>  </a:t>
            </a:r>
            <a:r>
              <a:rPr b="1" lang="en-US" sz="2960"/>
              <a:t>Today</a:t>
            </a:r>
            <a:r>
              <a:rPr lang="en-US" sz="2960"/>
              <a:t>: Presentation of the last week advances (lecture day).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❑"/>
            </a:pPr>
            <a:r>
              <a:rPr b="1" lang="en-US" sz="2960"/>
              <a:t> Tuesday</a:t>
            </a:r>
            <a:r>
              <a:rPr lang="en-US" sz="2960"/>
              <a:t>: Continue researching &amp; Preparing the meeting.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❑"/>
            </a:pPr>
            <a:r>
              <a:rPr b="1" lang="en-US" sz="2960"/>
              <a:t> Wednesday</a:t>
            </a:r>
            <a:r>
              <a:rPr lang="en-US" sz="2960"/>
              <a:t>: Meeting with Jordi continue making out the requirements for the project.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❑"/>
            </a:pPr>
            <a:r>
              <a:rPr b="1" lang="en-US" sz="2960"/>
              <a:t> Thursday</a:t>
            </a:r>
            <a:r>
              <a:rPr lang="en-US" sz="2960"/>
              <a:t>: Meeting in Apeldoorn with Jordi to visit Saab Offices and acquire more field knowledge.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❑"/>
            </a:pPr>
            <a:r>
              <a:rPr lang="en-US" sz="2960"/>
              <a:t> </a:t>
            </a:r>
            <a:r>
              <a:rPr b="1" lang="en-US" sz="2960"/>
              <a:t>Friday</a:t>
            </a:r>
            <a:r>
              <a:rPr lang="en-US" sz="2960"/>
              <a:t>: </a:t>
            </a:r>
            <a:r>
              <a:rPr lang="en-US" sz="2960">
                <a:solidFill>
                  <a:srgbClr val="757070"/>
                </a:solidFill>
              </a:rPr>
              <a:t>Depends on the information acquired and if we already have the data or not.</a:t>
            </a:r>
            <a:endParaRPr/>
          </a:p>
        </p:txBody>
      </p:sp>
      <p:pic>
        <p:nvPicPr>
          <p:cNvPr descr="Calendario diario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3712" y="-172006"/>
            <a:ext cx="2058288" cy="205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