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cb8L/2AyuG6gSnqwvMxLEzAeF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da2514e7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da2514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da251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75da2514e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da2514e7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5da2514e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8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5" name="Google Shape;25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28" name="Google Shape;28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1" name="Google Shape;31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2" name="Google Shape;32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Google Shape;10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beeldingsresultaat voor saab logo" id="143" name="Google Shape;143;p1"/>
          <p:cNvPicPr preferRelativeResize="0"/>
          <p:nvPr/>
        </p:nvPicPr>
        <p:blipFill rotWithShape="1">
          <a:blip r:embed="rId3">
            <a:alphaModFix/>
          </a:blip>
          <a:srcRect b="22995" l="9091" r="0" t="17982"/>
          <a:stretch/>
        </p:blipFill>
        <p:spPr>
          <a:xfrm>
            <a:off x="4269854" y="-1"/>
            <a:ext cx="7922146" cy="6858001"/>
          </a:xfrm>
          <a:custGeom>
            <a:rect b="b" l="l" r="r" t="t"/>
            <a:pathLst>
              <a:path extrusionOk="0" h="6858001" w="7922146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4" name="Google Shape;144;p1"/>
          <p:cNvSpPr txBox="1"/>
          <p:nvPr>
            <p:ph type="ctrTitle"/>
          </p:nvPr>
        </p:nvSpPr>
        <p:spPr>
          <a:xfrm>
            <a:off x="668867" y="1678666"/>
            <a:ext cx="4088190" cy="2369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nl-NL" sz="4800"/>
              <a:t>Anomaly detection in vessel traffic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677335" y="4050831"/>
            <a:ext cx="4079721" cy="109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cxnSp>
        <p:nvCxnSpPr>
          <p:cNvPr id="146" name="Google Shape;146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</p:sp>
      <p:sp>
        <p:nvSpPr>
          <p:cNvPr id="149" name="Google Shape;149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50" name="Google Shape;150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46274"/>
            </a:srgbClr>
          </a:solidFill>
          <a:ln>
            <a:noFill/>
          </a:ln>
        </p:spPr>
      </p:sp>
      <p:sp>
        <p:nvSpPr>
          <p:cNvPr id="152" name="Google Shape;152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EDFF5">
              <a:alpha val="69411"/>
            </a:srgbClr>
          </a:solidFill>
          <a:ln>
            <a:noFill/>
          </a:ln>
        </p:spPr>
      </p:sp>
      <p:sp>
        <p:nvSpPr>
          <p:cNvPr id="153" name="Google Shape;153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313"/>
            </a:schemeClr>
          </a:solidFill>
          <a:ln>
            <a:noFill/>
          </a:ln>
        </p:spPr>
      </p:sp>
      <p:sp>
        <p:nvSpPr>
          <p:cNvPr id="154" name="Google Shape;154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Quick Recap</a:t>
            </a:r>
            <a:endParaRPr/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677334" y="21689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Research paper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Neural network predictions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da2514e7_1_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This week</a:t>
            </a:r>
            <a:endParaRPr/>
          </a:p>
        </p:txBody>
      </p:sp>
      <p:sp>
        <p:nvSpPr>
          <p:cNvPr id="166" name="Google Shape;166;g75da2514e7_1_7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2 approaches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Neural Network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Statistical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file:///home/stephan/Pictures/8.png</a:t>
            </a:r>
            <a:endParaRPr/>
          </a:p>
        </p:txBody>
      </p:sp>
      <p:pic>
        <p:nvPicPr>
          <p:cNvPr id="172" name="Google Shape;17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13" y="0"/>
            <a:ext cx="7572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"/>
          <p:cNvSpPr/>
          <p:nvPr/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4"/>
          <p:cNvSpPr/>
          <p:nvPr/>
        </p:nvSpPr>
        <p:spPr>
          <a:xfrm rot="10800000">
            <a:off x="4660127" y="-3"/>
            <a:ext cx="1056745" cy="6858001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4"/>
          <p:cNvSpPr txBox="1"/>
          <p:nvPr>
            <p:ph type="title"/>
          </p:nvPr>
        </p:nvSpPr>
        <p:spPr>
          <a:xfrm>
            <a:off x="673754" y="635092"/>
            <a:ext cx="42030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nl-NL">
                <a:solidFill>
                  <a:schemeClr val="lt1"/>
                </a:solidFill>
              </a:rPr>
              <a:t>NN predictions</a:t>
            </a:r>
            <a:endParaRPr/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rgbClr val="FFFFFF"/>
                </a:solidFill>
              </a:rPr>
              <a:t>lat/lng + difference with previous point</a:t>
            </a:r>
            <a:endParaRPr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rgbClr val="FFFFFF"/>
                </a:solidFill>
              </a:rPr>
              <a:t>Sometimes quite accurate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4"/>
          <p:cNvSpPr/>
          <p:nvPr/>
        </p:nvSpPr>
        <p:spPr>
          <a:xfrm flipH="1">
            <a:off x="11755696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da2514e7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3" name="Google Shape;183;g75da2514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13" y="0"/>
            <a:ext cx="7572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75da2514e7_0_0"/>
          <p:cNvSpPr/>
          <p:nvPr/>
        </p:nvSpPr>
        <p:spPr>
          <a:xfrm>
            <a:off x="0" y="-3"/>
            <a:ext cx="4660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g75da2514e7_0_0"/>
          <p:cNvSpPr/>
          <p:nvPr/>
        </p:nvSpPr>
        <p:spPr>
          <a:xfrm rot="10800000">
            <a:off x="4660272" y="-2"/>
            <a:ext cx="1056600" cy="6858000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g75da2514e7_0_0"/>
          <p:cNvSpPr txBox="1"/>
          <p:nvPr>
            <p:ph type="title"/>
          </p:nvPr>
        </p:nvSpPr>
        <p:spPr>
          <a:xfrm>
            <a:off x="673754" y="635092"/>
            <a:ext cx="42030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nl-NL">
                <a:solidFill>
                  <a:schemeClr val="lt1"/>
                </a:solidFill>
              </a:rPr>
              <a:t>NN predictions</a:t>
            </a:r>
            <a:endParaRPr/>
          </a:p>
        </p:txBody>
      </p:sp>
      <p:sp>
        <p:nvSpPr>
          <p:cNvPr id="187" name="Google Shape;187;g75da2514e7_0_0"/>
          <p:cNvSpPr txBox="1"/>
          <p:nvPr>
            <p:ph idx="1" type="body"/>
          </p:nvPr>
        </p:nvSpPr>
        <p:spPr>
          <a:xfrm>
            <a:off x="673754" y="2160590"/>
            <a:ext cx="39738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</a:rPr>
              <a:t>lat/lng + difference with previous point</a:t>
            </a:r>
            <a:endParaRPr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rgbClr val="FFFFFF"/>
                </a:solidFill>
              </a:rPr>
              <a:t>Other times not so much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g75da2514e7_0_0"/>
          <p:cNvSpPr/>
          <p:nvPr/>
        </p:nvSpPr>
        <p:spPr>
          <a:xfrm flipH="1">
            <a:off x="11755629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>
              <a:alpha val="8431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da2514e7_1_1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NN predictions - next step</a:t>
            </a:r>
            <a:endParaRPr/>
          </a:p>
        </p:txBody>
      </p:sp>
      <p:sp>
        <p:nvSpPr>
          <p:cNvPr id="194" name="Google Shape;194;g75da2514e7_1_1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Improve the model further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features (course, speed)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nodes / layers (experiment what helps)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Test on more ships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Statistical approach</a:t>
            </a:r>
            <a:endParaRPr/>
          </a:p>
        </p:txBody>
      </p:sp>
      <p:sp>
        <p:nvSpPr>
          <p:cNvPr id="200" name="Google Shape;200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Angular speed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4 sigma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Density map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Questions?</a:t>
            </a:r>
            <a:endParaRPr/>
          </a:p>
        </p:txBody>
      </p:sp>
      <p:sp>
        <p:nvSpPr>
          <p:cNvPr id="206" name="Google Shape;206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2019-10-11T11:31:53Z</dcterms:created>
  <dc:creator>Dauwe Schimmel</dc:creator>
</cp:coreProperties>
</file>