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A6695-2BF4-4D1A-8162-3095653C8992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FF1F-4AAB-443E-8C12-F3F2B11C2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16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EFF1F-4AAB-443E-8C12-F3F2B11C2F6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75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95B9BC2-9C62-40CB-8B4A-BBF8F8231D5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2E456B7-B868-4DF1-AA19-E54B893F6CE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1412776"/>
            <a:ext cx="5904656" cy="1656184"/>
          </a:xfrm>
        </p:spPr>
        <p:txBody>
          <a:bodyPr>
            <a:normAutofit/>
          </a:bodyPr>
          <a:lstStyle/>
          <a:p>
            <a:r>
              <a:rPr lang="es-ES" sz="4400" dirty="0" smtClean="0">
                <a:latin typeface="Arial Rounded MT Bold" pitchFamily="34" charset="0"/>
              </a:rPr>
              <a:t>AMAZON EC2</a:t>
            </a:r>
            <a:endParaRPr lang="es-ES" sz="4400" dirty="0">
              <a:latin typeface="Arial Rounded MT Bold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Antonio Martín León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7233865" cy="3096344"/>
          </a:xfrm>
        </p:spPr>
      </p:pic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971600" y="908720"/>
            <a:ext cx="7272808" cy="1584176"/>
          </a:xfrm>
        </p:spPr>
        <p:txBody>
          <a:bodyPr>
            <a:normAutofit fontScale="92500" lnSpcReduction="10000"/>
          </a:bodyPr>
          <a:lstStyle/>
          <a:p>
            <a:endParaRPr lang="es-ES" sz="3200" b="1" dirty="0" smtClean="0"/>
          </a:p>
          <a:p>
            <a:r>
              <a:rPr lang="es-ES" sz="3200" b="1" dirty="0" smtClean="0"/>
              <a:t>PERMISOS A LA KEY</a:t>
            </a:r>
            <a:endParaRPr lang="es-ES" sz="3200" b="1" i="1" dirty="0" smtClean="0"/>
          </a:p>
          <a:p>
            <a:r>
              <a:rPr lang="es-ES" sz="3200" b="1" dirty="0" smtClean="0"/>
              <a:t>CONEXIÓN SSH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12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PRUEBA DE SERVICIOS</a:t>
            </a:r>
            <a:endParaRPr lang="es-ES" b="1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161263"/>
            <a:ext cx="6196013" cy="3519724"/>
          </a:xfrm>
        </p:spPr>
      </p:pic>
    </p:spTree>
    <p:extLst>
      <p:ext uri="{BB962C8B-B14F-4D97-AF65-F5344CB8AC3E}">
        <p14:creationId xmlns:p14="http://schemas.microsoft.com/office/powerpoint/2010/main" val="23935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EVITAR ERROES</a:t>
            </a:r>
            <a:endParaRPr lang="es-ES" dirty="0"/>
          </a:p>
        </p:txBody>
      </p:sp>
      <p:pic>
        <p:nvPicPr>
          <p:cNvPr id="11" name="10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2"/>
            <a:ext cx="6196013" cy="2705498"/>
          </a:xfrm>
        </p:spPr>
      </p:pic>
    </p:spTree>
    <p:extLst>
      <p:ext uri="{BB962C8B-B14F-4D97-AF65-F5344CB8AC3E}">
        <p14:creationId xmlns:p14="http://schemas.microsoft.com/office/powerpoint/2010/main" val="20453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128498" y="2951573"/>
            <a:ext cx="3064827" cy="1503037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DE CARA AL CLIENTE</a:t>
            </a:r>
            <a:endParaRPr lang="es-ES" sz="4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s-ES" sz="3600" b="1" dirty="0"/>
              <a:t>Servidor 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3600" b="1" dirty="0"/>
              <a:t>Prueba de funcionamiento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4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9"/>
            <a:ext cx="7200900" cy="2520280"/>
          </a:xfrm>
        </p:spPr>
      </p:pic>
      <p:pic>
        <p:nvPicPr>
          <p:cNvPr id="6" name="5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7272808" cy="2160240"/>
          </a:xfrm>
        </p:spPr>
      </p:pic>
    </p:spTree>
    <p:extLst>
      <p:ext uri="{BB962C8B-B14F-4D97-AF65-F5344CB8AC3E}">
        <p14:creationId xmlns:p14="http://schemas.microsoft.com/office/powerpoint/2010/main" val="2828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775306" y="1013048"/>
            <a:ext cx="3723739" cy="2293486"/>
          </a:xfrm>
        </p:spPr>
        <p:txBody>
          <a:bodyPr>
            <a:normAutofit/>
          </a:bodyPr>
          <a:lstStyle/>
          <a:p>
            <a:r>
              <a:rPr lang="es-ES" sz="4400" b="1" dirty="0"/>
              <a:t>Introducción</a:t>
            </a:r>
            <a:endParaRPr lang="es-ES" sz="4400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96751"/>
            <a:ext cx="2790189" cy="4795231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ES" sz="24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s-ES" sz="2400" dirty="0" smtClean="0"/>
              <a:t>¿Qué es AMAZON EC2?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ES" sz="2400" dirty="0" smtClean="0"/>
              <a:t>¿Para que sirve ?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4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CREAR CUENTA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060848"/>
            <a:ext cx="6196013" cy="3511487"/>
          </a:xfrm>
        </p:spPr>
      </p:pic>
    </p:spTree>
    <p:extLst>
      <p:ext uri="{BB962C8B-B14F-4D97-AF65-F5344CB8AC3E}">
        <p14:creationId xmlns:p14="http://schemas.microsoft.com/office/powerpoint/2010/main" val="22730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USUARIO ROOT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3200400" cy="25202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s-ES" sz="4000" b="1" dirty="0" smtClean="0"/>
              <a:t>Sección IAM</a:t>
            </a:r>
          </a:p>
          <a:p>
            <a:r>
              <a:rPr lang="es-ES" sz="4000" b="1" dirty="0" smtClean="0"/>
              <a:t>Crear Usuario</a:t>
            </a:r>
          </a:p>
          <a:p>
            <a:r>
              <a:rPr lang="es-ES" sz="4000" b="1" dirty="0" smtClean="0"/>
              <a:t>Crear Grupo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36133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2736"/>
            <a:ext cx="6495670" cy="2592288"/>
          </a:xfrm>
        </p:spPr>
      </p:pic>
      <p:pic>
        <p:nvPicPr>
          <p:cNvPr id="9" name="8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6912768" cy="2016224"/>
          </a:xfrm>
        </p:spPr>
      </p:pic>
    </p:spTree>
    <p:extLst>
      <p:ext uri="{BB962C8B-B14F-4D97-AF65-F5344CB8AC3E}">
        <p14:creationId xmlns:p14="http://schemas.microsoft.com/office/powerpoint/2010/main" val="3561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4"/>
            <a:ext cx="6696744" cy="2982097"/>
          </a:xfrm>
        </p:spPr>
      </p:pic>
      <p:pic>
        <p:nvPicPr>
          <p:cNvPr id="6" name="5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05064"/>
            <a:ext cx="6696744" cy="2161308"/>
          </a:xfrm>
        </p:spPr>
      </p:pic>
    </p:spTree>
    <p:extLst>
      <p:ext uri="{BB962C8B-B14F-4D97-AF65-F5344CB8AC3E}">
        <p14:creationId xmlns:p14="http://schemas.microsoft.com/office/powerpoint/2010/main" val="12886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ELEGIR SISTEMA OPERTAIVO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s-ES" sz="4000" b="1" dirty="0" smtClean="0"/>
          </a:p>
          <a:p>
            <a:r>
              <a:rPr lang="es-ES" sz="4000" b="1" dirty="0" err="1" smtClean="0"/>
              <a:t>Seccion</a:t>
            </a:r>
            <a:r>
              <a:rPr lang="es-ES" sz="4000" b="1" dirty="0" smtClean="0"/>
              <a:t> EC2</a:t>
            </a:r>
          </a:p>
          <a:p>
            <a:r>
              <a:rPr lang="es-ES" sz="4000" b="1" dirty="0" err="1" smtClean="0"/>
              <a:t>Instances</a:t>
            </a:r>
            <a:endParaRPr lang="es-ES" sz="4000" b="1" dirty="0" smtClean="0"/>
          </a:p>
          <a:p>
            <a:r>
              <a:rPr lang="es-ES" sz="4000" b="1" dirty="0" err="1" smtClean="0"/>
              <a:t>KeyPair</a:t>
            </a:r>
            <a:endParaRPr lang="es-ES" sz="4000" b="1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996952"/>
            <a:ext cx="3200400" cy="2016224"/>
          </a:xfrm>
        </p:spPr>
      </p:pic>
    </p:spTree>
    <p:extLst>
      <p:ext uri="{BB962C8B-B14F-4D97-AF65-F5344CB8AC3E}">
        <p14:creationId xmlns:p14="http://schemas.microsoft.com/office/powerpoint/2010/main" val="38388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6192688" cy="2016224"/>
          </a:xfrm>
        </p:spPr>
      </p:pic>
      <p:pic>
        <p:nvPicPr>
          <p:cNvPr id="6" name="5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29000"/>
            <a:ext cx="5976664" cy="2304256"/>
          </a:xfrm>
        </p:spPr>
      </p:pic>
    </p:spTree>
    <p:extLst>
      <p:ext uri="{BB962C8B-B14F-4D97-AF65-F5344CB8AC3E}">
        <p14:creationId xmlns:p14="http://schemas.microsoft.com/office/powerpoint/2010/main" val="2189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CONECTARSE AL SERVIDOR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0848"/>
            <a:ext cx="6196013" cy="2986796"/>
          </a:xfrm>
        </p:spPr>
      </p:pic>
    </p:spTree>
    <p:extLst>
      <p:ext uri="{BB962C8B-B14F-4D97-AF65-F5344CB8AC3E}">
        <p14:creationId xmlns:p14="http://schemas.microsoft.com/office/powerpoint/2010/main" val="38043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40</TotalTime>
  <Words>57</Words>
  <Application>Microsoft Office PowerPoint</Application>
  <PresentationFormat>Presentación en pantalla (4:3)</PresentationFormat>
  <Paragraphs>27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Chincheta</vt:lpstr>
      <vt:lpstr>AMAZON EC2</vt:lpstr>
      <vt:lpstr>Introducción</vt:lpstr>
      <vt:lpstr> CREAR CUENTA </vt:lpstr>
      <vt:lpstr>CREAR USUARIO ROOT</vt:lpstr>
      <vt:lpstr>Presentación de PowerPoint</vt:lpstr>
      <vt:lpstr>Presentación de PowerPoint</vt:lpstr>
      <vt:lpstr>ELEGIR SISTEMA OPERTAIVO</vt:lpstr>
      <vt:lpstr>Presentación de PowerPoint</vt:lpstr>
      <vt:lpstr>CONECTARSE AL SERVIDOR</vt:lpstr>
      <vt:lpstr>Presentación de PowerPoint</vt:lpstr>
      <vt:lpstr>PRUEBA DE SERVICIOS</vt:lpstr>
      <vt:lpstr>EVITAR ERROES</vt:lpstr>
      <vt:lpstr>DE CARA AL CLIENTE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EC2</dc:title>
  <dc:creator>Usuario</dc:creator>
  <cp:lastModifiedBy>Usuario</cp:lastModifiedBy>
  <cp:revision>6</cp:revision>
  <dcterms:created xsi:type="dcterms:W3CDTF">2019-05-01T16:34:15Z</dcterms:created>
  <dcterms:modified xsi:type="dcterms:W3CDTF">2019-05-01T17:15:57Z</dcterms:modified>
</cp:coreProperties>
</file>