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1.jpeg" ContentType="image/jpeg"/>
  <Override PartName="/ppt/media/image11.png" ContentType="image/png"/>
  <Override PartName="/ppt/media/image3.png" ContentType="image/png"/>
  <Override PartName="/ppt/media/image6.png" ContentType="image/png"/>
  <Override PartName="/ppt/media/image21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36360" y="0"/>
            <a:ext cx="9348120" cy="6994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5791320" y="6657840"/>
            <a:ext cx="3077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2011 Pearson. Todos os direitos reservados.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228600" y="6657840"/>
            <a:ext cx="3214440" cy="21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</a:t>
            </a:r>
            <a:fld id="{112A48A6-A7B3-413B-B496-01B68AE1593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14/11/17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0C023C-DD79-4727-BDDB-113E54514CE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-36360" y="-9360"/>
            <a:ext cx="9360720" cy="702036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5791320" y="6657840"/>
            <a:ext cx="3077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2011 Pearson. Todos os direitos reservados.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28600" y="6657840"/>
            <a:ext cx="3214440" cy="21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</a:t>
            </a:r>
            <a:fld id="{DDAA72EA-40C7-4C7B-8F76-22B4DDE92D2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-36360" y="0"/>
            <a:ext cx="9348120" cy="699480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5791320" y="6657840"/>
            <a:ext cx="3077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2011 Pearson. Todos os direitos reservados.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28600" y="6657840"/>
            <a:ext cx="3214440" cy="21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</a:t>
            </a:r>
            <a:fld id="{AF111C56-0DB3-47A9-8E4E-66185641B39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14/11/17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DD7700-2F80-4492-B736-7E6A328B6A9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662040" y="2493000"/>
            <a:ext cx="607752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Capítulo 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Fundamentos 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dependências funcionais 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normalização para bancos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dados relacionais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763640" y="866520"/>
            <a:ext cx="3695400" cy="5514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123640" y="358920"/>
            <a:ext cx="2835360" cy="6094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1591560" y="1830600"/>
            <a:ext cx="5932440" cy="4550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064880" y="2637000"/>
            <a:ext cx="7467120" cy="28476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755640" y="1484640"/>
            <a:ext cx="5760360" cy="4906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2555640" y="1727640"/>
            <a:ext cx="3685680" cy="4581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2843640" y="2774160"/>
            <a:ext cx="3676320" cy="2742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475640" y="1802520"/>
            <a:ext cx="6048360" cy="4578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2714760" y="1609200"/>
            <a:ext cx="3657240" cy="4771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467640" y="764640"/>
            <a:ext cx="4929120" cy="5584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1274040" y="2277000"/>
            <a:ext cx="6537960" cy="3391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71640" y="1412640"/>
            <a:ext cx="5292720" cy="5040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892080" y="1512000"/>
            <a:ext cx="5479920" cy="4940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625040" y="1846440"/>
            <a:ext cx="6114960" cy="4534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2411640" y="2631240"/>
            <a:ext cx="4367880" cy="2669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446200" y="2614680"/>
            <a:ext cx="4429800" cy="2254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LibreOffice/5.1.6.2$Linux_X86_64 LibreOffice_project/10m0$Build-2</Application>
  <Words>13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2010-12-30T00:16:07Z</dcterms:created>
  <dc:creator>Usuário</dc:creator>
  <dc:description/>
  <dc:language>pt-BR</dc:language>
  <cp:lastModifiedBy/>
  <dcterms:modified xsi:type="dcterms:W3CDTF">2017-11-14T12:24:57Z</dcterms:modified>
  <cp:revision>38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