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61" r:id="rId4"/>
    <p:sldId id="262" r:id="rId5"/>
    <p:sldId id="263" r:id="rId6"/>
    <p:sldId id="264" r:id="rId7"/>
    <p:sldId id="277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 descr="C:\Users\ublance\Desktop\TEMPLATES\JPGs\elmasri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348643" cy="6995160"/>
          </a:xfrm>
          <a:prstGeom prst="rect">
            <a:avLst/>
          </a:prstGeom>
          <a:noFill/>
        </p:spPr>
      </p:pic>
      <p:sp>
        <p:nvSpPr>
          <p:cNvPr id="10" name="Retângulo 5"/>
          <p:cNvSpPr>
            <a:spLocks noChangeArrowheads="1"/>
          </p:cNvSpPr>
          <p:nvPr userDrawn="1"/>
        </p:nvSpPr>
        <p:spPr bwMode="auto">
          <a:xfrm>
            <a:off x="5791200" y="6657975"/>
            <a:ext cx="3078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200" dirty="0">
                <a:latin typeface="Calibri" pitchFamily="34" charset="0"/>
              </a:rPr>
              <a:t>© 2011 Pearson. Todos os direitos reservados.</a:t>
            </a:r>
          </a:p>
        </p:txBody>
      </p:sp>
      <p:sp>
        <p:nvSpPr>
          <p:cNvPr id="12" name="Rectangle 8"/>
          <p:cNvSpPr>
            <a:spLocks noGrp="1" noChangeArrowheads="1"/>
          </p:cNvSpPr>
          <p:nvPr userDrawn="1"/>
        </p:nvSpPr>
        <p:spPr bwMode="auto">
          <a:xfrm>
            <a:off x="228600" y="6657975"/>
            <a:ext cx="32146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slide </a:t>
            </a:r>
            <a:fld id="{F8C73D1A-4BA5-4D71-9579-E52A9ED8D260}" type="slidenum">
              <a:rPr lang="pt-BR" sz="1200" smtClean="0">
                <a:latin typeface="Calibri" pitchFamily="34" charset="0"/>
                <a:cs typeface="Calibri" pitchFamily="34" charset="0"/>
              </a:rPr>
              <a:pPr>
                <a:defRPr/>
              </a:pPr>
              <a:t>‹nº›</a:t>
            </a:fld>
            <a:endParaRPr lang="pt-BR" sz="12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pt-BR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Picture 2" descr="C:\Users\ublance\Desktop\TEMPLATES\JPGs\elmasri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348643" cy="6995160"/>
          </a:xfrm>
          <a:prstGeom prst="rect">
            <a:avLst/>
          </a:prstGeom>
          <a:noFill/>
        </p:spPr>
      </p:pic>
      <p:sp>
        <p:nvSpPr>
          <p:cNvPr id="13" name="Retângulo 5"/>
          <p:cNvSpPr>
            <a:spLocks noChangeArrowheads="1"/>
          </p:cNvSpPr>
          <p:nvPr userDrawn="1"/>
        </p:nvSpPr>
        <p:spPr bwMode="auto">
          <a:xfrm>
            <a:off x="5791200" y="6657975"/>
            <a:ext cx="3078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200" dirty="0">
                <a:latin typeface="Calibri" pitchFamily="34" charset="0"/>
              </a:rPr>
              <a:t>© 2011 Pearson. Todos os direitos reservados.</a:t>
            </a:r>
          </a:p>
        </p:txBody>
      </p:sp>
      <p:sp>
        <p:nvSpPr>
          <p:cNvPr id="14" name="Rectangle 8"/>
          <p:cNvSpPr>
            <a:spLocks noGrp="1" noChangeArrowheads="1"/>
          </p:cNvSpPr>
          <p:nvPr userDrawn="1"/>
        </p:nvSpPr>
        <p:spPr bwMode="auto">
          <a:xfrm>
            <a:off x="228600" y="6657975"/>
            <a:ext cx="32146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slide </a:t>
            </a:r>
            <a:fld id="{F8C73D1A-4BA5-4D71-9579-E52A9ED8D260}" type="slidenum">
              <a:rPr lang="pt-BR" sz="1200" smtClean="0">
                <a:latin typeface="Calibri" pitchFamily="34" charset="0"/>
                <a:cs typeface="Calibri" pitchFamily="34" charset="0"/>
              </a:rPr>
              <a:pPr>
                <a:defRPr/>
              </a:pPr>
              <a:t>‹nº›</a:t>
            </a:fld>
            <a:endParaRPr lang="pt-BR" sz="12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pt-BR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3E79-EAE4-4D88-B5BF-17DD55FB7B7E}" type="datetimeFigureOut">
              <a:rPr lang="pt-BR" smtClean="0"/>
              <a:pPr/>
              <a:t>15/10/2013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D51E-C04A-4205-A0DE-ACBC651655E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ublance\Desktop\TEMPLATES\JPGs\elmasri2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6512" y="0"/>
            <a:ext cx="9348643" cy="6995160"/>
          </a:xfrm>
          <a:prstGeom prst="rect">
            <a:avLst/>
          </a:prstGeom>
          <a:noFill/>
        </p:spPr>
      </p:pic>
      <p:pic>
        <p:nvPicPr>
          <p:cNvPr id="8" name="Picture 2" descr="C:\Users\ublance\Desktop\TEMPLATES\JPGs\elmasri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-9525"/>
            <a:ext cx="9361040" cy="7020780"/>
          </a:xfrm>
          <a:prstGeom prst="rect">
            <a:avLst/>
          </a:prstGeom>
          <a:noFill/>
        </p:spPr>
      </p:pic>
      <p:sp>
        <p:nvSpPr>
          <p:cNvPr id="11" name="Retângulo 5"/>
          <p:cNvSpPr>
            <a:spLocks noChangeArrowheads="1"/>
          </p:cNvSpPr>
          <p:nvPr userDrawn="1"/>
        </p:nvSpPr>
        <p:spPr bwMode="auto">
          <a:xfrm>
            <a:off x="5791200" y="6657975"/>
            <a:ext cx="3078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200" dirty="0">
                <a:latin typeface="Calibri" pitchFamily="34" charset="0"/>
              </a:rPr>
              <a:t>© 2011 Pearson. Todos os direitos reservados.</a:t>
            </a:r>
          </a:p>
        </p:txBody>
      </p:sp>
      <p:sp>
        <p:nvSpPr>
          <p:cNvPr id="12" name="Rectangle 8"/>
          <p:cNvSpPr>
            <a:spLocks noGrp="1" noChangeArrowheads="1"/>
          </p:cNvSpPr>
          <p:nvPr userDrawn="1"/>
        </p:nvSpPr>
        <p:spPr bwMode="auto">
          <a:xfrm>
            <a:off x="228600" y="6657975"/>
            <a:ext cx="32146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slide </a:t>
            </a:r>
            <a:fld id="{F8C73D1A-4BA5-4D71-9579-E52A9ED8D260}" type="slidenum">
              <a:rPr lang="pt-BR" sz="1200" smtClean="0">
                <a:latin typeface="Calibri" pitchFamily="34" charset="0"/>
                <a:cs typeface="Calibri" pitchFamily="34" charset="0"/>
              </a:rPr>
              <a:pPr>
                <a:defRPr/>
              </a:pPr>
              <a:t>‹nº›</a:t>
            </a:fld>
            <a:endParaRPr lang="pt-BR" sz="12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pt-BR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blance\Desktop\TEMPLATES\JPGs\elmas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9525"/>
            <a:ext cx="9361040" cy="702078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44016" y="2996952"/>
            <a:ext cx="4716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Capítulo 6</a:t>
            </a:r>
          </a:p>
          <a:p>
            <a:endParaRPr lang="pt-BR" sz="3600" b="1" dirty="0" smtClean="0"/>
          </a:p>
          <a:p>
            <a:r>
              <a:rPr lang="pt-BR" sz="3600" b="1" dirty="0" smtClean="0"/>
              <a:t>Álgebra e cálculo relacional</a:t>
            </a:r>
            <a:endParaRPr lang="pt-BR" sz="3600" b="1" dirty="0"/>
          </a:p>
        </p:txBody>
      </p:sp>
      <p:sp>
        <p:nvSpPr>
          <p:cNvPr id="8" name="Retângulo 5"/>
          <p:cNvSpPr>
            <a:spLocks noChangeArrowheads="1"/>
          </p:cNvSpPr>
          <p:nvPr/>
        </p:nvSpPr>
        <p:spPr bwMode="auto">
          <a:xfrm>
            <a:off x="5791200" y="6657975"/>
            <a:ext cx="3078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200" dirty="0">
                <a:latin typeface="Calibri" pitchFamily="34" charset="0"/>
              </a:rPr>
              <a:t>© 2011 Pearson. Todos os direitos reservados.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228600" y="6657975"/>
            <a:ext cx="32146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slide </a:t>
            </a:r>
            <a:fld id="{F8C73D1A-4BA5-4D71-9579-E52A9ED8D260}" type="slidenum">
              <a:rPr lang="pt-BR" sz="1200" smtClean="0">
                <a:latin typeface="Calibri" pitchFamily="34" charset="0"/>
                <a:cs typeface="Calibri" pitchFamily="34" charset="0"/>
              </a:rPr>
              <a:pPr>
                <a:defRPr/>
              </a:pPr>
              <a:t>1</a:t>
            </a:fld>
            <a:endParaRPr lang="pt-BR" sz="12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pt-BR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532" y="1837903"/>
            <a:ext cx="75819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071" y="2134886"/>
            <a:ext cx="6097289" cy="388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60303"/>
            <a:ext cx="6987009" cy="320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661988"/>
            <a:ext cx="64770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650" y="1985963"/>
            <a:ext cx="33147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2390775"/>
            <a:ext cx="64674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723478"/>
            <a:ext cx="36766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524124"/>
            <a:ext cx="4919929" cy="256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264" y="1809342"/>
            <a:ext cx="6470104" cy="457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086" y="1772816"/>
            <a:ext cx="5870226" cy="465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057" y="2204864"/>
            <a:ext cx="606230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96404"/>
            <a:ext cx="6782519" cy="451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33230"/>
            <a:ext cx="4260285" cy="544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97857"/>
            <a:ext cx="8092797" cy="231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6840760" cy="44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1772816"/>
            <a:ext cx="60579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</Words>
  <Application>Microsoft Office PowerPoint</Application>
  <PresentationFormat>Apresentação na tela (4:3)</PresentationFormat>
  <Paragraphs>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</dc:creator>
  <cp:lastModifiedBy>Ono, Karina</cp:lastModifiedBy>
  <cp:revision>18</cp:revision>
  <dcterms:created xsi:type="dcterms:W3CDTF">2010-12-30T00:16:07Z</dcterms:created>
  <dcterms:modified xsi:type="dcterms:W3CDTF">2013-10-15T13:02:01Z</dcterms:modified>
</cp:coreProperties>
</file>