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7CE91-29C8-4896-9E7E-A51DEE7E3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87E5B6-9359-4860-AF8D-7D033FE37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D93C8D-88A7-4860-9CAC-23FAD4E6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23FFD8-3082-42E6-98CC-35D6AD094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AFE2C3-F79B-4F1B-96FF-BA1C4E9B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08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B1055-C2D6-484B-A3CD-1F55C104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073F50-CDD0-46D4-BFE1-667AD359C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9CB0D4-381A-4576-A660-9D4656A4A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FEC807-F96C-481B-B906-7C0A7FEE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9DFDA2-D95A-4A17-806C-050F472A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893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6C0EE7-6F2A-4269-A708-B48D2AF53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4A54A2-78A6-41B8-8975-B3F8F5EE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8E0692-1230-4E0C-9659-6F3F499F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DEBFA1-9B3E-49B0-8116-8AB29FD5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0D8B6C-2B74-4000-BF14-9B46AD76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53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D22DB-C528-4C51-87A2-BD144EAF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02C4CE-EEB8-4EFB-ADD9-40C4541B5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64FA08-7388-4A00-9E51-E7F75D7D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D1D558-0AAF-46FC-BF33-223CFC0E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4FBBC8-E119-4D5D-B919-BC4D7B03B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49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1F4BC-728B-4BA0-8374-F019B88FE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882C1A-32D6-4BF7-B6B4-4BB5530B8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DEB4E4-D545-425C-B6E0-14D20A6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92E1B5-46D9-406C-B80E-AA75DFDF9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CBF67C-4AE1-4517-8668-4F29A233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04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6BCCC-B584-4FDA-A25A-88B3C1B9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EB702D-76F4-4646-A407-F2314CDA9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EE12AC-7E06-43F7-A9F4-E4AF42396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1B30EB-83A8-422F-B113-89BD87046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F9DABC-90FC-4E90-A059-50623BFB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A0396A-D424-4D9A-A0C4-F8B3E675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92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68328-09E2-4141-A4B0-9201C13E4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F03CE5-7651-4205-95FB-E6A521F09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63639F-E311-4B0D-B8CF-25359152A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B19BEBA-60DF-4116-A07E-E2F60B510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0068C92-5ABE-4290-B23D-FA9705AE8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F36E3E-AD51-4C69-B7B3-5F13FC24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6674275-A3AA-456D-8FF6-876EC0FA0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203CDB8-F9D1-4F5F-A746-0B624F15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41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7F09A-8C8C-49A4-97E7-06776145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165960-762F-40D2-8B59-AECDBB4FC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3A3CA66-2C96-40C9-8D68-0408319F8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B4F056C-A014-493E-A7D7-BEE67CC97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62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003D3E-55A5-4DAB-8D6C-D81B5C39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C9F0593-88FE-4CD0-BEF4-BD2A33DE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F1DE14-0C4E-4BE2-8871-90B2E8785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21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FC6C4F-3A55-4FC9-BD3D-ADD00EBB8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F7734A-CC91-456D-846C-3D319762F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E4C9D2-2429-43B4-8E34-AFC80A5B5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369441-7D87-4F0C-B155-FE56A755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70328F-DAAC-4C6F-B673-9AA1A31C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F9CF07-8E32-4727-920D-6DE17E3F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01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ED749-9AA6-4299-B9D7-33A64B962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95CADA7-0F3E-499C-BA0D-5EB70630E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524152-A559-428A-BD52-3C415D8F1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7904C8-7FE5-470E-86F1-B64C9A1F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429FD0-7EB7-4075-9816-512CE2A1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9017A7-9F88-42B4-BAEC-8069E512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5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A5EF44-2EB1-4EDE-87BD-F22C6DDB1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7CE8AA-9B50-4471-85FB-7A4A91CCF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15B486-5697-4BDF-9F8B-889D3C26F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5CCA1-5C99-43D8-BD1D-6EDDB3FDD360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102D2F-D6DA-4CFD-8298-C389FD312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58EC67-778F-4936-8E3B-7558907AF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3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wid/covid-19-data/raw/master/public/data/owid-covid-data.csv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5FBD8-59A9-48C6-826B-68E1416C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REDIS ATIVIDADE 2 – 2 pontos (</a:t>
            </a:r>
            <a:r>
              <a:rPr lang="pt-BR"/>
              <a:t>python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A7D5B7-1269-4DF0-BE66-57B741CBE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Crie um sistema de atendimento em </a:t>
            </a:r>
            <a:r>
              <a:rPr lang="pt-BR" dirty="0" err="1"/>
              <a:t>python</a:t>
            </a:r>
            <a:r>
              <a:rPr lang="pt-BR" dirty="0"/>
              <a:t> com Redis que tenha duas filas de atendimento</a:t>
            </a:r>
          </a:p>
          <a:p>
            <a:r>
              <a:rPr lang="pt-BR" dirty="0"/>
              <a:t>Nos totens tem 3 opções, emitir senha normal, emitir senha prioritária e chamar próximo da fila</a:t>
            </a:r>
          </a:p>
          <a:p>
            <a:r>
              <a:rPr lang="pt-BR" dirty="0"/>
              <a:t>A opção emitir senha normal vai pegar o próximo numero livre e incluir numa fila </a:t>
            </a:r>
            <a:r>
              <a:rPr lang="pt-BR" b="1" dirty="0"/>
              <a:t>normal</a:t>
            </a:r>
            <a:r>
              <a:rPr lang="pt-BR" dirty="0"/>
              <a:t> no redis no formato “N-99” e imprimir para o cliente o número</a:t>
            </a:r>
          </a:p>
          <a:p>
            <a:r>
              <a:rPr lang="pt-BR" dirty="0"/>
              <a:t>A opção emitir senha prioritária vai pegar o próximo número livre e incluir numa fila </a:t>
            </a:r>
            <a:r>
              <a:rPr lang="pt-BR" b="1" dirty="0" err="1"/>
              <a:t>prioritaria</a:t>
            </a:r>
            <a:r>
              <a:rPr lang="pt-BR" dirty="0"/>
              <a:t> no redis no formato “P-99”</a:t>
            </a:r>
          </a:p>
          <a:p>
            <a:r>
              <a:rPr lang="pt-BR" dirty="0"/>
              <a:t>A opção de chamar o próximo da fila obedecerá o seguinte critério: chama um da fila prioritário e o próximo é da fila normal, ficando revezando, o próximo será exibido na tela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825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C04AD-EAD6-4120-83AE-AC06FDFE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CASSANDRA – ATIVEIDADE 3 – 3 pontos (PYTHON)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1377A6-9D8F-487B-A405-1D245B4DD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Baixar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recentes</a:t>
            </a:r>
            <a:r>
              <a:rPr lang="en-US" dirty="0"/>
              <a:t> de covid</a:t>
            </a:r>
          </a:p>
          <a:p>
            <a:r>
              <a:rPr lang="pt-BR" dirty="0">
                <a:hlinkClick r:id="rId2"/>
              </a:rPr>
              <a:t>https://github.com/owid/covid-19-data/raw/master/public/data/owid-covid-data.csv</a:t>
            </a:r>
            <a:r>
              <a:rPr lang="pt-BR" dirty="0"/>
              <a:t> </a:t>
            </a:r>
          </a:p>
          <a:p>
            <a:r>
              <a:rPr lang="pt-BR" dirty="0"/>
              <a:t>Utilizando os campos </a:t>
            </a:r>
            <a:r>
              <a:rPr lang="pt-BR" dirty="0" err="1"/>
              <a:t>location</a:t>
            </a:r>
            <a:r>
              <a:rPr lang="pt-BR" dirty="0"/>
              <a:t>, </a:t>
            </a:r>
            <a:r>
              <a:rPr lang="pt-BR" dirty="0" err="1"/>
              <a:t>population</a:t>
            </a:r>
            <a:r>
              <a:rPr lang="pt-BR" dirty="0"/>
              <a:t> e </a:t>
            </a:r>
            <a:r>
              <a:rPr lang="pt-BR" dirty="0" err="1"/>
              <a:t>people_fully_vaccinated</a:t>
            </a:r>
            <a:endParaRPr lang="pt-BR" dirty="0"/>
          </a:p>
          <a:p>
            <a:r>
              <a:rPr lang="pt-BR" dirty="0"/>
              <a:t>Criar </a:t>
            </a:r>
            <a:r>
              <a:rPr lang="pt-BR" dirty="0" err="1"/>
              <a:t>keyspace</a:t>
            </a:r>
            <a:r>
              <a:rPr lang="pt-BR" dirty="0"/>
              <a:t> </a:t>
            </a:r>
            <a:r>
              <a:rPr lang="pt-BR" dirty="0" err="1"/>
              <a:t>bigdata</a:t>
            </a:r>
            <a:endParaRPr lang="pt-BR" dirty="0"/>
          </a:p>
          <a:p>
            <a:r>
              <a:rPr lang="pt-BR" dirty="0"/>
              <a:t>Criar Family </a:t>
            </a:r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>
                <a:hlinkClick r:id="rId2"/>
              </a:rPr>
              <a:t>owid</a:t>
            </a:r>
            <a:r>
              <a:rPr lang="pt-BR" dirty="0">
                <a:hlinkClick r:id="rId2"/>
              </a:rPr>
              <a:t>-covid-data</a:t>
            </a:r>
            <a:r>
              <a:rPr lang="pt-BR" dirty="0"/>
              <a:t> com os campos (</a:t>
            </a:r>
            <a:r>
              <a:rPr lang="pt-BR" dirty="0" err="1"/>
              <a:t>location</a:t>
            </a:r>
            <a:r>
              <a:rPr lang="pt-BR" dirty="0"/>
              <a:t>, </a:t>
            </a:r>
            <a:r>
              <a:rPr lang="pt-BR" dirty="0" err="1"/>
              <a:t>population</a:t>
            </a:r>
            <a:r>
              <a:rPr lang="pt-BR" dirty="0"/>
              <a:t> e </a:t>
            </a:r>
            <a:r>
              <a:rPr lang="pt-BR" dirty="0" err="1"/>
              <a:t>people_fully_vaccinated</a:t>
            </a:r>
            <a:r>
              <a:rPr lang="pt-BR" dirty="0"/>
              <a:t>)</a:t>
            </a:r>
          </a:p>
          <a:p>
            <a:r>
              <a:rPr lang="pt-BR" dirty="0"/>
              <a:t>Carregar dados no Cassandra</a:t>
            </a:r>
          </a:p>
          <a:p>
            <a:r>
              <a:rPr lang="pt-BR" dirty="0"/>
              <a:t>Fazer um </a:t>
            </a:r>
            <a:r>
              <a:rPr lang="pt-BR" dirty="0" err="1"/>
              <a:t>select</a:t>
            </a:r>
            <a:r>
              <a:rPr lang="pt-BR" dirty="0"/>
              <a:t> agrupando por país obtendo o maior valor de imunizados e população</a:t>
            </a:r>
          </a:p>
          <a:p>
            <a:r>
              <a:rPr lang="pt-BR" dirty="0"/>
              <a:t>Fazer um gráfico com a taxa de imunização por país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26019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229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REDIS ATIVIDADE 2 – 2 pontos (python)</vt:lpstr>
      <vt:lpstr>CASSANDRA – ATIVEIDADE 3 – 3 pontos (PYTHON)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 ATIVIDADE 2</dc:title>
  <dc:creator>Manoel Almeida</dc:creator>
  <cp:lastModifiedBy>Manoel Almeida</cp:lastModifiedBy>
  <cp:revision>6</cp:revision>
  <dcterms:created xsi:type="dcterms:W3CDTF">2021-08-19T20:17:56Z</dcterms:created>
  <dcterms:modified xsi:type="dcterms:W3CDTF">2021-08-21T00:16:20Z</dcterms:modified>
</cp:coreProperties>
</file>