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5D4796-9480-4ECE-8FB4-8045AAD9B6F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B611FCF4-B4AC-4CA5-8856-F07966F0D8D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2D6D112-8CEF-4670-8D76-C47A224C15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F973108-50A1-4058-B994-98196C1E07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8F87380D-56F9-4D36-8E87-150279FE71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74A1C614-57CD-443E-944F-8C9DA5EF31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7715F7A0-1099-40A2-A4C1-B7E83DD2D6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BCBC272-71F2-4F19-840D-FF69A4BB016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89467E0-8264-40D3-A1DE-0219EC4824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488EA4C-D005-4250-90B2-7E4DEB772B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6A2C60C6-397D-417C-9D71-FC135EB992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956F5DA-932E-4E4C-8860-57EAC3529B7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033DB468-25FC-4DDA-9548-15617B36CBF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74BC9DEC-426B-4EFE-A975-BBE096E392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897757CD-5748-4EF6-876F-2C84D4C26F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7BEC6D9-4E3A-455F-B5BC-A03FBBA52E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B7AE7A3C-4CD7-47F0-9488-BC270304A8F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AEEAF548-5AC5-4DD3-B7FF-B2EF91A00B4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6539EC3-31D3-4E31-BD7A-2F68DCC0755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EFDAB5D5-DD2E-4B64-9697-4EF73DC378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39B57052-217C-46B4-9F4F-4CCB4103BD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07A87A01-A281-43C1-B409-B32255CE2C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86A26C31-3A09-4304-9322-7072622CE9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C263E909-F981-43DD-B4DE-6870D294082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3E0C6DA-C349-4D2D-84D7-456693CD71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39AB103E-6E4B-44E8-8541-4DCBC236C2C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DE38B5BE-A5A1-476F-BAFB-F28A296DB5E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DB7CC313-27FF-4FD5-94CC-03864CB16D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D6E4EE9-E21E-4F09-BACA-965992C418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5800DC8B-E4AE-49E0-99C7-899A31FD9B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33BE526F-0497-4453-AEEC-CA21C48AFE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4D6F239-66F9-4929-9011-E0F6E963A9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77880" y="10156320"/>
            <a:ext cx="327924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CB3F26F3-26CE-4FE9-9B22-A4A7AD9FDB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277880" y="10156320"/>
            <a:ext cx="327924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45E48CE0-AB86-4F91-9E34-B2F2A63EBA4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F5EB25D3-2B46-4224-9F60-BF4FE001F45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277880" y="10156320"/>
            <a:ext cx="327924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CF0E62B-86D2-4DA6-9DD1-31619919CEC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754920" y="5077800"/>
            <a:ext cx="6045840" cy="480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0B61C3FF-EFA6-48C6-9154-15568D1E0C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01F33219-9B7A-40D4-A816-741219655A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2C0D39C1-3F7B-416E-B2FE-244A66D6A81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A211279-23A2-418C-8021-B3D0482B8B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278240" y="10156680"/>
            <a:ext cx="3278880" cy="53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9938E0A6-A1B6-4444-92E5-3F158F4EBA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55640" y="5078520"/>
            <a:ext cx="6047280" cy="48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280" y="6886440"/>
            <a:ext cx="2345040" cy="51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448080" y="6886440"/>
            <a:ext cx="3192840" cy="51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280" y="6886080"/>
            <a:ext cx="234576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3448440" y="6886080"/>
            <a:ext cx="319320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6886080"/>
            <a:ext cx="234576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3448440" y="6886080"/>
            <a:ext cx="319320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://fismed.ciemat.es/GAMOS/gamos_tutorials.php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GEANT4 / GAMOS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04720" y="1770120"/>
            <a:ext cx="9069840" cy="44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 main page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114800" y="1463760"/>
            <a:ext cx="5667840" cy="57200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503280" y="1770120"/>
            <a:ext cx="4797720" cy="438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Register yourself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soft”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 main page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3280" y="1770120"/>
            <a:ext cx="4797720" cy="438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last version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/ Mac: scripts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Windows: zip files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VMWARE files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022640" y="1773360"/>
            <a:ext cx="5210640" cy="4808880"/>
          </a:xfrm>
          <a:prstGeom prst="rect">
            <a:avLst/>
          </a:prstGeom>
          <a:ln w="36720">
            <a:solidFill>
              <a:srgbClr val="000000"/>
            </a:solidFill>
            <a:round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VRML viewrs (Optional)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VRML (Virtual Reality Modeling Language)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Useful to test geometry, debug,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View3dscene (LINUX):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5280" indent="-284760">
              <a:lnSpc>
                <a:spcPct val="94000"/>
              </a:lnSpc>
              <a:spcAft>
                <a:spcPts val="848"/>
              </a:spcAft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http://sourceforge.net/projects/castle-engine/files/view3dscene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Cortona: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5280" indent="-284760">
              <a:lnSpc>
                <a:spcPct val="94000"/>
              </a:lnSpc>
              <a:spcAft>
                <a:spcPts val="848"/>
              </a:spcAft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http://www.cortona3d.com/cortona3d-viewer-download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5280" indent="-284760">
              <a:lnSpc>
                <a:spcPct val="94000"/>
              </a:lnSpc>
              <a:spcAft>
                <a:spcPts val="848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 tenéis tiempo es interesante instalar algún visor de VRML porque normalmente hay que chequear la geometría y ayuda a encontrar errores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primero (vrmlview) se puede instalar en windows y en linux, es el que utilizo yo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segundo es otra alternativa, por si acaso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</a:t>
            </a:r>
            <a:br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 &amp; macro files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0" b="2038"/>
          <a:stretch/>
        </p:blipFill>
        <p:spPr>
          <a:xfrm>
            <a:off x="2103480" y="1792440"/>
            <a:ext cx="5760000" cy="50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primer ejemplo que he preparado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muestran los dos ficheros input para GAMOS tal como se ven con el editor “emacs”. Se puede utilizar cualquier otro editor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Arriba el fichero “geometry” donde se describe el escenario y abajo el “input” donde se dan los comandos/acciones (macros) de GAMOS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 muy sencillo, nos proponemos emitir fotones de 1MeV desde una cajita 10x10x10 cm y que llegan a un cubo de 1m3 de agua</a:t>
            </a:r>
            <a:br/>
            <a:br/>
            <a:br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in Linux &amp; Mac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3280" y="1768320"/>
            <a:ext cx="836496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directory and execute gamos: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cd examples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gamos examp1.inp</a:t>
            </a:r>
            <a:br/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Generated files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gamos.log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gamos_error.log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linux / mac uno se va al directorio y ejecuta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“gamos” seguido del nombre del fichero de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entrada, en este caso “examp1.inp”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in Linux GUI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3280" y="1768320"/>
            <a:ext cx="836496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Visit folder “examples” using nautilus filemanager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Double-click “examples.sh”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“Run in terminal”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194560" y="3657600"/>
            <a:ext cx="5229360" cy="33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También es posible utilizar el “filemanager” o explorador como en windows y correr el script utilizando el ratón.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Esto es lo que vas a hacer tú en el portátil.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overview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 main page:</a:t>
            </a:r>
            <a:br/>
            <a:r>
              <a:rPr b="0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http://fismed.ciemat.es/GAMOS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 instructions to install (Windows, Mac, Linux):</a:t>
            </a:r>
            <a:br/>
            <a:r>
              <a:rPr b="0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http://fismed.ciemat.es/GAMOS/gamos_download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a look at the User Guide:</a:t>
            </a:r>
            <a:br/>
            <a:r>
              <a:rPr b="0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http://fismed.ciemat.es/GAMOS/gamos_userguide.php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Tutorials available at:</a:t>
            </a:r>
            <a:br/>
            <a:r>
              <a:rPr b="0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http://fismed.ciemat.es/GAMOS/gamos_tutorials.php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"Primer" tutorial and "Histogram" could be enough to start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"PET" tutorials, "Compton camera", etc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Running in Windows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gamos GUI: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c:\gamos\GAMOS.5.0.0\GAMOSGUI.exe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 input file: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→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→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examp1.inp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394160" y="3306600"/>
            <a:ext cx="4753440" cy="28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windows hay que arrancar una GUI (graphical user interface) y seleccionar el fichero de entrada “examp1.inp” con el menú a base de clicks navegando por el arbol de directorios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“gamos.log”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733400" y="1852560"/>
            <a:ext cx="6769800" cy="445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Tras ejecutar el ejemplo se genera el fichero “gamos.log”. El pantallazo anterior es el final del fichero, donde informa que ha procesado 20 primarios, el tiempo de cpu, 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 – geometry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br/>
            <a:r>
              <a:rPr b="0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//WORLD, box 3m x 3m x 3m, vacuum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:MATE vacuum 1 1*g/mole 1e-25*g/cm3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:ROTM rmz 0 90 0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:VOLU world BOX 1.5*m 1.5*m 1.5*m vacuum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//CHAMBER WATER, liquid density, 1m3 placed 25cm right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:MATE G4_WATER 1.0 18*g/mole 1*g/cm3 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:VOLU ch_G4_WATER BOX 0.5*m 0.5*m 0.5*m G4_WATER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:PLACE ch_G4_WATER 1 world rmz 0.25*m 0 0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br/>
            <a:r>
              <a:rPr b="0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//GENERATOR_BOX, placed 40 cm left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:VOLU gbox BOX 5*cm 5*cm 5*cm vacuum 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:PLACE gbox 1 world rmz -70*cm 0 0 </a:t>
            </a:r>
            <a:br/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Analizamos un poco los ficheros del ejemplo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 utiliza 2 ficheros, uno describiendo la geometría y otro las acciones.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es el fichero que describe la geometría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líneas que comienzan por doble slash “//” son comentarios, al estilo del lenguaje C++, no significan nada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primeras líneas describen el mundo, en este caso  una caja de 3x3x3 metros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 siguientes el bloque de agua de 1m</a:t>
            </a:r>
            <a:r>
              <a:rPr b="0" lang="en-US" sz="26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densidad 1*g/cm3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último el bloque de 10x10x10 cm en donde se generarán los fotones</a:t>
            </a:r>
            <a:br/>
            <a:br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 – macro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#GEOMETRY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/gamos/setParam GmGeometryFromText:FileName examp1.geom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/gamos/geometry GmGeometryFromText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/gamos/geometry/createRegion ch_region ch_G4_WATER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#PHYSICS MODEL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/gamos/physicsList GmEMPhysics 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/run/initialize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#GENERATOR (monocromatic 1*MeV)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 GmGenerator 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/gamos/generator/addSingleParticleSource gn gamma 1*MeV 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/gamos/generator/positionDist gn GmGenerDistPositionInG4Volumes gbox 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/gamos/generator/directionDist gn GmGenerDistDirectionConst 1 0 0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#USERLIMITS 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/gamos/physics/userLimits/setMinEKin myLimits ch_G4_WATER e- 1*eV</a:t>
            </a:r>
            <a:br/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98000"/>
              </a:lnSpc>
            </a:pP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#RUN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/run/beamOn 20</a:t>
            </a:r>
            <a:br/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 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Este es el segundo fichero, que contiene las macros GEANT4/GAMOS. Aquí las líneas que comienzan por “#” son comentarios.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 he dividido en secciones para facilitar comprensión: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 sección “#GEOMETRY” simplemente se dedica a importar el fichero de geometría que acabamos de describir anteriormente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En la siguiente sección elegimos la física, en este caso “GmEMPhysics” que se lee “gamos electromagnetics physics”. Bastaría cambiar esa palabra para elegir otra física, digamos G4-lowenergy, penelope, lepts,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 siguiente sección describe el generador (monoenergético) en la cajita de 10cm.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Después los “userlimits” me permiten decirle a gamos que se olvide de los e- de menos de 1 eV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Por último el comando “run” en el que ordeno generar 20 primarios</a:t>
            </a:r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2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visualization (VMRL)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#GEOMETRY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#PHYSICS MODEL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#GENERATOR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#USERLIMITS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#VISU                        output in file “g4_01.wrl” !!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/vis/scene/create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/vis/open VRML2FILE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/vis/viewer/flush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/vis/scene/add/trajectories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/vis/scene/endOfEventAction accumulate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/vis/viewer/update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/vis/viewer/flush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#RUN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 </a:t>
            </a:r>
            <a:br/>
            <a:br/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segundo ejercicio “examp2.inp”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dejado las otras secciones como estaban (simbolizado con los 3 puntos …) y he añadido una nueva sección llamada VISU donde indico que se genere un fichero VRML con el escenario creado en la simulación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Cuando se genera fichero de visualización es importante no meter muchos primarios porque el tamaño del fichero crece a lo grande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br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empezar uno debería: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Visitar la página web de GAMOS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Echar un vistazo a la guía de usuario en PDF o en HTML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Darse de alta / registrarse y descargar el soft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Seguir los tutorials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2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visualization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27040" y="1768320"/>
            <a:ext cx="5055120" cy="472176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761080" y="2065320"/>
            <a:ext cx="4156560" cy="396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 incluir la nueva sección se genera un fichero VRML (virtual reality modeling language) que se puede ver con el visor “view3dscene”.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ello hay que instalar el visor, un ejercicio sencillo.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la izquierda toda la escena y a la derecha un detalle donde se ven las trayectorias verdes y rectas de los fotones y las rojas de los e- secundarios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escena se puede rotar, desplazar, hacer zoom, … con el ratón. </a:t>
            </a:r>
            <a:br/>
            <a:br/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3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verbosity &amp; proc count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280" y="1770120"/>
            <a:ext cx="3792960" cy="438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#GEOMETRY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#PHYSICS MODEL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#Proccess information step by step: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/gamos/userAction GmTrackingVerboseUA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#Process counter sumary: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/gamos/userAction GmCountProcessesUA </a:t>
            </a:r>
            <a:br/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#GENERATOR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#USERLIMITS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#VISU 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#RUN</a:t>
            </a:r>
            <a:br/>
            <a:r>
              <a:rPr b="0" lang="en-US" sz="1200" spc="-1" strike="noStrike">
                <a:solidFill>
                  <a:srgbClr val="ff420e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…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004360" y="1770840"/>
            <a:ext cx="4211640" cy="43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OUTPUT proc conter: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PART_COUNT: e- = 24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PART_COUNT: gamma = 20</a:t>
            </a:r>
            <a:br/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e- : eIoni = 6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e- : eIoni_NoSeco = 184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e- : ALL = 190</a:t>
            </a:r>
            <a:br/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gamma : Transportation = 80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gamma : compt = 18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PROC_COUNT gamma : ALL = 98</a:t>
            </a:r>
            <a:br/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PROC_CREATOR_COUNT e- : compt = 18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PROC_CREATOR_COUNT e- : eIoni = 6</a:t>
            </a:r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PROC_CREATOR_COUNT gamma :</a:t>
            </a:r>
            <a:br/>
            <a:br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Primary = 20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98000"/>
              </a:lnSpc>
              <a:spcAft>
                <a:spcPts val="1423"/>
              </a:spcAft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br/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043520" y="3294000"/>
            <a:ext cx="1005120" cy="54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i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→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el ejemplo 3 de nuevo dejo las otras secciones como estaban y añado una nueva con dos “user actions” informativas: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 primera GmTrackingVerboseUA indica que a cada paso del track se vierta información al fichero log y a la pantalla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 segunda GmCountProcessesUA indica que se haga un recuento de procesos.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Se genera un sumario como el recuadro amarillo de la derecha, en el que se dice que ha trabajado con 20 fotones (primarios) y 24 e- (secundarios), ha habido 6 ionizaciones, 18 compton. De los 24 secundarios 18 han sido creados por compton y 6 por ionizaciones de secundarios, … información excesiva.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4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generator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#GEOMETRY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#PHYSICS MODEL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#USERACTIONS2                           output in file “gener.root”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#Histogram generator energy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/gamos/analysis/histo1Max *Ener* 2*MeV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/gamos/analysis/histo1NBins *Ener* 200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/gamos/userAction GmGenerHistosUA </a:t>
            </a:r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#NEW GENERATOR                          read spectrum from file “SpectPhot.txt”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 GmGenerator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/gamos/generator/addSingleParticleSource gn gamma 1*MeV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/gamos/generator/positionDist gn GmGenerDistPositionInG4Volumes gbox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/gamos/generator/directionDist gn GmGenerDistDirectionConst 1 0 0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/gamos/generator/energyDist gn GmGenerDistEnergyFromFile SpectPhot.txt interpolate 1*MeV</a:t>
            </a:r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#USERLIMITS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#VISU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1968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#RUN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/run/beamOn 1000</a:t>
            </a:r>
            <a:br/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 el último ejemplo agregamos dos secciones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En la primera otra “user action” para ordenar un histograma de los parámetros del generador, además indico que su rango es de 0 a 2 MeV y que ponga 200 bins, es decir, 10 keV por bin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En el segundo sustituyo el generador monocromático por un generador coloreado con el espectro que hay en el fichero “SpectPhot.txt”, que contiene el espectro de Sally en dos columnas (Energía y probabilidad)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Igualmente se podrían cambiar otros parámetros (dirección, posición del generador, forma geométrica, etc)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4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root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816360" y="2340000"/>
            <a:ext cx="6024960" cy="36565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549360" y="2479680"/>
            <a:ext cx="3265920" cy="21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root.exe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→ Open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“gener.root”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to select 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“gener:KinEnergy”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Tras correr el ejemplo anterior se genera un fichero llamado “gener.root” con las estadísticas que hemos pedido.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fichero está en el formato interno de ROOT, que es la herramienta de análisis de Geant4 y por tanto de GAMOS.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Hay que arrancar root, visitar  este fichero e ir pinchando en los histogramas que se muestran en la parte izquierda del dibujo. En este caso he pinchado en “KinEnergy” y nos muestra el histograma de la energía de los primarios emitidos. También se puede ver la distribución espacial y el ángulo.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3280" y="301320"/>
            <a:ext cx="9070560" cy="126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5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filter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3280" y="1767960"/>
            <a:ext cx="907092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" rIns="9000" tIns="16920" bIns="9000"/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#GEOMETRY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#PHYSICS MODEL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#USERACTIONS2</a:t>
            </a:r>
            <a:br/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#USERACTIONS3                           output in file “gener.root”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#Histogram track info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/gamos/userAction GmTrackDataHistosUA</a:t>
            </a:r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#NEW GENERATOR                          read spectrum from file “SpectPhot.txt”</a:t>
            </a:r>
            <a:br/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#USERLIMITS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#VISU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 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...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2200" indent="-320040">
              <a:lnSpc>
                <a:spcPct val="100000"/>
              </a:lnSpc>
            </a:pPr>
            <a:r>
              <a:rPr b="0" lang="en-US" sz="11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#RUN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  <a:ea typeface="DejaVu Sans"/>
              </a:rPr>
              <a:t>/run/beamOn 1000</a:t>
            </a:r>
            <a:br/>
            <a:br/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3280" y="639360"/>
            <a:ext cx="907092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328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Hemos añadido otra useraction que indica a GAMOS que debe generar histogramas con info sobre las trayectorias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328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Mirándolas con root podemos ver los histograms producidos en la siguiente hoja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Installing in Linux &amp; Mac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installer and execute it: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./installGamos.sh    /home/user/gamos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½ hour compilation process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Needed packages: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g++,  libcxxtools-dev, libx11-dev,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libxmu-dev, libxi-dev, libxft-dev, libxpm-dev,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libxext-dev, freeglut-dev, dpkg-dev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2920" y="301320"/>
            <a:ext cx="9070920" cy="126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5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histogram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22240" y="2398320"/>
            <a:ext cx="7578720" cy="473292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758880" y="1863360"/>
            <a:ext cx="60987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 →  Open →  GmTrackDataHistosUA.root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2920" y="300960"/>
            <a:ext cx="906948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Next: Gamos tutorials</a:t>
            </a:r>
            <a:endParaRPr b="0" lang="en-US" sz="43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2920" y="17679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normAutofit/>
          </a:bodyPr>
          <a:p>
            <a:pPr marL="342720" indent="-340560">
              <a:lnSpc>
                <a:spcPct val="100000"/>
              </a:lnSpc>
              <a:spcAft>
                <a:spcPts val="1423"/>
              </a:spcAft>
            </a:pPr>
            <a:r>
              <a:rPr b="0" lang="en-US" sz="319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http://fismed.ciemat.es/GAMOS/gamos_tutorials.php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560">
              <a:lnSpc>
                <a:spcPct val="100000"/>
              </a:lnSpc>
              <a:spcAft>
                <a:spcPts val="1423"/>
              </a:spcAft>
            </a:pP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Primer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Histogram and scorer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PET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Compton camera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Radiotherapy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Shielding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Gamma spectrometry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ray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15600" indent="-6134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Plug-in tutorial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instalación en Linux y Mac es similar puesto que los dos son clones de UNIX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Se descarga un pequeño fichero, se elige el directorio donde se desea instalar y se ejecuta un comando que compila todos los fuentes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1840" indent="-321120">
              <a:lnSpc>
                <a:spcPct val="94000"/>
              </a:lnSpc>
              <a:spcAft>
                <a:spcPts val="1137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Para ello se requiere instalar previamente el propio compilador (g++), librerías gráficas (X Window, OpenGL, truetype fonts), etc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Installing in Windows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and install ROOT, custom instalation, choose directory: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280" indent="-321120">
              <a:lnSpc>
                <a:spcPct val="94000"/>
              </a:lnSpc>
              <a:spcAft>
                <a:spcPts val="1137"/>
              </a:spcAft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C:\gamos\external\root\5.34.10\root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GAMOS.5.0.0.zip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file, copy it to c:\gamos and uncompress 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c:\gamos\GAMOS.5.0.0/GAMOSGUI.exe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(first time it configures gamos)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gamos input 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LAST VERSION NOT AVAILABLE!!!</a:t>
            </a:r>
            <a:br/>
            <a:br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instalación en windows solo es posible para versiones antiguas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Hay dificultades para portar todo el software a windows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versión 5.2 no se ha podido portar a Windows !!!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Mejor utilizar el siguiente método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301680"/>
            <a:ext cx="906984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Installing Virtual Machine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3280" y="1768320"/>
            <a:ext cx="9069840" cy="438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virtual machine running on top of windows host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free VMWARE Workstation Player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image files of a VMWARE virtual machine containing linux (ubuntu 16) with GAMOS.5.2.0 installed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VMWare player and select the downloaded virtual machine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instructions:</a:t>
            </a:r>
            <a:br/>
            <a:r>
              <a:rPr b="0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http://fismed.ciemat.es/GAMOS/gamos520_download_vmware.php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280" y="639720"/>
            <a:ext cx="9069840" cy="61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/>
          <a:p>
            <a:pPr marL="431640" indent="-321120">
              <a:lnSpc>
                <a:spcPct val="100000"/>
              </a:lnSpc>
              <a:spcAft>
                <a:spcPts val="1423"/>
              </a:spcAft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(Explicaciones)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instala “vmware player”, un software capaz de soportar máquinas virtuales como clientes en un host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máquina virtual linux/ubuntu ya tiene preinstalado GAMOS así que todo es más fácil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0200" indent="-322920">
              <a:lnSpc>
                <a:spcPct val="100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 es la instalación que llevarás en el portátil para mostrar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2014-11-20T10:57:05Z</dcterms:created>
  <dc:creator/>
  <dc:description/>
  <dc:language>en-US</dc:language>
  <cp:lastModifiedBy/>
  <dcterms:modified xsi:type="dcterms:W3CDTF">2018-10-01T15:22:03Z</dcterms:modified>
  <cp:revision>82</cp:revision>
  <dc:subject/>
  <dc:title>Presentación de PowerPoint</dc:title>
</cp:coreProperties>
</file>