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106400" cy="7772400"/>
  <p:notesSz cx="13106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835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980" y="2409444"/>
            <a:ext cx="111404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65960" y="4352544"/>
            <a:ext cx="91744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5320" y="1787652"/>
            <a:ext cx="570128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49796" y="1787652"/>
            <a:ext cx="570128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0024" y="6515635"/>
            <a:ext cx="11261725" cy="0"/>
          </a:xfrm>
          <a:custGeom>
            <a:avLst/>
            <a:gdLst/>
            <a:ahLst/>
            <a:cxnLst/>
            <a:rect l="l" t="t" r="r" b="b"/>
            <a:pathLst>
              <a:path w="11261725">
                <a:moveTo>
                  <a:pt x="0" y="0"/>
                </a:moveTo>
                <a:lnTo>
                  <a:pt x="11261216" y="0"/>
                </a:lnTo>
              </a:path>
            </a:pathLst>
          </a:custGeom>
          <a:ln w="987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00024" y="5934132"/>
            <a:ext cx="11261725" cy="0"/>
          </a:xfrm>
          <a:custGeom>
            <a:avLst/>
            <a:gdLst/>
            <a:ahLst/>
            <a:cxnLst/>
            <a:rect l="l" t="t" r="r" b="b"/>
            <a:pathLst>
              <a:path w="11261725">
                <a:moveTo>
                  <a:pt x="0" y="0"/>
                </a:moveTo>
                <a:lnTo>
                  <a:pt x="11261216" y="0"/>
                </a:lnTo>
              </a:path>
            </a:pathLst>
          </a:custGeom>
          <a:ln w="987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00024" y="5352629"/>
            <a:ext cx="11261725" cy="0"/>
          </a:xfrm>
          <a:custGeom>
            <a:avLst/>
            <a:gdLst/>
            <a:ahLst/>
            <a:cxnLst/>
            <a:rect l="l" t="t" r="r" b="b"/>
            <a:pathLst>
              <a:path w="11261725">
                <a:moveTo>
                  <a:pt x="0" y="0"/>
                </a:moveTo>
                <a:lnTo>
                  <a:pt x="11261216" y="0"/>
                </a:lnTo>
              </a:path>
            </a:pathLst>
          </a:custGeom>
          <a:ln w="987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00024" y="4771125"/>
            <a:ext cx="11261725" cy="0"/>
          </a:xfrm>
          <a:custGeom>
            <a:avLst/>
            <a:gdLst/>
            <a:ahLst/>
            <a:cxnLst/>
            <a:rect l="l" t="t" r="r" b="b"/>
            <a:pathLst>
              <a:path w="11261725">
                <a:moveTo>
                  <a:pt x="0" y="0"/>
                </a:moveTo>
                <a:lnTo>
                  <a:pt x="11261216" y="0"/>
                </a:lnTo>
              </a:path>
            </a:pathLst>
          </a:custGeom>
          <a:ln w="987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00024" y="4189622"/>
            <a:ext cx="11261725" cy="0"/>
          </a:xfrm>
          <a:custGeom>
            <a:avLst/>
            <a:gdLst/>
            <a:ahLst/>
            <a:cxnLst/>
            <a:rect l="l" t="t" r="r" b="b"/>
            <a:pathLst>
              <a:path w="11261725">
                <a:moveTo>
                  <a:pt x="0" y="0"/>
                </a:moveTo>
                <a:lnTo>
                  <a:pt x="11261216" y="0"/>
                </a:lnTo>
              </a:path>
            </a:pathLst>
          </a:custGeom>
          <a:ln w="987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00024" y="3608119"/>
            <a:ext cx="11261725" cy="0"/>
          </a:xfrm>
          <a:custGeom>
            <a:avLst/>
            <a:gdLst/>
            <a:ahLst/>
            <a:cxnLst/>
            <a:rect l="l" t="t" r="r" b="b"/>
            <a:pathLst>
              <a:path w="11261725">
                <a:moveTo>
                  <a:pt x="0" y="0"/>
                </a:moveTo>
                <a:lnTo>
                  <a:pt x="11261216" y="0"/>
                </a:lnTo>
              </a:path>
            </a:pathLst>
          </a:custGeom>
          <a:ln w="987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00024" y="3026615"/>
            <a:ext cx="11261725" cy="0"/>
          </a:xfrm>
          <a:custGeom>
            <a:avLst/>
            <a:gdLst/>
            <a:ahLst/>
            <a:cxnLst/>
            <a:rect l="l" t="t" r="r" b="b"/>
            <a:pathLst>
              <a:path w="11261725">
                <a:moveTo>
                  <a:pt x="0" y="0"/>
                </a:moveTo>
                <a:lnTo>
                  <a:pt x="11261216" y="0"/>
                </a:lnTo>
              </a:path>
            </a:pathLst>
          </a:custGeom>
          <a:ln w="987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00024" y="2445112"/>
            <a:ext cx="11261725" cy="0"/>
          </a:xfrm>
          <a:custGeom>
            <a:avLst/>
            <a:gdLst/>
            <a:ahLst/>
            <a:cxnLst/>
            <a:rect l="l" t="t" r="r" b="b"/>
            <a:pathLst>
              <a:path w="11261725">
                <a:moveTo>
                  <a:pt x="0" y="0"/>
                </a:moveTo>
                <a:lnTo>
                  <a:pt x="11261216" y="0"/>
                </a:lnTo>
              </a:path>
            </a:pathLst>
          </a:custGeom>
          <a:ln w="987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5320" y="310896"/>
            <a:ext cx="117957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320" y="1787652"/>
            <a:ext cx="117957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56176" y="7228332"/>
            <a:ext cx="419404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5320" y="7228332"/>
            <a:ext cx="301447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36608" y="7228332"/>
            <a:ext cx="301447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388" y="2271314"/>
            <a:ext cx="419100" cy="37992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35K</a:t>
            </a:r>
            <a:endParaRPr sz="18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30K</a:t>
            </a:r>
            <a:endParaRPr sz="18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25K</a:t>
            </a:r>
            <a:endParaRPr sz="18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20K</a:t>
            </a:r>
            <a:endParaRPr sz="18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15K</a:t>
            </a:r>
            <a:endParaRPr sz="18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10K</a:t>
            </a:r>
            <a:endParaRPr sz="18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5"/>
              </a:spcBef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5K</a:t>
            </a:r>
            <a:endParaRPr sz="18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412" y="2809601"/>
            <a:ext cx="284693" cy="2714207"/>
          </a:xfrm>
          <a:prstGeom prst="rect">
            <a:avLst/>
          </a:prstGeom>
        </p:spPr>
        <p:txBody>
          <a:bodyPr vert="vert270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Processing Time</a:t>
            </a:r>
            <a:r>
              <a:rPr sz="1850" spc="-55" dirty="0">
                <a:solidFill>
                  <a:srgbClr val="777777"/>
                </a:solidFill>
                <a:latin typeface="Segoe UI"/>
                <a:cs typeface="Segoe UI"/>
              </a:rPr>
              <a:t> </a:t>
            </a: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(ms)</a:t>
            </a:r>
            <a:endParaRPr sz="185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796" y="6341837"/>
            <a:ext cx="53594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0K</a:t>
            </a:r>
            <a:r>
              <a:rPr sz="1850" spc="-45" dirty="0">
                <a:solidFill>
                  <a:srgbClr val="777777"/>
                </a:solidFill>
                <a:latin typeface="Segoe UI"/>
                <a:cs typeface="Segoe UI"/>
              </a:rPr>
              <a:t> </a:t>
            </a:r>
            <a:r>
              <a:rPr sz="2775" spc="7" baseline="-48048" dirty="0">
                <a:solidFill>
                  <a:srgbClr val="777777"/>
                </a:solidFill>
                <a:latin typeface="Segoe UI"/>
                <a:cs typeface="Segoe UI"/>
              </a:rPr>
              <a:t>0</a:t>
            </a:r>
            <a:endParaRPr sz="2775" baseline="-48048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0499" y="6542420"/>
            <a:ext cx="28130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20</a:t>
            </a:r>
            <a:endParaRPr sz="185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0374" y="6542420"/>
            <a:ext cx="28130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40</a:t>
            </a:r>
            <a:endParaRPr sz="185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0249" y="6542420"/>
            <a:ext cx="28130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60</a:t>
            </a:r>
            <a:endParaRPr sz="185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0019" y="6445744"/>
            <a:ext cx="1681480" cy="7874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80</a:t>
            </a:r>
            <a:endParaRPr sz="18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850" spc="-5" dirty="0">
                <a:solidFill>
                  <a:srgbClr val="777777"/>
                </a:solidFill>
                <a:latin typeface="Segoe UI"/>
                <a:cs typeface="Segoe UI"/>
              </a:rPr>
              <a:t>Record</a:t>
            </a:r>
            <a:r>
              <a:rPr sz="1850" spc="-60" dirty="0">
                <a:solidFill>
                  <a:srgbClr val="777777"/>
                </a:solidFill>
                <a:latin typeface="Segoe UI"/>
                <a:cs typeface="Segoe UI"/>
              </a:rPr>
              <a:t> </a:t>
            </a:r>
            <a:r>
              <a:rPr sz="1850" spc="10" dirty="0">
                <a:solidFill>
                  <a:srgbClr val="777777"/>
                </a:solidFill>
                <a:latin typeface="Segoe UI"/>
                <a:cs typeface="Segoe UI"/>
              </a:rPr>
              <a:t>Number</a:t>
            </a:r>
            <a:endParaRPr sz="185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6094" y="6542420"/>
            <a:ext cx="40894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100</a:t>
            </a:r>
            <a:endParaRPr sz="185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25969" y="6542420"/>
            <a:ext cx="40894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120</a:t>
            </a:r>
            <a:endParaRPr sz="185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25844" y="6542420"/>
            <a:ext cx="40894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140</a:t>
            </a:r>
            <a:endParaRPr sz="185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25719" y="6542420"/>
            <a:ext cx="40894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solidFill>
                  <a:srgbClr val="777777"/>
                </a:solidFill>
                <a:latin typeface="Segoe UI"/>
                <a:cs typeface="Segoe UI"/>
              </a:rPr>
              <a:t>160</a:t>
            </a:r>
            <a:endParaRPr sz="185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87127" y="3246964"/>
            <a:ext cx="0" cy="3268979"/>
          </a:xfrm>
          <a:custGeom>
            <a:avLst/>
            <a:gdLst/>
            <a:ahLst/>
            <a:cxnLst/>
            <a:rect l="l" t="t" r="r" b="b"/>
            <a:pathLst>
              <a:path h="3268979">
                <a:moveTo>
                  <a:pt x="0" y="0"/>
                </a:moveTo>
                <a:lnTo>
                  <a:pt x="0" y="3268670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7121" y="3840854"/>
            <a:ext cx="0" cy="2675255"/>
          </a:xfrm>
          <a:custGeom>
            <a:avLst/>
            <a:gdLst/>
            <a:ahLst/>
            <a:cxnLst/>
            <a:rect l="l" t="t" r="r" b="b"/>
            <a:pathLst>
              <a:path h="2675254">
                <a:moveTo>
                  <a:pt x="0" y="0"/>
                </a:moveTo>
                <a:lnTo>
                  <a:pt x="0" y="267478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7115" y="3567419"/>
            <a:ext cx="0" cy="2948305"/>
          </a:xfrm>
          <a:custGeom>
            <a:avLst/>
            <a:gdLst/>
            <a:ahLst/>
            <a:cxnLst/>
            <a:rect l="l" t="t" r="r" b="b"/>
            <a:pathLst>
              <a:path h="2948304">
                <a:moveTo>
                  <a:pt x="0" y="0"/>
                </a:moveTo>
                <a:lnTo>
                  <a:pt x="0" y="294821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7108" y="3939686"/>
            <a:ext cx="0" cy="2576195"/>
          </a:xfrm>
          <a:custGeom>
            <a:avLst/>
            <a:gdLst/>
            <a:ahLst/>
            <a:cxnLst/>
            <a:rect l="l" t="t" r="r" b="b"/>
            <a:pathLst>
              <a:path h="2576195">
                <a:moveTo>
                  <a:pt x="0" y="0"/>
                </a:moveTo>
                <a:lnTo>
                  <a:pt x="0" y="2575949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67102" y="3914304"/>
            <a:ext cx="0" cy="2601595"/>
          </a:xfrm>
          <a:custGeom>
            <a:avLst/>
            <a:gdLst/>
            <a:ahLst/>
            <a:cxnLst/>
            <a:rect l="l" t="t" r="r" b="b"/>
            <a:pathLst>
              <a:path h="2601595">
                <a:moveTo>
                  <a:pt x="0" y="0"/>
                </a:moveTo>
                <a:lnTo>
                  <a:pt x="0" y="260133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37096" y="3350850"/>
            <a:ext cx="0" cy="3164840"/>
          </a:xfrm>
          <a:custGeom>
            <a:avLst/>
            <a:gdLst/>
            <a:ahLst/>
            <a:cxnLst/>
            <a:rect l="l" t="t" r="r" b="b"/>
            <a:pathLst>
              <a:path h="3164840">
                <a:moveTo>
                  <a:pt x="0" y="0"/>
                </a:moveTo>
                <a:lnTo>
                  <a:pt x="0" y="3164785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7089" y="3510606"/>
            <a:ext cx="0" cy="3005455"/>
          </a:xfrm>
          <a:custGeom>
            <a:avLst/>
            <a:gdLst/>
            <a:ahLst/>
            <a:cxnLst/>
            <a:rect l="l" t="t" r="r" b="b"/>
            <a:pathLst>
              <a:path h="3005454">
                <a:moveTo>
                  <a:pt x="0" y="0"/>
                </a:moveTo>
                <a:lnTo>
                  <a:pt x="0" y="300502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7083" y="3594878"/>
            <a:ext cx="0" cy="2921000"/>
          </a:xfrm>
          <a:custGeom>
            <a:avLst/>
            <a:gdLst/>
            <a:ahLst/>
            <a:cxnLst/>
            <a:rect l="l" t="t" r="r" b="b"/>
            <a:pathLst>
              <a:path h="2921000">
                <a:moveTo>
                  <a:pt x="0" y="0"/>
                </a:moveTo>
                <a:lnTo>
                  <a:pt x="0" y="2920757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7077" y="4305771"/>
            <a:ext cx="0" cy="2210435"/>
          </a:xfrm>
          <a:custGeom>
            <a:avLst/>
            <a:gdLst/>
            <a:ahLst/>
            <a:cxnLst/>
            <a:rect l="l" t="t" r="r" b="b"/>
            <a:pathLst>
              <a:path h="2210434">
                <a:moveTo>
                  <a:pt x="0" y="0"/>
                </a:moveTo>
                <a:lnTo>
                  <a:pt x="0" y="220986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17071" y="3937924"/>
            <a:ext cx="0" cy="2578100"/>
          </a:xfrm>
          <a:custGeom>
            <a:avLst/>
            <a:gdLst/>
            <a:ahLst/>
            <a:cxnLst/>
            <a:rect l="l" t="t" r="r" b="b"/>
            <a:pathLst>
              <a:path h="2578100">
                <a:moveTo>
                  <a:pt x="0" y="0"/>
                </a:moveTo>
                <a:lnTo>
                  <a:pt x="0" y="257771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87064" y="3920043"/>
            <a:ext cx="0" cy="2595880"/>
          </a:xfrm>
          <a:custGeom>
            <a:avLst/>
            <a:gdLst/>
            <a:ahLst/>
            <a:cxnLst/>
            <a:rect l="l" t="t" r="r" b="b"/>
            <a:pathLst>
              <a:path h="2595879">
                <a:moveTo>
                  <a:pt x="0" y="0"/>
                </a:moveTo>
                <a:lnTo>
                  <a:pt x="0" y="2595592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57058" y="4064599"/>
            <a:ext cx="0" cy="2451100"/>
          </a:xfrm>
          <a:custGeom>
            <a:avLst/>
            <a:gdLst/>
            <a:ahLst/>
            <a:cxnLst/>
            <a:rect l="l" t="t" r="r" b="b"/>
            <a:pathLst>
              <a:path h="2451100">
                <a:moveTo>
                  <a:pt x="0" y="0"/>
                </a:moveTo>
                <a:lnTo>
                  <a:pt x="0" y="245103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27052" y="3836934"/>
            <a:ext cx="0" cy="2679065"/>
          </a:xfrm>
          <a:custGeom>
            <a:avLst/>
            <a:gdLst/>
            <a:ahLst/>
            <a:cxnLst/>
            <a:rect l="l" t="t" r="r" b="b"/>
            <a:pathLst>
              <a:path h="2679065">
                <a:moveTo>
                  <a:pt x="0" y="0"/>
                </a:moveTo>
                <a:lnTo>
                  <a:pt x="0" y="2678700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97046" y="3926579"/>
            <a:ext cx="0" cy="2589530"/>
          </a:xfrm>
          <a:custGeom>
            <a:avLst/>
            <a:gdLst/>
            <a:ahLst/>
            <a:cxnLst/>
            <a:rect l="l" t="t" r="r" b="b"/>
            <a:pathLst>
              <a:path h="2589529">
                <a:moveTo>
                  <a:pt x="0" y="0"/>
                </a:moveTo>
                <a:lnTo>
                  <a:pt x="0" y="258905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67039" y="3825659"/>
            <a:ext cx="0" cy="2690495"/>
          </a:xfrm>
          <a:custGeom>
            <a:avLst/>
            <a:gdLst/>
            <a:ahLst/>
            <a:cxnLst/>
            <a:rect l="l" t="t" r="r" b="b"/>
            <a:pathLst>
              <a:path h="2690495">
                <a:moveTo>
                  <a:pt x="0" y="0"/>
                </a:moveTo>
                <a:lnTo>
                  <a:pt x="0" y="268997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37033" y="4008280"/>
            <a:ext cx="0" cy="2507615"/>
          </a:xfrm>
          <a:custGeom>
            <a:avLst/>
            <a:gdLst/>
            <a:ahLst/>
            <a:cxnLst/>
            <a:rect l="l" t="t" r="r" b="b"/>
            <a:pathLst>
              <a:path h="2507615">
                <a:moveTo>
                  <a:pt x="0" y="0"/>
                </a:moveTo>
                <a:lnTo>
                  <a:pt x="0" y="2507355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07027" y="4125325"/>
            <a:ext cx="0" cy="2390775"/>
          </a:xfrm>
          <a:custGeom>
            <a:avLst/>
            <a:gdLst/>
            <a:ahLst/>
            <a:cxnLst/>
            <a:rect l="l" t="t" r="r" b="b"/>
            <a:pathLst>
              <a:path h="2390775">
                <a:moveTo>
                  <a:pt x="0" y="0"/>
                </a:moveTo>
                <a:lnTo>
                  <a:pt x="0" y="2390310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77021" y="3599995"/>
            <a:ext cx="0" cy="2915920"/>
          </a:xfrm>
          <a:custGeom>
            <a:avLst/>
            <a:gdLst/>
            <a:ahLst/>
            <a:cxnLst/>
            <a:rect l="l" t="t" r="r" b="b"/>
            <a:pathLst>
              <a:path h="2915920">
                <a:moveTo>
                  <a:pt x="0" y="0"/>
                </a:moveTo>
                <a:lnTo>
                  <a:pt x="0" y="2915640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7014" y="3602373"/>
            <a:ext cx="0" cy="2913380"/>
          </a:xfrm>
          <a:custGeom>
            <a:avLst/>
            <a:gdLst/>
            <a:ahLst/>
            <a:cxnLst/>
            <a:rect l="l" t="t" r="r" b="b"/>
            <a:pathLst>
              <a:path h="2913379">
                <a:moveTo>
                  <a:pt x="0" y="0"/>
                </a:moveTo>
                <a:lnTo>
                  <a:pt x="0" y="2913262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17008" y="3344599"/>
            <a:ext cx="0" cy="3171190"/>
          </a:xfrm>
          <a:custGeom>
            <a:avLst/>
            <a:gdLst/>
            <a:ahLst/>
            <a:cxnLst/>
            <a:rect l="l" t="t" r="r" b="b"/>
            <a:pathLst>
              <a:path h="3171190">
                <a:moveTo>
                  <a:pt x="0" y="0"/>
                </a:moveTo>
                <a:lnTo>
                  <a:pt x="0" y="317103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87002" y="4101112"/>
            <a:ext cx="0" cy="2414905"/>
          </a:xfrm>
          <a:custGeom>
            <a:avLst/>
            <a:gdLst/>
            <a:ahLst/>
            <a:cxnLst/>
            <a:rect l="l" t="t" r="r" b="b"/>
            <a:pathLst>
              <a:path h="2414904">
                <a:moveTo>
                  <a:pt x="0" y="0"/>
                </a:moveTo>
                <a:lnTo>
                  <a:pt x="0" y="241452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56996" y="4047171"/>
            <a:ext cx="0" cy="2468880"/>
          </a:xfrm>
          <a:custGeom>
            <a:avLst/>
            <a:gdLst/>
            <a:ahLst/>
            <a:cxnLst/>
            <a:rect l="l" t="t" r="r" b="b"/>
            <a:pathLst>
              <a:path h="2468879">
                <a:moveTo>
                  <a:pt x="0" y="0"/>
                </a:moveTo>
                <a:lnTo>
                  <a:pt x="0" y="246846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26989" y="3768090"/>
            <a:ext cx="0" cy="2747645"/>
          </a:xfrm>
          <a:custGeom>
            <a:avLst/>
            <a:gdLst/>
            <a:ahLst/>
            <a:cxnLst/>
            <a:rect l="l" t="t" r="r" b="b"/>
            <a:pathLst>
              <a:path h="2747645">
                <a:moveTo>
                  <a:pt x="0" y="0"/>
                </a:moveTo>
                <a:lnTo>
                  <a:pt x="0" y="2747545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6983" y="4345820"/>
            <a:ext cx="0" cy="2170430"/>
          </a:xfrm>
          <a:custGeom>
            <a:avLst/>
            <a:gdLst/>
            <a:ahLst/>
            <a:cxnLst/>
            <a:rect l="l" t="t" r="r" b="b"/>
            <a:pathLst>
              <a:path h="2170429">
                <a:moveTo>
                  <a:pt x="0" y="0"/>
                </a:moveTo>
                <a:lnTo>
                  <a:pt x="0" y="2169815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66977" y="3683237"/>
            <a:ext cx="0" cy="2832735"/>
          </a:xfrm>
          <a:custGeom>
            <a:avLst/>
            <a:gdLst/>
            <a:ahLst/>
            <a:cxnLst/>
            <a:rect l="l" t="t" r="r" b="b"/>
            <a:pathLst>
              <a:path h="2832734">
                <a:moveTo>
                  <a:pt x="0" y="0"/>
                </a:moveTo>
                <a:lnTo>
                  <a:pt x="0" y="283239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6971" y="3709242"/>
            <a:ext cx="0" cy="2806700"/>
          </a:xfrm>
          <a:custGeom>
            <a:avLst/>
            <a:gdLst/>
            <a:ahLst/>
            <a:cxnLst/>
            <a:rect l="l" t="t" r="r" b="b"/>
            <a:pathLst>
              <a:path h="2806700">
                <a:moveTo>
                  <a:pt x="0" y="0"/>
                </a:moveTo>
                <a:lnTo>
                  <a:pt x="0" y="280639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06964" y="4198705"/>
            <a:ext cx="0" cy="2317115"/>
          </a:xfrm>
          <a:custGeom>
            <a:avLst/>
            <a:gdLst/>
            <a:ahLst/>
            <a:cxnLst/>
            <a:rect l="l" t="t" r="r" b="b"/>
            <a:pathLst>
              <a:path h="2317115">
                <a:moveTo>
                  <a:pt x="0" y="0"/>
                </a:moveTo>
                <a:lnTo>
                  <a:pt x="0" y="2316930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76958" y="3814849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0"/>
                </a:moveTo>
                <a:lnTo>
                  <a:pt x="0" y="270078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46952" y="4055324"/>
            <a:ext cx="0" cy="2460625"/>
          </a:xfrm>
          <a:custGeom>
            <a:avLst/>
            <a:gdLst/>
            <a:ahLst/>
            <a:cxnLst/>
            <a:rect l="l" t="t" r="r" b="b"/>
            <a:pathLst>
              <a:path h="2460625">
                <a:moveTo>
                  <a:pt x="0" y="0"/>
                </a:moveTo>
                <a:lnTo>
                  <a:pt x="0" y="246031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16945" y="3872435"/>
            <a:ext cx="0" cy="2643505"/>
          </a:xfrm>
          <a:custGeom>
            <a:avLst/>
            <a:gdLst/>
            <a:ahLst/>
            <a:cxnLst/>
            <a:rect l="l" t="t" r="r" b="b"/>
            <a:pathLst>
              <a:path h="2643504">
                <a:moveTo>
                  <a:pt x="0" y="0"/>
                </a:moveTo>
                <a:lnTo>
                  <a:pt x="0" y="2643200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86939" y="3845849"/>
            <a:ext cx="0" cy="2670175"/>
          </a:xfrm>
          <a:custGeom>
            <a:avLst/>
            <a:gdLst/>
            <a:ahLst/>
            <a:cxnLst/>
            <a:rect l="l" t="t" r="r" b="b"/>
            <a:pathLst>
              <a:path h="2670175">
                <a:moveTo>
                  <a:pt x="0" y="0"/>
                </a:moveTo>
                <a:lnTo>
                  <a:pt x="0" y="266978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56933" y="3671410"/>
            <a:ext cx="0" cy="2844800"/>
          </a:xfrm>
          <a:custGeom>
            <a:avLst/>
            <a:gdLst/>
            <a:ahLst/>
            <a:cxnLst/>
            <a:rect l="l" t="t" r="r" b="b"/>
            <a:pathLst>
              <a:path h="2844800">
                <a:moveTo>
                  <a:pt x="0" y="0"/>
                </a:moveTo>
                <a:lnTo>
                  <a:pt x="0" y="2844225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26927" y="3779365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0"/>
                </a:moveTo>
                <a:lnTo>
                  <a:pt x="0" y="2736269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96920" y="3978833"/>
            <a:ext cx="0" cy="2536825"/>
          </a:xfrm>
          <a:custGeom>
            <a:avLst/>
            <a:gdLst/>
            <a:ahLst/>
            <a:cxnLst/>
            <a:rect l="l" t="t" r="r" b="b"/>
            <a:pathLst>
              <a:path h="2536825">
                <a:moveTo>
                  <a:pt x="0" y="0"/>
                </a:moveTo>
                <a:lnTo>
                  <a:pt x="0" y="2536802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66914" y="4408331"/>
            <a:ext cx="0" cy="2107565"/>
          </a:xfrm>
          <a:custGeom>
            <a:avLst/>
            <a:gdLst/>
            <a:ahLst/>
            <a:cxnLst/>
            <a:rect l="l" t="t" r="r" b="b"/>
            <a:pathLst>
              <a:path h="2107565">
                <a:moveTo>
                  <a:pt x="0" y="0"/>
                </a:moveTo>
                <a:lnTo>
                  <a:pt x="0" y="210730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36908" y="3965249"/>
            <a:ext cx="0" cy="2550795"/>
          </a:xfrm>
          <a:custGeom>
            <a:avLst/>
            <a:gdLst/>
            <a:ahLst/>
            <a:cxnLst/>
            <a:rect l="l" t="t" r="r" b="b"/>
            <a:pathLst>
              <a:path h="2550795">
                <a:moveTo>
                  <a:pt x="0" y="0"/>
                </a:moveTo>
                <a:lnTo>
                  <a:pt x="0" y="255038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6902" y="4507547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08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76896" y="3744035"/>
            <a:ext cx="0" cy="2771775"/>
          </a:xfrm>
          <a:custGeom>
            <a:avLst/>
            <a:gdLst/>
            <a:ahLst/>
            <a:cxnLst/>
            <a:rect l="l" t="t" r="r" b="b"/>
            <a:pathLst>
              <a:path h="2771775">
                <a:moveTo>
                  <a:pt x="0" y="0"/>
                </a:moveTo>
                <a:lnTo>
                  <a:pt x="0" y="2771599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46889" y="3874997"/>
            <a:ext cx="0" cy="2640965"/>
          </a:xfrm>
          <a:custGeom>
            <a:avLst/>
            <a:gdLst/>
            <a:ahLst/>
            <a:cxnLst/>
            <a:rect l="l" t="t" r="r" b="b"/>
            <a:pathLst>
              <a:path h="2640965">
                <a:moveTo>
                  <a:pt x="0" y="0"/>
                </a:moveTo>
                <a:lnTo>
                  <a:pt x="0" y="2640637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16883" y="3962177"/>
            <a:ext cx="0" cy="2553970"/>
          </a:xfrm>
          <a:custGeom>
            <a:avLst/>
            <a:gdLst/>
            <a:ahLst/>
            <a:cxnLst/>
            <a:rect l="l" t="t" r="r" b="b"/>
            <a:pathLst>
              <a:path h="2553970">
                <a:moveTo>
                  <a:pt x="0" y="0"/>
                </a:moveTo>
                <a:lnTo>
                  <a:pt x="0" y="255345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86877" y="4213022"/>
            <a:ext cx="0" cy="2303145"/>
          </a:xfrm>
          <a:custGeom>
            <a:avLst/>
            <a:gdLst/>
            <a:ahLst/>
            <a:cxnLst/>
            <a:rect l="l" t="t" r="r" b="b"/>
            <a:pathLst>
              <a:path h="2303145">
                <a:moveTo>
                  <a:pt x="0" y="0"/>
                </a:moveTo>
                <a:lnTo>
                  <a:pt x="0" y="230261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56870" y="3608429"/>
            <a:ext cx="0" cy="2907665"/>
          </a:xfrm>
          <a:custGeom>
            <a:avLst/>
            <a:gdLst/>
            <a:ahLst/>
            <a:cxnLst/>
            <a:rect l="l" t="t" r="r" b="b"/>
            <a:pathLst>
              <a:path h="2907665">
                <a:moveTo>
                  <a:pt x="0" y="0"/>
                </a:moveTo>
                <a:lnTo>
                  <a:pt x="0" y="290720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26864" y="3618958"/>
            <a:ext cx="0" cy="2896870"/>
          </a:xfrm>
          <a:custGeom>
            <a:avLst/>
            <a:gdLst/>
            <a:ahLst/>
            <a:cxnLst/>
            <a:rect l="l" t="t" r="r" b="b"/>
            <a:pathLst>
              <a:path h="2896870">
                <a:moveTo>
                  <a:pt x="0" y="0"/>
                </a:moveTo>
                <a:lnTo>
                  <a:pt x="0" y="2896677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96858" y="4097496"/>
            <a:ext cx="0" cy="2418715"/>
          </a:xfrm>
          <a:custGeom>
            <a:avLst/>
            <a:gdLst/>
            <a:ahLst/>
            <a:cxnLst/>
            <a:rect l="l" t="t" r="r" b="b"/>
            <a:pathLst>
              <a:path h="2418715">
                <a:moveTo>
                  <a:pt x="0" y="0"/>
                </a:moveTo>
                <a:lnTo>
                  <a:pt x="0" y="2418139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66852" y="3163020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0" y="335261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36846" y="3149917"/>
            <a:ext cx="0" cy="3366135"/>
          </a:xfrm>
          <a:custGeom>
            <a:avLst/>
            <a:gdLst/>
            <a:ahLst/>
            <a:cxnLst/>
            <a:rect l="l" t="t" r="r" b="b"/>
            <a:pathLst>
              <a:path h="3366134">
                <a:moveTo>
                  <a:pt x="0" y="0"/>
                </a:moveTo>
                <a:lnTo>
                  <a:pt x="0" y="336571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06839" y="4295611"/>
            <a:ext cx="0" cy="2220595"/>
          </a:xfrm>
          <a:custGeom>
            <a:avLst/>
            <a:gdLst/>
            <a:ahLst/>
            <a:cxnLst/>
            <a:rect l="l" t="t" r="r" b="b"/>
            <a:pathLst>
              <a:path h="2220595">
                <a:moveTo>
                  <a:pt x="0" y="0"/>
                </a:moveTo>
                <a:lnTo>
                  <a:pt x="0" y="222002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76833" y="3987019"/>
            <a:ext cx="0" cy="2529205"/>
          </a:xfrm>
          <a:custGeom>
            <a:avLst/>
            <a:gdLst/>
            <a:ahLst/>
            <a:cxnLst/>
            <a:rect l="l" t="t" r="r" b="b"/>
            <a:pathLst>
              <a:path h="2529204">
                <a:moveTo>
                  <a:pt x="0" y="0"/>
                </a:moveTo>
                <a:lnTo>
                  <a:pt x="0" y="252861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46827" y="4019901"/>
            <a:ext cx="0" cy="2496185"/>
          </a:xfrm>
          <a:custGeom>
            <a:avLst/>
            <a:gdLst/>
            <a:ahLst/>
            <a:cxnLst/>
            <a:rect l="l" t="t" r="r" b="b"/>
            <a:pathLst>
              <a:path h="2496184">
                <a:moveTo>
                  <a:pt x="0" y="0"/>
                </a:moveTo>
                <a:lnTo>
                  <a:pt x="0" y="249573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16820" y="3275041"/>
            <a:ext cx="0" cy="3241040"/>
          </a:xfrm>
          <a:custGeom>
            <a:avLst/>
            <a:gdLst/>
            <a:ahLst/>
            <a:cxnLst/>
            <a:rect l="l" t="t" r="r" b="b"/>
            <a:pathLst>
              <a:path h="3241040">
                <a:moveTo>
                  <a:pt x="0" y="0"/>
                </a:moveTo>
                <a:lnTo>
                  <a:pt x="0" y="324059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86814" y="4076392"/>
            <a:ext cx="0" cy="2439670"/>
          </a:xfrm>
          <a:custGeom>
            <a:avLst/>
            <a:gdLst/>
            <a:ahLst/>
            <a:cxnLst/>
            <a:rect l="l" t="t" r="r" b="b"/>
            <a:pathLst>
              <a:path h="2439670">
                <a:moveTo>
                  <a:pt x="0" y="0"/>
                </a:moveTo>
                <a:lnTo>
                  <a:pt x="0" y="243924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6808" y="4438660"/>
            <a:ext cx="0" cy="2077085"/>
          </a:xfrm>
          <a:custGeom>
            <a:avLst/>
            <a:gdLst/>
            <a:ahLst/>
            <a:cxnLst/>
            <a:rect l="l" t="t" r="r" b="b"/>
            <a:pathLst>
              <a:path h="2077084">
                <a:moveTo>
                  <a:pt x="0" y="0"/>
                </a:moveTo>
                <a:lnTo>
                  <a:pt x="0" y="207697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6802" y="4081741"/>
            <a:ext cx="0" cy="2433955"/>
          </a:xfrm>
          <a:custGeom>
            <a:avLst/>
            <a:gdLst/>
            <a:ahLst/>
            <a:cxnLst/>
            <a:rect l="l" t="t" r="r" b="b"/>
            <a:pathLst>
              <a:path h="2433954">
                <a:moveTo>
                  <a:pt x="0" y="0"/>
                </a:moveTo>
                <a:lnTo>
                  <a:pt x="0" y="243389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96795" y="4114554"/>
            <a:ext cx="0" cy="2401570"/>
          </a:xfrm>
          <a:custGeom>
            <a:avLst/>
            <a:gdLst/>
            <a:ahLst/>
            <a:cxnLst/>
            <a:rect l="l" t="t" r="r" b="b"/>
            <a:pathLst>
              <a:path h="2401570">
                <a:moveTo>
                  <a:pt x="0" y="0"/>
                </a:moveTo>
                <a:lnTo>
                  <a:pt x="0" y="240108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66789" y="3840348"/>
            <a:ext cx="0" cy="2675890"/>
          </a:xfrm>
          <a:custGeom>
            <a:avLst/>
            <a:gdLst/>
            <a:ahLst/>
            <a:cxnLst/>
            <a:rect l="l" t="t" r="r" b="b"/>
            <a:pathLst>
              <a:path h="2675890">
                <a:moveTo>
                  <a:pt x="0" y="0"/>
                </a:moveTo>
                <a:lnTo>
                  <a:pt x="0" y="2675287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36783" y="3961991"/>
            <a:ext cx="0" cy="2553970"/>
          </a:xfrm>
          <a:custGeom>
            <a:avLst/>
            <a:gdLst/>
            <a:ahLst/>
            <a:cxnLst/>
            <a:rect l="l" t="t" r="r" b="b"/>
            <a:pathLst>
              <a:path h="2553970">
                <a:moveTo>
                  <a:pt x="0" y="0"/>
                </a:moveTo>
                <a:lnTo>
                  <a:pt x="0" y="255364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06776" y="3408074"/>
            <a:ext cx="0" cy="3107690"/>
          </a:xfrm>
          <a:custGeom>
            <a:avLst/>
            <a:gdLst/>
            <a:ahLst/>
            <a:cxnLst/>
            <a:rect l="l" t="t" r="r" b="b"/>
            <a:pathLst>
              <a:path h="3107690">
                <a:moveTo>
                  <a:pt x="0" y="0"/>
                </a:moveTo>
                <a:lnTo>
                  <a:pt x="0" y="310756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76770" y="3737678"/>
            <a:ext cx="0" cy="2778125"/>
          </a:xfrm>
          <a:custGeom>
            <a:avLst/>
            <a:gdLst/>
            <a:ahLst/>
            <a:cxnLst/>
            <a:rect l="l" t="t" r="r" b="b"/>
            <a:pathLst>
              <a:path h="2778125">
                <a:moveTo>
                  <a:pt x="0" y="0"/>
                </a:moveTo>
                <a:lnTo>
                  <a:pt x="0" y="2777957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46764" y="3765652"/>
            <a:ext cx="0" cy="2750185"/>
          </a:xfrm>
          <a:custGeom>
            <a:avLst/>
            <a:gdLst/>
            <a:ahLst/>
            <a:cxnLst/>
            <a:rect l="l" t="t" r="r" b="b"/>
            <a:pathLst>
              <a:path h="2750184">
                <a:moveTo>
                  <a:pt x="0" y="0"/>
                </a:moveTo>
                <a:lnTo>
                  <a:pt x="0" y="274998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16758" y="3852792"/>
            <a:ext cx="0" cy="2663190"/>
          </a:xfrm>
          <a:custGeom>
            <a:avLst/>
            <a:gdLst/>
            <a:ahLst/>
            <a:cxnLst/>
            <a:rect l="l" t="t" r="r" b="b"/>
            <a:pathLst>
              <a:path h="2663190">
                <a:moveTo>
                  <a:pt x="0" y="0"/>
                </a:moveTo>
                <a:lnTo>
                  <a:pt x="0" y="266284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86752" y="4190769"/>
            <a:ext cx="0" cy="2325370"/>
          </a:xfrm>
          <a:custGeom>
            <a:avLst/>
            <a:gdLst/>
            <a:ahLst/>
            <a:cxnLst/>
            <a:rect l="l" t="t" r="r" b="b"/>
            <a:pathLst>
              <a:path h="2325370">
                <a:moveTo>
                  <a:pt x="0" y="0"/>
                </a:moveTo>
                <a:lnTo>
                  <a:pt x="0" y="2324865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56745" y="3974861"/>
            <a:ext cx="0" cy="2541270"/>
          </a:xfrm>
          <a:custGeom>
            <a:avLst/>
            <a:gdLst/>
            <a:ahLst/>
            <a:cxnLst/>
            <a:rect l="l" t="t" r="r" b="b"/>
            <a:pathLst>
              <a:path h="2541270">
                <a:moveTo>
                  <a:pt x="0" y="0"/>
                </a:moveTo>
                <a:lnTo>
                  <a:pt x="0" y="254077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26739" y="4234119"/>
            <a:ext cx="0" cy="2281555"/>
          </a:xfrm>
          <a:custGeom>
            <a:avLst/>
            <a:gdLst/>
            <a:ahLst/>
            <a:cxnLst/>
            <a:rect l="l" t="t" r="r" b="b"/>
            <a:pathLst>
              <a:path h="2281554">
                <a:moveTo>
                  <a:pt x="0" y="0"/>
                </a:moveTo>
                <a:lnTo>
                  <a:pt x="0" y="228151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96733" y="3611174"/>
            <a:ext cx="0" cy="2904490"/>
          </a:xfrm>
          <a:custGeom>
            <a:avLst/>
            <a:gdLst/>
            <a:ahLst/>
            <a:cxnLst/>
            <a:rect l="l" t="t" r="r" b="b"/>
            <a:pathLst>
              <a:path h="2904490">
                <a:moveTo>
                  <a:pt x="0" y="0"/>
                </a:moveTo>
                <a:lnTo>
                  <a:pt x="0" y="290446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66726" y="4103730"/>
            <a:ext cx="0" cy="2412365"/>
          </a:xfrm>
          <a:custGeom>
            <a:avLst/>
            <a:gdLst/>
            <a:ahLst/>
            <a:cxnLst/>
            <a:rect l="l" t="t" r="r" b="b"/>
            <a:pathLst>
              <a:path h="2412365">
                <a:moveTo>
                  <a:pt x="0" y="0"/>
                </a:moveTo>
                <a:lnTo>
                  <a:pt x="0" y="2411905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36720" y="3403127"/>
            <a:ext cx="0" cy="3112770"/>
          </a:xfrm>
          <a:custGeom>
            <a:avLst/>
            <a:gdLst/>
            <a:ahLst/>
            <a:cxnLst/>
            <a:rect l="l" t="t" r="r" b="b"/>
            <a:pathLst>
              <a:path h="3112770">
                <a:moveTo>
                  <a:pt x="0" y="0"/>
                </a:moveTo>
                <a:lnTo>
                  <a:pt x="0" y="311250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06714" y="4336401"/>
            <a:ext cx="0" cy="2179320"/>
          </a:xfrm>
          <a:custGeom>
            <a:avLst/>
            <a:gdLst/>
            <a:ahLst/>
            <a:cxnLst/>
            <a:rect l="l" t="t" r="r" b="b"/>
            <a:pathLst>
              <a:path h="2179320">
                <a:moveTo>
                  <a:pt x="0" y="0"/>
                </a:moveTo>
                <a:lnTo>
                  <a:pt x="0" y="217923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76708" y="3303186"/>
            <a:ext cx="0" cy="3212465"/>
          </a:xfrm>
          <a:custGeom>
            <a:avLst/>
            <a:gdLst/>
            <a:ahLst/>
            <a:cxnLst/>
            <a:rect l="l" t="t" r="r" b="b"/>
            <a:pathLst>
              <a:path h="3212465">
                <a:moveTo>
                  <a:pt x="0" y="0"/>
                </a:moveTo>
                <a:lnTo>
                  <a:pt x="0" y="3212449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46702" y="4177480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4">
                <a:moveTo>
                  <a:pt x="0" y="0"/>
                </a:moveTo>
                <a:lnTo>
                  <a:pt x="0" y="2338155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16695" y="3966022"/>
            <a:ext cx="0" cy="2550160"/>
          </a:xfrm>
          <a:custGeom>
            <a:avLst/>
            <a:gdLst/>
            <a:ahLst/>
            <a:cxnLst/>
            <a:rect l="l" t="t" r="r" b="b"/>
            <a:pathLst>
              <a:path h="2550159">
                <a:moveTo>
                  <a:pt x="0" y="0"/>
                </a:moveTo>
                <a:lnTo>
                  <a:pt x="0" y="2549612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86689" y="3992539"/>
            <a:ext cx="0" cy="2523490"/>
          </a:xfrm>
          <a:custGeom>
            <a:avLst/>
            <a:gdLst/>
            <a:ahLst/>
            <a:cxnLst/>
            <a:rect l="l" t="t" r="r" b="b"/>
            <a:pathLst>
              <a:path h="2523490">
                <a:moveTo>
                  <a:pt x="0" y="0"/>
                </a:moveTo>
                <a:lnTo>
                  <a:pt x="0" y="252309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56683" y="3974683"/>
            <a:ext cx="0" cy="2541270"/>
          </a:xfrm>
          <a:custGeom>
            <a:avLst/>
            <a:gdLst/>
            <a:ahLst/>
            <a:cxnLst/>
            <a:rect l="l" t="t" r="r" b="b"/>
            <a:pathLst>
              <a:path h="2541270">
                <a:moveTo>
                  <a:pt x="0" y="0"/>
                </a:moveTo>
                <a:lnTo>
                  <a:pt x="0" y="2540952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26677" y="3544642"/>
            <a:ext cx="0" cy="2971165"/>
          </a:xfrm>
          <a:custGeom>
            <a:avLst/>
            <a:gdLst/>
            <a:ahLst/>
            <a:cxnLst/>
            <a:rect l="l" t="t" r="r" b="b"/>
            <a:pathLst>
              <a:path h="2971165">
                <a:moveTo>
                  <a:pt x="0" y="0"/>
                </a:moveTo>
                <a:lnTo>
                  <a:pt x="0" y="297099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96670" y="4122563"/>
            <a:ext cx="0" cy="2393315"/>
          </a:xfrm>
          <a:custGeom>
            <a:avLst/>
            <a:gdLst/>
            <a:ahLst/>
            <a:cxnLst/>
            <a:rect l="l" t="t" r="r" b="b"/>
            <a:pathLst>
              <a:path h="2393315">
                <a:moveTo>
                  <a:pt x="0" y="0"/>
                </a:moveTo>
                <a:lnTo>
                  <a:pt x="0" y="2393072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66664" y="4111561"/>
            <a:ext cx="0" cy="2404110"/>
          </a:xfrm>
          <a:custGeom>
            <a:avLst/>
            <a:gdLst/>
            <a:ahLst/>
            <a:cxnLst/>
            <a:rect l="l" t="t" r="r" b="b"/>
            <a:pathLst>
              <a:path h="2404109">
                <a:moveTo>
                  <a:pt x="0" y="0"/>
                </a:moveTo>
                <a:lnTo>
                  <a:pt x="0" y="240407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36657" y="4120757"/>
            <a:ext cx="0" cy="2395220"/>
          </a:xfrm>
          <a:custGeom>
            <a:avLst/>
            <a:gdLst/>
            <a:ahLst/>
            <a:cxnLst/>
            <a:rect l="l" t="t" r="r" b="b"/>
            <a:pathLst>
              <a:path h="2395220">
                <a:moveTo>
                  <a:pt x="0" y="0"/>
                </a:moveTo>
                <a:lnTo>
                  <a:pt x="0" y="239487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06652" y="3747664"/>
            <a:ext cx="0" cy="2768600"/>
          </a:xfrm>
          <a:custGeom>
            <a:avLst/>
            <a:gdLst/>
            <a:ahLst/>
            <a:cxnLst/>
            <a:rect l="l" t="t" r="r" b="b"/>
            <a:pathLst>
              <a:path h="2768600">
                <a:moveTo>
                  <a:pt x="0" y="0"/>
                </a:moveTo>
                <a:lnTo>
                  <a:pt x="0" y="276797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76646" y="4307938"/>
            <a:ext cx="0" cy="2207895"/>
          </a:xfrm>
          <a:custGeom>
            <a:avLst/>
            <a:gdLst/>
            <a:ahLst/>
            <a:cxnLst/>
            <a:rect l="l" t="t" r="r" b="b"/>
            <a:pathLst>
              <a:path h="2207895">
                <a:moveTo>
                  <a:pt x="0" y="0"/>
                </a:moveTo>
                <a:lnTo>
                  <a:pt x="0" y="220769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46639" y="4343782"/>
            <a:ext cx="0" cy="2172335"/>
          </a:xfrm>
          <a:custGeom>
            <a:avLst/>
            <a:gdLst/>
            <a:ahLst/>
            <a:cxnLst/>
            <a:rect l="l" t="t" r="r" b="b"/>
            <a:pathLst>
              <a:path h="2172334">
                <a:moveTo>
                  <a:pt x="0" y="0"/>
                </a:moveTo>
                <a:lnTo>
                  <a:pt x="0" y="2171852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16632" y="2919309"/>
            <a:ext cx="0" cy="3596640"/>
          </a:xfrm>
          <a:custGeom>
            <a:avLst/>
            <a:gdLst/>
            <a:ahLst/>
            <a:cxnLst/>
            <a:rect l="l" t="t" r="r" b="b"/>
            <a:pathLst>
              <a:path h="3596640">
                <a:moveTo>
                  <a:pt x="0" y="0"/>
                </a:moveTo>
                <a:lnTo>
                  <a:pt x="0" y="359632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86627" y="4124734"/>
            <a:ext cx="0" cy="2391410"/>
          </a:xfrm>
          <a:custGeom>
            <a:avLst/>
            <a:gdLst/>
            <a:ahLst/>
            <a:cxnLst/>
            <a:rect l="l" t="t" r="r" b="b"/>
            <a:pathLst>
              <a:path h="2391409">
                <a:moveTo>
                  <a:pt x="0" y="0"/>
                </a:moveTo>
                <a:lnTo>
                  <a:pt x="0" y="239090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56620" y="4124052"/>
            <a:ext cx="0" cy="2392045"/>
          </a:xfrm>
          <a:custGeom>
            <a:avLst/>
            <a:gdLst/>
            <a:ahLst/>
            <a:cxnLst/>
            <a:rect l="l" t="t" r="r" b="b"/>
            <a:pathLst>
              <a:path h="2392045">
                <a:moveTo>
                  <a:pt x="0" y="0"/>
                </a:moveTo>
                <a:lnTo>
                  <a:pt x="0" y="239158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26614" y="3527197"/>
            <a:ext cx="0" cy="2988945"/>
          </a:xfrm>
          <a:custGeom>
            <a:avLst/>
            <a:gdLst/>
            <a:ahLst/>
            <a:cxnLst/>
            <a:rect l="l" t="t" r="r" b="b"/>
            <a:pathLst>
              <a:path h="2988945">
                <a:moveTo>
                  <a:pt x="0" y="0"/>
                </a:moveTo>
                <a:lnTo>
                  <a:pt x="0" y="298843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96608" y="3660384"/>
            <a:ext cx="0" cy="2855595"/>
          </a:xfrm>
          <a:custGeom>
            <a:avLst/>
            <a:gdLst/>
            <a:ahLst/>
            <a:cxnLst/>
            <a:rect l="l" t="t" r="r" b="b"/>
            <a:pathLst>
              <a:path h="2855595">
                <a:moveTo>
                  <a:pt x="0" y="0"/>
                </a:moveTo>
                <a:lnTo>
                  <a:pt x="0" y="285525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66602" y="3865569"/>
            <a:ext cx="0" cy="2650490"/>
          </a:xfrm>
          <a:custGeom>
            <a:avLst/>
            <a:gdLst/>
            <a:ahLst/>
            <a:cxnLst/>
            <a:rect l="l" t="t" r="r" b="b"/>
            <a:pathLst>
              <a:path h="2650490">
                <a:moveTo>
                  <a:pt x="0" y="0"/>
                </a:moveTo>
                <a:lnTo>
                  <a:pt x="0" y="2650065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36595" y="4066401"/>
            <a:ext cx="0" cy="2449830"/>
          </a:xfrm>
          <a:custGeom>
            <a:avLst/>
            <a:gdLst/>
            <a:ahLst/>
            <a:cxnLst/>
            <a:rect l="l" t="t" r="r" b="b"/>
            <a:pathLst>
              <a:path h="2449829">
                <a:moveTo>
                  <a:pt x="0" y="0"/>
                </a:moveTo>
                <a:lnTo>
                  <a:pt x="0" y="244923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06589" y="4593220"/>
            <a:ext cx="0" cy="1922780"/>
          </a:xfrm>
          <a:custGeom>
            <a:avLst/>
            <a:gdLst/>
            <a:ahLst/>
            <a:cxnLst/>
            <a:rect l="l" t="t" r="r" b="b"/>
            <a:pathLst>
              <a:path h="1922779">
                <a:moveTo>
                  <a:pt x="0" y="0"/>
                </a:moveTo>
                <a:lnTo>
                  <a:pt x="0" y="1922415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76583" y="4578357"/>
            <a:ext cx="0" cy="1937385"/>
          </a:xfrm>
          <a:custGeom>
            <a:avLst/>
            <a:gdLst/>
            <a:ahLst/>
            <a:cxnLst/>
            <a:rect l="l" t="t" r="r" b="b"/>
            <a:pathLst>
              <a:path h="1937384">
                <a:moveTo>
                  <a:pt x="0" y="0"/>
                </a:moveTo>
                <a:lnTo>
                  <a:pt x="0" y="193727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46577" y="4414920"/>
            <a:ext cx="0" cy="2101215"/>
          </a:xfrm>
          <a:custGeom>
            <a:avLst/>
            <a:gdLst/>
            <a:ahLst/>
            <a:cxnLst/>
            <a:rect l="l" t="t" r="r" b="b"/>
            <a:pathLst>
              <a:path h="2101215">
                <a:moveTo>
                  <a:pt x="0" y="0"/>
                </a:moveTo>
                <a:lnTo>
                  <a:pt x="0" y="2100715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16570" y="4070565"/>
            <a:ext cx="0" cy="2445385"/>
          </a:xfrm>
          <a:custGeom>
            <a:avLst/>
            <a:gdLst/>
            <a:ahLst/>
            <a:cxnLst/>
            <a:rect l="l" t="t" r="r" b="b"/>
            <a:pathLst>
              <a:path h="2445384">
                <a:moveTo>
                  <a:pt x="0" y="0"/>
                </a:moveTo>
                <a:lnTo>
                  <a:pt x="0" y="2445070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86564" y="3664327"/>
            <a:ext cx="0" cy="2851785"/>
          </a:xfrm>
          <a:custGeom>
            <a:avLst/>
            <a:gdLst/>
            <a:ahLst/>
            <a:cxnLst/>
            <a:rect l="l" t="t" r="r" b="b"/>
            <a:pathLst>
              <a:path h="2851784">
                <a:moveTo>
                  <a:pt x="0" y="0"/>
                </a:moveTo>
                <a:lnTo>
                  <a:pt x="0" y="285130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856558" y="3688203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432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26551" y="4426817"/>
            <a:ext cx="0" cy="2089150"/>
          </a:xfrm>
          <a:custGeom>
            <a:avLst/>
            <a:gdLst/>
            <a:ahLst/>
            <a:cxnLst/>
            <a:rect l="l" t="t" r="r" b="b"/>
            <a:pathLst>
              <a:path h="2089150">
                <a:moveTo>
                  <a:pt x="0" y="0"/>
                </a:moveTo>
                <a:lnTo>
                  <a:pt x="0" y="208881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96546" y="3875005"/>
            <a:ext cx="0" cy="2640965"/>
          </a:xfrm>
          <a:custGeom>
            <a:avLst/>
            <a:gdLst/>
            <a:ahLst/>
            <a:cxnLst/>
            <a:rect l="l" t="t" r="r" b="b"/>
            <a:pathLst>
              <a:path h="2640965">
                <a:moveTo>
                  <a:pt x="0" y="0"/>
                </a:moveTo>
                <a:lnTo>
                  <a:pt x="0" y="2640629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66539" y="4390299"/>
            <a:ext cx="0" cy="2125345"/>
          </a:xfrm>
          <a:custGeom>
            <a:avLst/>
            <a:gdLst/>
            <a:ahLst/>
            <a:cxnLst/>
            <a:rect l="l" t="t" r="r" b="b"/>
            <a:pathLst>
              <a:path h="2125345">
                <a:moveTo>
                  <a:pt x="0" y="0"/>
                </a:moveTo>
                <a:lnTo>
                  <a:pt x="0" y="212533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36532" y="3875424"/>
            <a:ext cx="0" cy="2640330"/>
          </a:xfrm>
          <a:custGeom>
            <a:avLst/>
            <a:gdLst/>
            <a:ahLst/>
            <a:cxnLst/>
            <a:rect l="l" t="t" r="r" b="b"/>
            <a:pathLst>
              <a:path h="2640329">
                <a:moveTo>
                  <a:pt x="0" y="0"/>
                </a:moveTo>
                <a:lnTo>
                  <a:pt x="0" y="264021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06526" y="3536791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884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76520" y="4416094"/>
            <a:ext cx="0" cy="2099945"/>
          </a:xfrm>
          <a:custGeom>
            <a:avLst/>
            <a:gdLst/>
            <a:ahLst/>
            <a:cxnLst/>
            <a:rect l="l" t="t" r="r" b="b"/>
            <a:pathLst>
              <a:path h="2099945">
                <a:moveTo>
                  <a:pt x="0" y="0"/>
                </a:moveTo>
                <a:lnTo>
                  <a:pt x="0" y="209954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46514" y="4187936"/>
            <a:ext cx="0" cy="2327910"/>
          </a:xfrm>
          <a:custGeom>
            <a:avLst/>
            <a:gdLst/>
            <a:ahLst/>
            <a:cxnLst/>
            <a:rect l="l" t="t" r="r" b="b"/>
            <a:pathLst>
              <a:path h="2327909">
                <a:moveTo>
                  <a:pt x="0" y="0"/>
                </a:moveTo>
                <a:lnTo>
                  <a:pt x="0" y="2327699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16507" y="3665432"/>
            <a:ext cx="0" cy="2850515"/>
          </a:xfrm>
          <a:custGeom>
            <a:avLst/>
            <a:gdLst/>
            <a:ahLst/>
            <a:cxnLst/>
            <a:rect l="l" t="t" r="r" b="b"/>
            <a:pathLst>
              <a:path h="2850515">
                <a:moveTo>
                  <a:pt x="0" y="0"/>
                </a:moveTo>
                <a:lnTo>
                  <a:pt x="0" y="285020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86502" y="4032116"/>
            <a:ext cx="0" cy="2484120"/>
          </a:xfrm>
          <a:custGeom>
            <a:avLst/>
            <a:gdLst/>
            <a:ahLst/>
            <a:cxnLst/>
            <a:rect l="l" t="t" r="r" b="b"/>
            <a:pathLst>
              <a:path h="2484120">
                <a:moveTo>
                  <a:pt x="0" y="0"/>
                </a:moveTo>
                <a:lnTo>
                  <a:pt x="0" y="2483519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556495" y="4402429"/>
            <a:ext cx="0" cy="2113280"/>
          </a:xfrm>
          <a:custGeom>
            <a:avLst/>
            <a:gdLst/>
            <a:ahLst/>
            <a:cxnLst/>
            <a:rect l="l" t="t" r="r" b="b"/>
            <a:pathLst>
              <a:path h="2113279">
                <a:moveTo>
                  <a:pt x="0" y="0"/>
                </a:moveTo>
                <a:lnTo>
                  <a:pt x="0" y="211320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626488" y="4056516"/>
            <a:ext cx="0" cy="2459355"/>
          </a:xfrm>
          <a:custGeom>
            <a:avLst/>
            <a:gdLst/>
            <a:ahLst/>
            <a:cxnLst/>
            <a:rect l="l" t="t" r="r" b="b"/>
            <a:pathLst>
              <a:path h="2459354">
                <a:moveTo>
                  <a:pt x="0" y="0"/>
                </a:moveTo>
                <a:lnTo>
                  <a:pt x="0" y="2459119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696483" y="3729025"/>
            <a:ext cx="0" cy="2787015"/>
          </a:xfrm>
          <a:custGeom>
            <a:avLst/>
            <a:gdLst/>
            <a:ahLst/>
            <a:cxnLst/>
            <a:rect l="l" t="t" r="r" b="b"/>
            <a:pathLst>
              <a:path h="2787015">
                <a:moveTo>
                  <a:pt x="0" y="0"/>
                </a:moveTo>
                <a:lnTo>
                  <a:pt x="0" y="2786610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66477" y="3692006"/>
            <a:ext cx="0" cy="2823845"/>
          </a:xfrm>
          <a:custGeom>
            <a:avLst/>
            <a:gdLst/>
            <a:ahLst/>
            <a:cxnLst/>
            <a:rect l="l" t="t" r="r" b="b"/>
            <a:pathLst>
              <a:path h="2823845">
                <a:moveTo>
                  <a:pt x="0" y="0"/>
                </a:moveTo>
                <a:lnTo>
                  <a:pt x="0" y="2823629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836470" y="3864097"/>
            <a:ext cx="0" cy="2651760"/>
          </a:xfrm>
          <a:custGeom>
            <a:avLst/>
            <a:gdLst/>
            <a:ahLst/>
            <a:cxnLst/>
            <a:rect l="l" t="t" r="r" b="b"/>
            <a:pathLst>
              <a:path h="2651759">
                <a:moveTo>
                  <a:pt x="0" y="0"/>
                </a:moveTo>
                <a:lnTo>
                  <a:pt x="0" y="265153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906464" y="3879064"/>
            <a:ext cx="0" cy="2637155"/>
          </a:xfrm>
          <a:custGeom>
            <a:avLst/>
            <a:gdLst/>
            <a:ahLst/>
            <a:cxnLst/>
            <a:rect l="l" t="t" r="r" b="b"/>
            <a:pathLst>
              <a:path h="2637154">
                <a:moveTo>
                  <a:pt x="0" y="0"/>
                </a:moveTo>
                <a:lnTo>
                  <a:pt x="0" y="2636570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976458" y="4199577"/>
            <a:ext cx="0" cy="2316480"/>
          </a:xfrm>
          <a:custGeom>
            <a:avLst/>
            <a:gdLst/>
            <a:ahLst/>
            <a:cxnLst/>
            <a:rect l="l" t="t" r="r" b="b"/>
            <a:pathLst>
              <a:path h="2316479">
                <a:moveTo>
                  <a:pt x="0" y="0"/>
                </a:moveTo>
                <a:lnTo>
                  <a:pt x="0" y="231605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46451" y="4016311"/>
            <a:ext cx="0" cy="2499360"/>
          </a:xfrm>
          <a:custGeom>
            <a:avLst/>
            <a:gdLst/>
            <a:ahLst/>
            <a:cxnLst/>
            <a:rect l="l" t="t" r="r" b="b"/>
            <a:pathLst>
              <a:path h="2499359">
                <a:moveTo>
                  <a:pt x="0" y="0"/>
                </a:moveTo>
                <a:lnTo>
                  <a:pt x="0" y="249932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116445" y="4223977"/>
            <a:ext cx="0" cy="2291715"/>
          </a:xfrm>
          <a:custGeom>
            <a:avLst/>
            <a:gdLst/>
            <a:ahLst/>
            <a:cxnLst/>
            <a:rect l="l" t="t" r="r" b="b"/>
            <a:pathLst>
              <a:path h="2291715">
                <a:moveTo>
                  <a:pt x="0" y="0"/>
                </a:moveTo>
                <a:lnTo>
                  <a:pt x="0" y="229165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186439" y="3506914"/>
            <a:ext cx="0" cy="3009265"/>
          </a:xfrm>
          <a:custGeom>
            <a:avLst/>
            <a:gdLst/>
            <a:ahLst/>
            <a:cxnLst/>
            <a:rect l="l" t="t" r="r" b="b"/>
            <a:pathLst>
              <a:path h="3009265">
                <a:moveTo>
                  <a:pt x="0" y="0"/>
                </a:moveTo>
                <a:lnTo>
                  <a:pt x="0" y="300872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256433" y="4375796"/>
            <a:ext cx="0" cy="2139950"/>
          </a:xfrm>
          <a:custGeom>
            <a:avLst/>
            <a:gdLst/>
            <a:ahLst/>
            <a:cxnLst/>
            <a:rect l="l" t="t" r="r" b="b"/>
            <a:pathLst>
              <a:path h="2139950">
                <a:moveTo>
                  <a:pt x="0" y="0"/>
                </a:moveTo>
                <a:lnTo>
                  <a:pt x="0" y="2139839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326426" y="3562785"/>
            <a:ext cx="0" cy="2953385"/>
          </a:xfrm>
          <a:custGeom>
            <a:avLst/>
            <a:gdLst/>
            <a:ahLst/>
            <a:cxnLst/>
            <a:rect l="l" t="t" r="r" b="b"/>
            <a:pathLst>
              <a:path h="2953384">
                <a:moveTo>
                  <a:pt x="0" y="0"/>
                </a:moveTo>
                <a:lnTo>
                  <a:pt x="0" y="2952850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396420" y="4209672"/>
            <a:ext cx="0" cy="2306320"/>
          </a:xfrm>
          <a:custGeom>
            <a:avLst/>
            <a:gdLst/>
            <a:ahLst/>
            <a:cxnLst/>
            <a:rect l="l" t="t" r="r" b="b"/>
            <a:pathLst>
              <a:path h="2306320">
                <a:moveTo>
                  <a:pt x="0" y="0"/>
                </a:moveTo>
                <a:lnTo>
                  <a:pt x="0" y="230596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466414" y="4177177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4">
                <a:moveTo>
                  <a:pt x="0" y="0"/>
                </a:moveTo>
                <a:lnTo>
                  <a:pt x="0" y="2338457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536407" y="4224652"/>
            <a:ext cx="0" cy="2291080"/>
          </a:xfrm>
          <a:custGeom>
            <a:avLst/>
            <a:gdLst/>
            <a:ahLst/>
            <a:cxnLst/>
            <a:rect l="l" t="t" r="r" b="b"/>
            <a:pathLst>
              <a:path h="2291079">
                <a:moveTo>
                  <a:pt x="0" y="0"/>
                </a:moveTo>
                <a:lnTo>
                  <a:pt x="0" y="229098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606402" y="4604443"/>
            <a:ext cx="0" cy="1911350"/>
          </a:xfrm>
          <a:custGeom>
            <a:avLst/>
            <a:gdLst/>
            <a:ahLst/>
            <a:cxnLst/>
            <a:rect l="l" t="t" r="r" b="b"/>
            <a:pathLst>
              <a:path h="1911350">
                <a:moveTo>
                  <a:pt x="0" y="0"/>
                </a:moveTo>
                <a:lnTo>
                  <a:pt x="0" y="1911192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676395" y="3545246"/>
            <a:ext cx="0" cy="2970530"/>
          </a:xfrm>
          <a:custGeom>
            <a:avLst/>
            <a:gdLst/>
            <a:ahLst/>
            <a:cxnLst/>
            <a:rect l="l" t="t" r="r" b="b"/>
            <a:pathLst>
              <a:path h="2970529">
                <a:moveTo>
                  <a:pt x="0" y="0"/>
                </a:moveTo>
                <a:lnTo>
                  <a:pt x="0" y="297038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746388" y="4589603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90">
                <a:moveTo>
                  <a:pt x="0" y="0"/>
                </a:moveTo>
                <a:lnTo>
                  <a:pt x="0" y="1926032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816382" y="4597395"/>
            <a:ext cx="0" cy="1918335"/>
          </a:xfrm>
          <a:custGeom>
            <a:avLst/>
            <a:gdLst/>
            <a:ahLst/>
            <a:cxnLst/>
            <a:rect l="l" t="t" r="r" b="b"/>
            <a:pathLst>
              <a:path h="1918334">
                <a:moveTo>
                  <a:pt x="0" y="0"/>
                </a:moveTo>
                <a:lnTo>
                  <a:pt x="0" y="1918240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886377" y="4522242"/>
            <a:ext cx="0" cy="1993900"/>
          </a:xfrm>
          <a:custGeom>
            <a:avLst/>
            <a:gdLst/>
            <a:ahLst/>
            <a:cxnLst/>
            <a:rect l="l" t="t" r="r" b="b"/>
            <a:pathLst>
              <a:path h="1993900">
                <a:moveTo>
                  <a:pt x="0" y="0"/>
                </a:moveTo>
                <a:lnTo>
                  <a:pt x="0" y="199339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956370" y="3901196"/>
            <a:ext cx="0" cy="2614930"/>
          </a:xfrm>
          <a:custGeom>
            <a:avLst/>
            <a:gdLst/>
            <a:ahLst/>
            <a:cxnLst/>
            <a:rect l="l" t="t" r="r" b="b"/>
            <a:pathLst>
              <a:path h="2614929">
                <a:moveTo>
                  <a:pt x="0" y="0"/>
                </a:moveTo>
                <a:lnTo>
                  <a:pt x="0" y="2614439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026363" y="3546502"/>
            <a:ext cx="0" cy="2969260"/>
          </a:xfrm>
          <a:custGeom>
            <a:avLst/>
            <a:gdLst/>
            <a:ahLst/>
            <a:cxnLst/>
            <a:rect l="l" t="t" r="r" b="b"/>
            <a:pathLst>
              <a:path h="2969259">
                <a:moveTo>
                  <a:pt x="0" y="0"/>
                </a:moveTo>
                <a:lnTo>
                  <a:pt x="0" y="2969132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096358" y="3893404"/>
            <a:ext cx="0" cy="2622550"/>
          </a:xfrm>
          <a:custGeom>
            <a:avLst/>
            <a:gdLst/>
            <a:ahLst/>
            <a:cxnLst/>
            <a:rect l="l" t="t" r="r" b="b"/>
            <a:pathLst>
              <a:path h="2622550">
                <a:moveTo>
                  <a:pt x="0" y="0"/>
                </a:moveTo>
                <a:lnTo>
                  <a:pt x="0" y="262223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166351" y="3216464"/>
            <a:ext cx="0" cy="3299460"/>
          </a:xfrm>
          <a:custGeom>
            <a:avLst/>
            <a:gdLst/>
            <a:ahLst/>
            <a:cxnLst/>
            <a:rect l="l" t="t" r="r" b="b"/>
            <a:pathLst>
              <a:path h="3299459">
                <a:moveTo>
                  <a:pt x="0" y="0"/>
                </a:moveTo>
                <a:lnTo>
                  <a:pt x="0" y="3299170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236345" y="4231281"/>
            <a:ext cx="0" cy="2284730"/>
          </a:xfrm>
          <a:custGeom>
            <a:avLst/>
            <a:gdLst/>
            <a:ahLst/>
            <a:cxnLst/>
            <a:rect l="l" t="t" r="r" b="b"/>
            <a:pathLst>
              <a:path h="2284729">
                <a:moveTo>
                  <a:pt x="0" y="0"/>
                </a:moveTo>
                <a:lnTo>
                  <a:pt x="0" y="228435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306339" y="4611258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4377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376333" y="4591767"/>
            <a:ext cx="0" cy="1924050"/>
          </a:xfrm>
          <a:custGeom>
            <a:avLst/>
            <a:gdLst/>
            <a:ahLst/>
            <a:cxnLst/>
            <a:rect l="l" t="t" r="r" b="b"/>
            <a:pathLst>
              <a:path h="1924050">
                <a:moveTo>
                  <a:pt x="0" y="0"/>
                </a:moveTo>
                <a:lnTo>
                  <a:pt x="0" y="192386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446326" y="4199531"/>
            <a:ext cx="0" cy="2316480"/>
          </a:xfrm>
          <a:custGeom>
            <a:avLst/>
            <a:gdLst/>
            <a:ahLst/>
            <a:cxnLst/>
            <a:rect l="l" t="t" r="r" b="b"/>
            <a:pathLst>
              <a:path h="2316479">
                <a:moveTo>
                  <a:pt x="0" y="0"/>
                </a:moveTo>
                <a:lnTo>
                  <a:pt x="0" y="2316104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516320" y="3903709"/>
            <a:ext cx="0" cy="2612390"/>
          </a:xfrm>
          <a:custGeom>
            <a:avLst/>
            <a:gdLst/>
            <a:ahLst/>
            <a:cxnLst/>
            <a:rect l="l" t="t" r="r" b="b"/>
            <a:pathLst>
              <a:path h="2612390">
                <a:moveTo>
                  <a:pt x="0" y="0"/>
                </a:moveTo>
                <a:lnTo>
                  <a:pt x="0" y="2611926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586313" y="3505588"/>
            <a:ext cx="0" cy="3010535"/>
          </a:xfrm>
          <a:custGeom>
            <a:avLst/>
            <a:gdLst/>
            <a:ahLst/>
            <a:cxnLst/>
            <a:rect l="l" t="t" r="r" b="b"/>
            <a:pathLst>
              <a:path h="3010534">
                <a:moveTo>
                  <a:pt x="0" y="0"/>
                </a:moveTo>
                <a:lnTo>
                  <a:pt x="0" y="3010047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656308" y="4583067"/>
            <a:ext cx="0" cy="1932939"/>
          </a:xfrm>
          <a:custGeom>
            <a:avLst/>
            <a:gdLst/>
            <a:ahLst/>
            <a:cxnLst/>
            <a:rect l="l" t="t" r="r" b="b"/>
            <a:pathLst>
              <a:path h="1932940">
                <a:moveTo>
                  <a:pt x="0" y="0"/>
                </a:moveTo>
                <a:lnTo>
                  <a:pt x="0" y="193256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726301" y="4590278"/>
            <a:ext cx="0" cy="1925955"/>
          </a:xfrm>
          <a:custGeom>
            <a:avLst/>
            <a:gdLst/>
            <a:ahLst/>
            <a:cxnLst/>
            <a:rect l="l" t="t" r="r" b="b"/>
            <a:pathLst>
              <a:path h="1925954">
                <a:moveTo>
                  <a:pt x="0" y="0"/>
                </a:moveTo>
                <a:lnTo>
                  <a:pt x="0" y="1925357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796295" y="3131705"/>
            <a:ext cx="0" cy="3384550"/>
          </a:xfrm>
          <a:custGeom>
            <a:avLst/>
            <a:gdLst/>
            <a:ahLst/>
            <a:cxnLst/>
            <a:rect l="l" t="t" r="r" b="b"/>
            <a:pathLst>
              <a:path h="3384550">
                <a:moveTo>
                  <a:pt x="0" y="0"/>
                </a:moveTo>
                <a:lnTo>
                  <a:pt x="0" y="3383930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866288" y="3530686"/>
            <a:ext cx="0" cy="2985135"/>
          </a:xfrm>
          <a:custGeom>
            <a:avLst/>
            <a:gdLst/>
            <a:ahLst/>
            <a:cxnLst/>
            <a:rect l="l" t="t" r="r" b="b"/>
            <a:pathLst>
              <a:path h="2985134">
                <a:moveTo>
                  <a:pt x="0" y="0"/>
                </a:moveTo>
                <a:lnTo>
                  <a:pt x="0" y="2984949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936282" y="4576322"/>
            <a:ext cx="0" cy="1939925"/>
          </a:xfrm>
          <a:custGeom>
            <a:avLst/>
            <a:gdLst/>
            <a:ahLst/>
            <a:cxnLst/>
            <a:rect l="l" t="t" r="r" b="b"/>
            <a:pathLst>
              <a:path h="1939925">
                <a:moveTo>
                  <a:pt x="0" y="0"/>
                </a:moveTo>
                <a:lnTo>
                  <a:pt x="0" y="193931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006277" y="4604164"/>
            <a:ext cx="0" cy="1911985"/>
          </a:xfrm>
          <a:custGeom>
            <a:avLst/>
            <a:gdLst/>
            <a:ahLst/>
            <a:cxnLst/>
            <a:rect l="l" t="t" r="r" b="b"/>
            <a:pathLst>
              <a:path h="1911984">
                <a:moveTo>
                  <a:pt x="0" y="0"/>
                </a:moveTo>
                <a:lnTo>
                  <a:pt x="0" y="1911471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076270" y="4553457"/>
            <a:ext cx="0" cy="1962785"/>
          </a:xfrm>
          <a:custGeom>
            <a:avLst/>
            <a:gdLst/>
            <a:ahLst/>
            <a:cxnLst/>
            <a:rect l="l" t="t" r="r" b="b"/>
            <a:pathLst>
              <a:path h="1962784">
                <a:moveTo>
                  <a:pt x="0" y="0"/>
                </a:moveTo>
                <a:lnTo>
                  <a:pt x="0" y="196217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146263" y="4569553"/>
            <a:ext cx="0" cy="1946275"/>
          </a:xfrm>
          <a:custGeom>
            <a:avLst/>
            <a:gdLst/>
            <a:ahLst/>
            <a:cxnLst/>
            <a:rect l="l" t="t" r="r" b="b"/>
            <a:pathLst>
              <a:path h="1946275">
                <a:moveTo>
                  <a:pt x="0" y="0"/>
                </a:moveTo>
                <a:lnTo>
                  <a:pt x="0" y="1946082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216258" y="3895707"/>
            <a:ext cx="0" cy="2620010"/>
          </a:xfrm>
          <a:custGeom>
            <a:avLst/>
            <a:gdLst/>
            <a:ahLst/>
            <a:cxnLst/>
            <a:rect l="l" t="t" r="r" b="b"/>
            <a:pathLst>
              <a:path h="2620009">
                <a:moveTo>
                  <a:pt x="0" y="0"/>
                </a:moveTo>
                <a:lnTo>
                  <a:pt x="0" y="2619928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286251" y="4196693"/>
            <a:ext cx="0" cy="2319020"/>
          </a:xfrm>
          <a:custGeom>
            <a:avLst/>
            <a:gdLst/>
            <a:ahLst/>
            <a:cxnLst/>
            <a:rect l="l" t="t" r="r" b="b"/>
            <a:pathLst>
              <a:path h="2319020">
                <a:moveTo>
                  <a:pt x="0" y="0"/>
                </a:moveTo>
                <a:lnTo>
                  <a:pt x="0" y="2318942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356244" y="3877820"/>
            <a:ext cx="0" cy="2638425"/>
          </a:xfrm>
          <a:custGeom>
            <a:avLst/>
            <a:gdLst/>
            <a:ahLst/>
            <a:cxnLst/>
            <a:rect l="l" t="t" r="r" b="b"/>
            <a:pathLst>
              <a:path h="2638425">
                <a:moveTo>
                  <a:pt x="0" y="0"/>
                </a:moveTo>
                <a:lnTo>
                  <a:pt x="0" y="2637815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426238" y="4236212"/>
            <a:ext cx="0" cy="2279650"/>
          </a:xfrm>
          <a:custGeom>
            <a:avLst/>
            <a:gdLst/>
            <a:ahLst/>
            <a:cxnLst/>
            <a:rect l="l" t="t" r="r" b="b"/>
            <a:pathLst>
              <a:path h="2279650">
                <a:moveTo>
                  <a:pt x="0" y="0"/>
                </a:moveTo>
                <a:lnTo>
                  <a:pt x="0" y="2279423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496233" y="4236538"/>
            <a:ext cx="0" cy="2279650"/>
          </a:xfrm>
          <a:custGeom>
            <a:avLst/>
            <a:gdLst/>
            <a:ahLst/>
            <a:cxnLst/>
            <a:rect l="l" t="t" r="r" b="b"/>
            <a:pathLst>
              <a:path h="2279650">
                <a:moveTo>
                  <a:pt x="0" y="0"/>
                </a:moveTo>
                <a:lnTo>
                  <a:pt x="0" y="2279097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566226" y="4613980"/>
            <a:ext cx="0" cy="1901825"/>
          </a:xfrm>
          <a:custGeom>
            <a:avLst/>
            <a:gdLst/>
            <a:ahLst/>
            <a:cxnLst/>
            <a:rect l="l" t="t" r="r" b="b"/>
            <a:pathLst>
              <a:path h="1901825">
                <a:moveTo>
                  <a:pt x="0" y="0"/>
                </a:moveTo>
                <a:lnTo>
                  <a:pt x="0" y="1901655"/>
                </a:lnTo>
              </a:path>
            </a:pathLst>
          </a:custGeom>
          <a:ln w="27997">
            <a:solidFill>
              <a:srgbClr val="01B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01126" y="648763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27997" y="0"/>
                </a:lnTo>
                <a:lnTo>
                  <a:pt x="27997" y="27999"/>
                </a:lnTo>
                <a:lnTo>
                  <a:pt x="0" y="27999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71119" y="6484705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5">
                <a:moveTo>
                  <a:pt x="0" y="0"/>
                </a:moveTo>
                <a:lnTo>
                  <a:pt x="27997" y="0"/>
                </a:lnTo>
                <a:lnTo>
                  <a:pt x="27997" y="30930"/>
                </a:lnTo>
                <a:lnTo>
                  <a:pt x="0" y="30930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641113" y="648743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27997" y="0"/>
                </a:lnTo>
                <a:lnTo>
                  <a:pt x="27997" y="28197"/>
                </a:lnTo>
                <a:lnTo>
                  <a:pt x="0" y="28197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11107" y="648763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27997" y="0"/>
                </a:lnTo>
                <a:lnTo>
                  <a:pt x="27997" y="28005"/>
                </a:lnTo>
                <a:lnTo>
                  <a:pt x="0" y="28005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81101" y="6488072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40">
                <a:moveTo>
                  <a:pt x="0" y="0"/>
                </a:moveTo>
                <a:lnTo>
                  <a:pt x="27997" y="0"/>
                </a:lnTo>
                <a:lnTo>
                  <a:pt x="27997" y="27563"/>
                </a:lnTo>
                <a:lnTo>
                  <a:pt x="0" y="27563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851094" y="6486350"/>
            <a:ext cx="28575" cy="29845"/>
          </a:xfrm>
          <a:custGeom>
            <a:avLst/>
            <a:gdLst/>
            <a:ahLst/>
            <a:cxnLst/>
            <a:rect l="l" t="t" r="r" b="b"/>
            <a:pathLst>
              <a:path w="28575" h="29845">
                <a:moveTo>
                  <a:pt x="0" y="0"/>
                </a:moveTo>
                <a:lnTo>
                  <a:pt x="27997" y="0"/>
                </a:lnTo>
                <a:lnTo>
                  <a:pt x="27997" y="29284"/>
                </a:lnTo>
                <a:lnTo>
                  <a:pt x="0" y="29284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921088" y="6486269"/>
            <a:ext cx="28575" cy="29845"/>
          </a:xfrm>
          <a:custGeom>
            <a:avLst/>
            <a:gdLst/>
            <a:ahLst/>
            <a:cxnLst/>
            <a:rect l="l" t="t" r="r" b="b"/>
            <a:pathLst>
              <a:path w="28575" h="29845">
                <a:moveTo>
                  <a:pt x="0" y="0"/>
                </a:moveTo>
                <a:lnTo>
                  <a:pt x="27997" y="0"/>
                </a:lnTo>
                <a:lnTo>
                  <a:pt x="27997" y="29365"/>
                </a:lnTo>
                <a:lnTo>
                  <a:pt x="0" y="29365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991082" y="6486461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09">
                <a:moveTo>
                  <a:pt x="0" y="0"/>
                </a:moveTo>
                <a:lnTo>
                  <a:pt x="27997" y="0"/>
                </a:lnTo>
                <a:lnTo>
                  <a:pt x="27997" y="29174"/>
                </a:lnTo>
                <a:lnTo>
                  <a:pt x="0" y="29174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061076" y="6482542"/>
            <a:ext cx="28575" cy="33655"/>
          </a:xfrm>
          <a:custGeom>
            <a:avLst/>
            <a:gdLst/>
            <a:ahLst/>
            <a:cxnLst/>
            <a:rect l="l" t="t" r="r" b="b"/>
            <a:pathLst>
              <a:path w="28575" h="33654">
                <a:moveTo>
                  <a:pt x="0" y="0"/>
                </a:moveTo>
                <a:lnTo>
                  <a:pt x="27997" y="0"/>
                </a:lnTo>
                <a:lnTo>
                  <a:pt x="27997" y="33093"/>
                </a:lnTo>
                <a:lnTo>
                  <a:pt x="0" y="33093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131069" y="6483147"/>
            <a:ext cx="28575" cy="33020"/>
          </a:xfrm>
          <a:custGeom>
            <a:avLst/>
            <a:gdLst/>
            <a:ahLst/>
            <a:cxnLst/>
            <a:rect l="l" t="t" r="r" b="b"/>
            <a:pathLst>
              <a:path w="28575" h="33020">
                <a:moveTo>
                  <a:pt x="0" y="0"/>
                </a:moveTo>
                <a:lnTo>
                  <a:pt x="27997" y="0"/>
                </a:lnTo>
                <a:lnTo>
                  <a:pt x="27997" y="32488"/>
                </a:lnTo>
                <a:lnTo>
                  <a:pt x="0" y="32488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215062" y="6273817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4">
                <a:moveTo>
                  <a:pt x="0" y="0"/>
                </a:moveTo>
                <a:lnTo>
                  <a:pt x="0" y="24181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271057" y="6466027"/>
            <a:ext cx="28575" cy="50165"/>
          </a:xfrm>
          <a:custGeom>
            <a:avLst/>
            <a:gdLst/>
            <a:ahLst/>
            <a:cxnLst/>
            <a:rect l="l" t="t" r="r" b="b"/>
            <a:pathLst>
              <a:path w="28575" h="50165">
                <a:moveTo>
                  <a:pt x="0" y="0"/>
                </a:moveTo>
                <a:lnTo>
                  <a:pt x="27997" y="0"/>
                </a:lnTo>
                <a:lnTo>
                  <a:pt x="27997" y="49608"/>
                </a:lnTo>
                <a:lnTo>
                  <a:pt x="0" y="49608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355049" y="6390798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83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425043" y="631290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2735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495037" y="6274457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117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551032" y="6448443"/>
            <a:ext cx="28575" cy="67310"/>
          </a:xfrm>
          <a:custGeom>
            <a:avLst/>
            <a:gdLst/>
            <a:ahLst/>
            <a:cxnLst/>
            <a:rect l="l" t="t" r="r" b="b"/>
            <a:pathLst>
              <a:path w="28575" h="67309">
                <a:moveTo>
                  <a:pt x="0" y="0"/>
                </a:moveTo>
                <a:lnTo>
                  <a:pt x="27997" y="0"/>
                </a:lnTo>
                <a:lnTo>
                  <a:pt x="27997" y="67192"/>
                </a:lnTo>
                <a:lnTo>
                  <a:pt x="0" y="67192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621026" y="6470371"/>
            <a:ext cx="28575" cy="45720"/>
          </a:xfrm>
          <a:custGeom>
            <a:avLst/>
            <a:gdLst/>
            <a:ahLst/>
            <a:cxnLst/>
            <a:rect l="l" t="t" r="r" b="b"/>
            <a:pathLst>
              <a:path w="28575" h="45720">
                <a:moveTo>
                  <a:pt x="0" y="0"/>
                </a:moveTo>
                <a:lnTo>
                  <a:pt x="27997" y="0"/>
                </a:lnTo>
                <a:lnTo>
                  <a:pt x="27997" y="45264"/>
                </a:lnTo>
                <a:lnTo>
                  <a:pt x="0" y="45264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705018" y="6412820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15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761013" y="6444128"/>
            <a:ext cx="28575" cy="71755"/>
          </a:xfrm>
          <a:custGeom>
            <a:avLst/>
            <a:gdLst/>
            <a:ahLst/>
            <a:cxnLst/>
            <a:rect l="l" t="t" r="r" b="b"/>
            <a:pathLst>
              <a:path w="28575" h="71754">
                <a:moveTo>
                  <a:pt x="0" y="0"/>
                </a:moveTo>
                <a:lnTo>
                  <a:pt x="27997" y="0"/>
                </a:lnTo>
                <a:lnTo>
                  <a:pt x="27997" y="71507"/>
                </a:lnTo>
                <a:lnTo>
                  <a:pt x="0" y="71507"/>
                </a:lnTo>
                <a:lnTo>
                  <a:pt x="0" y="0"/>
                </a:lnTo>
                <a:close/>
              </a:path>
            </a:pathLst>
          </a:custGeom>
          <a:solidFill>
            <a:srgbClr val="374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845006" y="6181306"/>
            <a:ext cx="0" cy="334645"/>
          </a:xfrm>
          <a:custGeom>
            <a:avLst/>
            <a:gdLst/>
            <a:ahLst/>
            <a:cxnLst/>
            <a:rect l="l" t="t" r="r" b="b"/>
            <a:pathLst>
              <a:path h="334645">
                <a:moveTo>
                  <a:pt x="0" y="0"/>
                </a:moveTo>
                <a:lnTo>
                  <a:pt x="0" y="334329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914999" y="638219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44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984993" y="6299112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4">
                <a:moveTo>
                  <a:pt x="0" y="0"/>
                </a:moveTo>
                <a:lnTo>
                  <a:pt x="0" y="21652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054987" y="6342016"/>
            <a:ext cx="0" cy="173990"/>
          </a:xfrm>
          <a:custGeom>
            <a:avLst/>
            <a:gdLst/>
            <a:ahLst/>
            <a:cxnLst/>
            <a:rect l="l" t="t" r="r" b="b"/>
            <a:pathLst>
              <a:path h="173990">
                <a:moveTo>
                  <a:pt x="0" y="0"/>
                </a:moveTo>
                <a:lnTo>
                  <a:pt x="0" y="173619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124981" y="6392787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284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94974" y="6333043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59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264968" y="6374929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706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334962" y="6357676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5">
                <a:moveTo>
                  <a:pt x="0" y="0"/>
                </a:moveTo>
                <a:lnTo>
                  <a:pt x="0" y="157959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404956" y="6342452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8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474949" y="6401527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10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44943" y="6361287"/>
            <a:ext cx="0" cy="154940"/>
          </a:xfrm>
          <a:custGeom>
            <a:avLst/>
            <a:gdLst/>
            <a:ahLst/>
            <a:cxnLst/>
            <a:rect l="l" t="t" r="r" b="b"/>
            <a:pathLst>
              <a:path h="154940">
                <a:moveTo>
                  <a:pt x="0" y="0"/>
                </a:moveTo>
                <a:lnTo>
                  <a:pt x="0" y="15434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614937" y="6379941"/>
            <a:ext cx="0" cy="135890"/>
          </a:xfrm>
          <a:custGeom>
            <a:avLst/>
            <a:gdLst/>
            <a:ahLst/>
            <a:cxnLst/>
            <a:rect l="l" t="t" r="r" b="b"/>
            <a:pathLst>
              <a:path h="135890">
                <a:moveTo>
                  <a:pt x="0" y="0"/>
                </a:moveTo>
                <a:lnTo>
                  <a:pt x="0" y="13569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684930" y="6359484"/>
            <a:ext cx="0" cy="156210"/>
          </a:xfrm>
          <a:custGeom>
            <a:avLst/>
            <a:gdLst/>
            <a:ahLst/>
            <a:cxnLst/>
            <a:rect l="l" t="t" r="r" b="b"/>
            <a:pathLst>
              <a:path h="156209">
                <a:moveTo>
                  <a:pt x="0" y="0"/>
                </a:moveTo>
                <a:lnTo>
                  <a:pt x="0" y="15615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754924" y="6354379"/>
            <a:ext cx="0" cy="161290"/>
          </a:xfrm>
          <a:custGeom>
            <a:avLst/>
            <a:gdLst/>
            <a:ahLst/>
            <a:cxnLst/>
            <a:rect l="l" t="t" r="r" b="b"/>
            <a:pathLst>
              <a:path h="161290">
                <a:moveTo>
                  <a:pt x="0" y="0"/>
                </a:moveTo>
                <a:lnTo>
                  <a:pt x="0" y="161256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824918" y="6340992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464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894912" y="636455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108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964906" y="6315982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5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34899" y="6343702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4">
                <a:moveTo>
                  <a:pt x="0" y="0"/>
                </a:moveTo>
                <a:lnTo>
                  <a:pt x="0" y="17193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104893" y="6337067"/>
            <a:ext cx="0" cy="179070"/>
          </a:xfrm>
          <a:custGeom>
            <a:avLst/>
            <a:gdLst/>
            <a:ahLst/>
            <a:cxnLst/>
            <a:rect l="l" t="t" r="r" b="b"/>
            <a:pathLst>
              <a:path h="179070">
                <a:moveTo>
                  <a:pt x="0" y="0"/>
                </a:moveTo>
                <a:lnTo>
                  <a:pt x="0" y="17856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174887" y="6344797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083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244880" y="6332973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66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314874" y="6268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495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384868" y="629644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18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454862" y="6302666"/>
            <a:ext cx="0" cy="213360"/>
          </a:xfrm>
          <a:custGeom>
            <a:avLst/>
            <a:gdLst/>
            <a:ahLst/>
            <a:cxnLst/>
            <a:rect l="l" t="t" r="r" b="b"/>
            <a:pathLst>
              <a:path h="213359">
                <a:moveTo>
                  <a:pt x="0" y="0"/>
                </a:moveTo>
                <a:lnTo>
                  <a:pt x="0" y="212969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524855" y="6289508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12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594849" y="6118166"/>
            <a:ext cx="0" cy="397510"/>
          </a:xfrm>
          <a:custGeom>
            <a:avLst/>
            <a:gdLst/>
            <a:ahLst/>
            <a:cxnLst/>
            <a:rect l="l" t="t" r="r" b="b"/>
            <a:pathLst>
              <a:path h="397509">
                <a:moveTo>
                  <a:pt x="0" y="0"/>
                </a:moveTo>
                <a:lnTo>
                  <a:pt x="0" y="397469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664843" y="6180371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526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734836" y="6186706"/>
            <a:ext cx="0" cy="328930"/>
          </a:xfrm>
          <a:custGeom>
            <a:avLst/>
            <a:gdLst/>
            <a:ahLst/>
            <a:cxnLst/>
            <a:rect l="l" t="t" r="r" b="b"/>
            <a:pathLst>
              <a:path h="328929">
                <a:moveTo>
                  <a:pt x="0" y="0"/>
                </a:moveTo>
                <a:lnTo>
                  <a:pt x="0" y="328929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804830" y="6184706"/>
            <a:ext cx="0" cy="331470"/>
          </a:xfrm>
          <a:custGeom>
            <a:avLst/>
            <a:gdLst/>
            <a:ahLst/>
            <a:cxnLst/>
            <a:rect l="l" t="t" r="r" b="b"/>
            <a:pathLst>
              <a:path h="331470">
                <a:moveTo>
                  <a:pt x="0" y="0"/>
                </a:moveTo>
                <a:lnTo>
                  <a:pt x="0" y="330929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74824" y="6191870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765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944818" y="6185489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146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014812" y="6173797"/>
            <a:ext cx="0" cy="342265"/>
          </a:xfrm>
          <a:custGeom>
            <a:avLst/>
            <a:gdLst/>
            <a:ahLst/>
            <a:cxnLst/>
            <a:rect l="l" t="t" r="r" b="b"/>
            <a:pathLst>
              <a:path h="342265">
                <a:moveTo>
                  <a:pt x="0" y="0"/>
                </a:moveTo>
                <a:lnTo>
                  <a:pt x="0" y="34183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084805" y="6160437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19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154799" y="6138914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672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224793" y="6158228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0"/>
                </a:moveTo>
                <a:lnTo>
                  <a:pt x="0" y="35740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94786" y="616024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39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364781" y="6139472"/>
            <a:ext cx="0" cy="37655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16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34774" y="6144683"/>
            <a:ext cx="0" cy="371475"/>
          </a:xfrm>
          <a:custGeom>
            <a:avLst/>
            <a:gdLst/>
            <a:ahLst/>
            <a:cxnLst/>
            <a:rect l="l" t="t" r="r" b="b"/>
            <a:pathLst>
              <a:path h="371475">
                <a:moveTo>
                  <a:pt x="0" y="0"/>
                </a:moveTo>
                <a:lnTo>
                  <a:pt x="0" y="37095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504768" y="6151924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71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574762" y="6122492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4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644755" y="6128602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03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714749" y="6126043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59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784743" y="61352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37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854736" y="6118104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753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924730" y="6109971"/>
            <a:ext cx="0" cy="405765"/>
          </a:xfrm>
          <a:custGeom>
            <a:avLst/>
            <a:gdLst/>
            <a:ahLst/>
            <a:cxnLst/>
            <a:rect l="l" t="t" r="r" b="b"/>
            <a:pathLst>
              <a:path h="405765">
                <a:moveTo>
                  <a:pt x="0" y="0"/>
                </a:moveTo>
                <a:lnTo>
                  <a:pt x="0" y="405664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994724" y="6157995"/>
            <a:ext cx="0" cy="358140"/>
          </a:xfrm>
          <a:custGeom>
            <a:avLst/>
            <a:gdLst/>
            <a:ahLst/>
            <a:cxnLst/>
            <a:rect l="l" t="t" r="r" b="b"/>
            <a:pathLst>
              <a:path h="358140">
                <a:moveTo>
                  <a:pt x="0" y="0"/>
                </a:moveTo>
                <a:lnTo>
                  <a:pt x="0" y="357639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064718" y="6078887"/>
            <a:ext cx="0" cy="436880"/>
          </a:xfrm>
          <a:custGeom>
            <a:avLst/>
            <a:gdLst/>
            <a:ahLst/>
            <a:cxnLst/>
            <a:rect l="l" t="t" r="r" b="b"/>
            <a:pathLst>
              <a:path h="436879">
                <a:moveTo>
                  <a:pt x="0" y="0"/>
                </a:moveTo>
                <a:lnTo>
                  <a:pt x="0" y="43674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134711" y="6032003"/>
            <a:ext cx="0" cy="483870"/>
          </a:xfrm>
          <a:custGeom>
            <a:avLst/>
            <a:gdLst/>
            <a:ahLst/>
            <a:cxnLst/>
            <a:rect l="l" t="t" r="r" b="b"/>
            <a:pathLst>
              <a:path h="483870">
                <a:moveTo>
                  <a:pt x="0" y="0"/>
                </a:moveTo>
                <a:lnTo>
                  <a:pt x="0" y="48363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204705" y="597722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41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274699" y="5962153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55348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344693" y="5966479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0"/>
                </a:moveTo>
                <a:lnTo>
                  <a:pt x="0" y="549156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414686" y="5964843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079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484680" y="5960842"/>
            <a:ext cx="0" cy="554990"/>
          </a:xfrm>
          <a:custGeom>
            <a:avLst/>
            <a:gdLst/>
            <a:ahLst/>
            <a:cxnLst/>
            <a:rect l="l" t="t" r="r" b="b"/>
            <a:pathLst>
              <a:path h="554990">
                <a:moveTo>
                  <a:pt x="0" y="0"/>
                </a:moveTo>
                <a:lnTo>
                  <a:pt x="0" y="55479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554674" y="5937249"/>
            <a:ext cx="0" cy="578485"/>
          </a:xfrm>
          <a:custGeom>
            <a:avLst/>
            <a:gdLst/>
            <a:ahLst/>
            <a:cxnLst/>
            <a:rect l="l" t="t" r="r" b="b"/>
            <a:pathLst>
              <a:path h="578484">
                <a:moveTo>
                  <a:pt x="0" y="0"/>
                </a:moveTo>
                <a:lnTo>
                  <a:pt x="0" y="578386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624668" y="5937861"/>
            <a:ext cx="0" cy="577850"/>
          </a:xfrm>
          <a:custGeom>
            <a:avLst/>
            <a:gdLst/>
            <a:ahLst/>
            <a:cxnLst/>
            <a:rect l="l" t="t" r="r" b="b"/>
            <a:pathLst>
              <a:path h="577850">
                <a:moveTo>
                  <a:pt x="0" y="0"/>
                </a:moveTo>
                <a:lnTo>
                  <a:pt x="0" y="57777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694661" y="5945560"/>
            <a:ext cx="0" cy="570230"/>
          </a:xfrm>
          <a:custGeom>
            <a:avLst/>
            <a:gdLst/>
            <a:ahLst/>
            <a:cxnLst/>
            <a:rect l="l" t="t" r="r" b="b"/>
            <a:pathLst>
              <a:path h="570229">
                <a:moveTo>
                  <a:pt x="0" y="0"/>
                </a:moveTo>
                <a:lnTo>
                  <a:pt x="0" y="570074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764656" y="5974395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24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834649" y="5962672"/>
            <a:ext cx="0" cy="553085"/>
          </a:xfrm>
          <a:custGeom>
            <a:avLst/>
            <a:gdLst/>
            <a:ahLst/>
            <a:cxnLst/>
            <a:rect l="l" t="t" r="r" b="b"/>
            <a:pathLst>
              <a:path h="553084">
                <a:moveTo>
                  <a:pt x="0" y="0"/>
                </a:moveTo>
                <a:lnTo>
                  <a:pt x="0" y="55296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904642" y="597758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05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974637" y="5956454"/>
            <a:ext cx="0" cy="559435"/>
          </a:xfrm>
          <a:custGeom>
            <a:avLst/>
            <a:gdLst/>
            <a:ahLst/>
            <a:cxnLst/>
            <a:rect l="l" t="t" r="r" b="b"/>
            <a:pathLst>
              <a:path h="559434">
                <a:moveTo>
                  <a:pt x="0" y="0"/>
                </a:moveTo>
                <a:lnTo>
                  <a:pt x="0" y="55918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044631" y="5961742"/>
            <a:ext cx="0" cy="554355"/>
          </a:xfrm>
          <a:custGeom>
            <a:avLst/>
            <a:gdLst/>
            <a:ahLst/>
            <a:cxnLst/>
            <a:rect l="l" t="t" r="r" b="b"/>
            <a:pathLst>
              <a:path h="554354">
                <a:moveTo>
                  <a:pt x="0" y="0"/>
                </a:moveTo>
                <a:lnTo>
                  <a:pt x="0" y="55389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114624" y="5961315"/>
            <a:ext cx="0" cy="554355"/>
          </a:xfrm>
          <a:custGeom>
            <a:avLst/>
            <a:gdLst/>
            <a:ahLst/>
            <a:cxnLst/>
            <a:rect l="l" t="t" r="r" b="b"/>
            <a:pathLst>
              <a:path h="554354">
                <a:moveTo>
                  <a:pt x="0" y="0"/>
                </a:moveTo>
                <a:lnTo>
                  <a:pt x="0" y="55432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184618" y="5969146"/>
            <a:ext cx="0" cy="546735"/>
          </a:xfrm>
          <a:custGeom>
            <a:avLst/>
            <a:gdLst/>
            <a:ahLst/>
            <a:cxnLst/>
            <a:rect l="l" t="t" r="r" b="b"/>
            <a:pathLst>
              <a:path h="546734">
                <a:moveTo>
                  <a:pt x="0" y="0"/>
                </a:moveTo>
                <a:lnTo>
                  <a:pt x="0" y="54648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254611" y="5948887"/>
            <a:ext cx="0" cy="567055"/>
          </a:xfrm>
          <a:custGeom>
            <a:avLst/>
            <a:gdLst/>
            <a:ahLst/>
            <a:cxnLst/>
            <a:rect l="l" t="t" r="r" b="b"/>
            <a:pathLst>
              <a:path h="567054">
                <a:moveTo>
                  <a:pt x="0" y="0"/>
                </a:moveTo>
                <a:lnTo>
                  <a:pt x="0" y="56674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324605" y="5948421"/>
            <a:ext cx="0" cy="567690"/>
          </a:xfrm>
          <a:custGeom>
            <a:avLst/>
            <a:gdLst/>
            <a:ahLst/>
            <a:cxnLst/>
            <a:rect l="l" t="t" r="r" b="b"/>
            <a:pathLst>
              <a:path h="567690">
                <a:moveTo>
                  <a:pt x="0" y="0"/>
                </a:moveTo>
                <a:lnTo>
                  <a:pt x="0" y="56721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394599" y="5939544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9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464593" y="5900184"/>
            <a:ext cx="0" cy="615950"/>
          </a:xfrm>
          <a:custGeom>
            <a:avLst/>
            <a:gdLst/>
            <a:ahLst/>
            <a:cxnLst/>
            <a:rect l="l" t="t" r="r" b="b"/>
            <a:pathLst>
              <a:path h="615950">
                <a:moveTo>
                  <a:pt x="0" y="0"/>
                </a:moveTo>
                <a:lnTo>
                  <a:pt x="0" y="61545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534587" y="5904301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334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604580" y="5905185"/>
            <a:ext cx="0" cy="610870"/>
          </a:xfrm>
          <a:custGeom>
            <a:avLst/>
            <a:gdLst/>
            <a:ahLst/>
            <a:cxnLst/>
            <a:rect l="l" t="t" r="r" b="b"/>
            <a:pathLst>
              <a:path h="610870">
                <a:moveTo>
                  <a:pt x="0" y="0"/>
                </a:moveTo>
                <a:lnTo>
                  <a:pt x="0" y="61045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674574" y="5903417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0"/>
                </a:moveTo>
                <a:lnTo>
                  <a:pt x="0" y="61221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744568" y="5817808"/>
            <a:ext cx="0" cy="697865"/>
          </a:xfrm>
          <a:custGeom>
            <a:avLst/>
            <a:gdLst/>
            <a:ahLst/>
            <a:cxnLst/>
            <a:rect l="l" t="t" r="r" b="b"/>
            <a:pathLst>
              <a:path h="697865">
                <a:moveTo>
                  <a:pt x="0" y="0"/>
                </a:moveTo>
                <a:lnTo>
                  <a:pt x="0" y="69782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814561" y="5754947"/>
            <a:ext cx="0" cy="760730"/>
          </a:xfrm>
          <a:custGeom>
            <a:avLst/>
            <a:gdLst/>
            <a:ahLst/>
            <a:cxnLst/>
            <a:rect l="l" t="t" r="r" b="b"/>
            <a:pathLst>
              <a:path h="760729">
                <a:moveTo>
                  <a:pt x="0" y="0"/>
                </a:moveTo>
                <a:lnTo>
                  <a:pt x="0" y="76068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884555" y="5696064"/>
            <a:ext cx="0" cy="819785"/>
          </a:xfrm>
          <a:custGeom>
            <a:avLst/>
            <a:gdLst/>
            <a:ahLst/>
            <a:cxnLst/>
            <a:rect l="l" t="t" r="r" b="b"/>
            <a:pathLst>
              <a:path h="819784">
                <a:moveTo>
                  <a:pt x="0" y="0"/>
                </a:moveTo>
                <a:lnTo>
                  <a:pt x="0" y="81957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954549" y="5670815"/>
            <a:ext cx="0" cy="845185"/>
          </a:xfrm>
          <a:custGeom>
            <a:avLst/>
            <a:gdLst/>
            <a:ahLst/>
            <a:cxnLst/>
            <a:rect l="l" t="t" r="r" b="b"/>
            <a:pathLst>
              <a:path h="845184">
                <a:moveTo>
                  <a:pt x="0" y="0"/>
                </a:moveTo>
                <a:lnTo>
                  <a:pt x="0" y="844819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024542" y="5700274"/>
            <a:ext cx="0" cy="815975"/>
          </a:xfrm>
          <a:custGeom>
            <a:avLst/>
            <a:gdLst/>
            <a:ahLst/>
            <a:cxnLst/>
            <a:rect l="l" t="t" r="r" b="b"/>
            <a:pathLst>
              <a:path h="815975">
                <a:moveTo>
                  <a:pt x="0" y="0"/>
                </a:moveTo>
                <a:lnTo>
                  <a:pt x="0" y="81536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094536" y="5708474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0"/>
                </a:moveTo>
                <a:lnTo>
                  <a:pt x="0" y="80716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164531" y="5698891"/>
            <a:ext cx="0" cy="817244"/>
          </a:xfrm>
          <a:custGeom>
            <a:avLst/>
            <a:gdLst/>
            <a:ahLst/>
            <a:cxnLst/>
            <a:rect l="l" t="t" r="r" b="b"/>
            <a:pathLst>
              <a:path h="817245">
                <a:moveTo>
                  <a:pt x="0" y="0"/>
                </a:moveTo>
                <a:lnTo>
                  <a:pt x="0" y="816744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234524" y="5716394"/>
            <a:ext cx="0" cy="799465"/>
          </a:xfrm>
          <a:custGeom>
            <a:avLst/>
            <a:gdLst/>
            <a:ahLst/>
            <a:cxnLst/>
            <a:rect l="l" t="t" r="r" b="b"/>
            <a:pathLst>
              <a:path h="799465">
                <a:moveTo>
                  <a:pt x="0" y="0"/>
                </a:moveTo>
                <a:lnTo>
                  <a:pt x="0" y="79924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04517" y="5694948"/>
            <a:ext cx="0" cy="821055"/>
          </a:xfrm>
          <a:custGeom>
            <a:avLst/>
            <a:gdLst/>
            <a:ahLst/>
            <a:cxnLst/>
            <a:rect l="l" t="t" r="r" b="b"/>
            <a:pathLst>
              <a:path h="821054">
                <a:moveTo>
                  <a:pt x="0" y="0"/>
                </a:moveTo>
                <a:lnTo>
                  <a:pt x="0" y="82068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374512" y="5758192"/>
            <a:ext cx="0" cy="757555"/>
          </a:xfrm>
          <a:custGeom>
            <a:avLst/>
            <a:gdLst/>
            <a:ahLst/>
            <a:cxnLst/>
            <a:rect l="l" t="t" r="r" b="b"/>
            <a:pathLst>
              <a:path h="757554">
                <a:moveTo>
                  <a:pt x="0" y="0"/>
                </a:moveTo>
                <a:lnTo>
                  <a:pt x="0" y="75744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444505" y="5753598"/>
            <a:ext cx="0" cy="762635"/>
          </a:xfrm>
          <a:custGeom>
            <a:avLst/>
            <a:gdLst/>
            <a:ahLst/>
            <a:cxnLst/>
            <a:rect l="l" t="t" r="r" b="b"/>
            <a:pathLst>
              <a:path h="762634">
                <a:moveTo>
                  <a:pt x="0" y="0"/>
                </a:moveTo>
                <a:lnTo>
                  <a:pt x="0" y="762036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514499" y="5754692"/>
            <a:ext cx="0" cy="761365"/>
          </a:xfrm>
          <a:custGeom>
            <a:avLst/>
            <a:gdLst/>
            <a:ahLst/>
            <a:cxnLst/>
            <a:rect l="l" t="t" r="r" b="b"/>
            <a:pathLst>
              <a:path h="761365">
                <a:moveTo>
                  <a:pt x="0" y="0"/>
                </a:moveTo>
                <a:lnTo>
                  <a:pt x="0" y="76094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584493" y="5756936"/>
            <a:ext cx="0" cy="758825"/>
          </a:xfrm>
          <a:custGeom>
            <a:avLst/>
            <a:gdLst/>
            <a:ahLst/>
            <a:cxnLst/>
            <a:rect l="l" t="t" r="r" b="b"/>
            <a:pathLst>
              <a:path h="758825">
                <a:moveTo>
                  <a:pt x="0" y="0"/>
                </a:moveTo>
                <a:lnTo>
                  <a:pt x="0" y="75869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654487" y="5718708"/>
            <a:ext cx="0" cy="796925"/>
          </a:xfrm>
          <a:custGeom>
            <a:avLst/>
            <a:gdLst/>
            <a:ahLst/>
            <a:cxnLst/>
            <a:rect l="l" t="t" r="r" b="b"/>
            <a:pathLst>
              <a:path h="796925">
                <a:moveTo>
                  <a:pt x="0" y="0"/>
                </a:moveTo>
                <a:lnTo>
                  <a:pt x="0" y="796926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724480" y="5749807"/>
            <a:ext cx="0" cy="766445"/>
          </a:xfrm>
          <a:custGeom>
            <a:avLst/>
            <a:gdLst/>
            <a:ahLst/>
            <a:cxnLst/>
            <a:rect l="l" t="t" r="r" b="b"/>
            <a:pathLst>
              <a:path h="766445">
                <a:moveTo>
                  <a:pt x="0" y="0"/>
                </a:moveTo>
                <a:lnTo>
                  <a:pt x="0" y="76582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794474" y="5744410"/>
            <a:ext cx="0" cy="771525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0"/>
                </a:moveTo>
                <a:lnTo>
                  <a:pt x="0" y="771224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864468" y="5735618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5">
                <a:moveTo>
                  <a:pt x="0" y="0"/>
                </a:moveTo>
                <a:lnTo>
                  <a:pt x="0" y="780016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934461" y="5737223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0"/>
                </a:moveTo>
                <a:lnTo>
                  <a:pt x="0" y="77841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004455" y="5723732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0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074449" y="5724267"/>
            <a:ext cx="0" cy="791845"/>
          </a:xfrm>
          <a:custGeom>
            <a:avLst/>
            <a:gdLst/>
            <a:ahLst/>
            <a:cxnLst/>
            <a:rect l="l" t="t" r="r" b="b"/>
            <a:pathLst>
              <a:path h="791845">
                <a:moveTo>
                  <a:pt x="0" y="0"/>
                </a:moveTo>
                <a:lnTo>
                  <a:pt x="0" y="79136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144442" y="5722721"/>
            <a:ext cx="0" cy="793115"/>
          </a:xfrm>
          <a:custGeom>
            <a:avLst/>
            <a:gdLst/>
            <a:ahLst/>
            <a:cxnLst/>
            <a:rect l="l" t="t" r="r" b="b"/>
            <a:pathLst>
              <a:path h="793115">
                <a:moveTo>
                  <a:pt x="0" y="0"/>
                </a:moveTo>
                <a:lnTo>
                  <a:pt x="0" y="792914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214436" y="5707695"/>
            <a:ext cx="0" cy="808355"/>
          </a:xfrm>
          <a:custGeom>
            <a:avLst/>
            <a:gdLst/>
            <a:ahLst/>
            <a:cxnLst/>
            <a:rect l="l" t="t" r="r" b="b"/>
            <a:pathLst>
              <a:path h="808354">
                <a:moveTo>
                  <a:pt x="0" y="0"/>
                </a:moveTo>
                <a:lnTo>
                  <a:pt x="0" y="80794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284430" y="5725570"/>
            <a:ext cx="0" cy="790575"/>
          </a:xfrm>
          <a:custGeom>
            <a:avLst/>
            <a:gdLst/>
            <a:ahLst/>
            <a:cxnLst/>
            <a:rect l="l" t="t" r="r" b="b"/>
            <a:pathLst>
              <a:path h="790575">
                <a:moveTo>
                  <a:pt x="0" y="0"/>
                </a:moveTo>
                <a:lnTo>
                  <a:pt x="0" y="790065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354424" y="5674991"/>
            <a:ext cx="0" cy="840740"/>
          </a:xfrm>
          <a:custGeom>
            <a:avLst/>
            <a:gdLst/>
            <a:ahLst/>
            <a:cxnLst/>
            <a:rect l="l" t="t" r="r" b="b"/>
            <a:pathLst>
              <a:path h="840740">
                <a:moveTo>
                  <a:pt x="0" y="0"/>
                </a:moveTo>
                <a:lnTo>
                  <a:pt x="0" y="840644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424417" y="5356374"/>
            <a:ext cx="0" cy="1159510"/>
          </a:xfrm>
          <a:custGeom>
            <a:avLst/>
            <a:gdLst/>
            <a:ahLst/>
            <a:cxnLst/>
            <a:rect l="l" t="t" r="r" b="b"/>
            <a:pathLst>
              <a:path h="1159509">
                <a:moveTo>
                  <a:pt x="0" y="0"/>
                </a:moveTo>
                <a:lnTo>
                  <a:pt x="0" y="115926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494411" y="5433690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40">
                <a:moveTo>
                  <a:pt x="0" y="0"/>
                </a:moveTo>
                <a:lnTo>
                  <a:pt x="0" y="1081945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564405" y="5443273"/>
            <a:ext cx="0" cy="1072515"/>
          </a:xfrm>
          <a:custGeom>
            <a:avLst/>
            <a:gdLst/>
            <a:ahLst/>
            <a:cxnLst/>
            <a:rect l="l" t="t" r="r" b="b"/>
            <a:pathLst>
              <a:path h="1072515">
                <a:moveTo>
                  <a:pt x="0" y="0"/>
                </a:moveTo>
                <a:lnTo>
                  <a:pt x="0" y="107236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634399" y="5414407"/>
            <a:ext cx="0" cy="1101725"/>
          </a:xfrm>
          <a:custGeom>
            <a:avLst/>
            <a:gdLst/>
            <a:ahLst/>
            <a:cxnLst/>
            <a:rect l="l" t="t" r="r" b="b"/>
            <a:pathLst>
              <a:path h="1101725">
                <a:moveTo>
                  <a:pt x="0" y="0"/>
                </a:moveTo>
                <a:lnTo>
                  <a:pt x="0" y="110122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704392" y="5460486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149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74387" y="5436458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17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9844380" y="5465347"/>
            <a:ext cx="0" cy="1050290"/>
          </a:xfrm>
          <a:custGeom>
            <a:avLst/>
            <a:gdLst/>
            <a:ahLst/>
            <a:cxnLst/>
            <a:rect l="l" t="t" r="r" b="b"/>
            <a:pathLst>
              <a:path h="1050290">
                <a:moveTo>
                  <a:pt x="0" y="0"/>
                </a:moveTo>
                <a:lnTo>
                  <a:pt x="0" y="105028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9914373" y="5378773"/>
            <a:ext cx="0" cy="1137285"/>
          </a:xfrm>
          <a:custGeom>
            <a:avLst/>
            <a:gdLst/>
            <a:ahLst/>
            <a:cxnLst/>
            <a:rect l="l" t="t" r="r" b="b"/>
            <a:pathLst>
              <a:path h="1137284">
                <a:moveTo>
                  <a:pt x="0" y="0"/>
                </a:moveTo>
                <a:lnTo>
                  <a:pt x="0" y="113686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984368" y="5406871"/>
            <a:ext cx="0" cy="1109345"/>
          </a:xfrm>
          <a:custGeom>
            <a:avLst/>
            <a:gdLst/>
            <a:ahLst/>
            <a:cxnLst/>
            <a:rect l="l" t="t" r="r" b="b"/>
            <a:pathLst>
              <a:path h="1109345">
                <a:moveTo>
                  <a:pt x="0" y="0"/>
                </a:moveTo>
                <a:lnTo>
                  <a:pt x="0" y="1108764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054362" y="5397823"/>
            <a:ext cx="0" cy="1118235"/>
          </a:xfrm>
          <a:custGeom>
            <a:avLst/>
            <a:gdLst/>
            <a:ahLst/>
            <a:cxnLst/>
            <a:rect l="l" t="t" r="r" b="b"/>
            <a:pathLst>
              <a:path h="1118234">
                <a:moveTo>
                  <a:pt x="0" y="0"/>
                </a:moveTo>
                <a:lnTo>
                  <a:pt x="0" y="111781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124355" y="5403940"/>
            <a:ext cx="0" cy="1111885"/>
          </a:xfrm>
          <a:custGeom>
            <a:avLst/>
            <a:gdLst/>
            <a:ahLst/>
            <a:cxnLst/>
            <a:rect l="l" t="t" r="r" b="b"/>
            <a:pathLst>
              <a:path h="1111884">
                <a:moveTo>
                  <a:pt x="0" y="0"/>
                </a:moveTo>
                <a:lnTo>
                  <a:pt x="0" y="1111694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0194349" y="5413454"/>
            <a:ext cx="0" cy="1102360"/>
          </a:xfrm>
          <a:custGeom>
            <a:avLst/>
            <a:gdLst/>
            <a:ahLst/>
            <a:cxnLst/>
            <a:rect l="l" t="t" r="r" b="b"/>
            <a:pathLst>
              <a:path h="1102359">
                <a:moveTo>
                  <a:pt x="0" y="0"/>
                </a:moveTo>
                <a:lnTo>
                  <a:pt x="0" y="110218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0264342" y="5424828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80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334336" y="5450344"/>
            <a:ext cx="0" cy="1065530"/>
          </a:xfrm>
          <a:custGeom>
            <a:avLst/>
            <a:gdLst/>
            <a:ahLst/>
            <a:cxnLst/>
            <a:rect l="l" t="t" r="r" b="b"/>
            <a:pathLst>
              <a:path h="1065529">
                <a:moveTo>
                  <a:pt x="0" y="0"/>
                </a:moveTo>
                <a:lnTo>
                  <a:pt x="0" y="106529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0404330" y="5422083"/>
            <a:ext cx="0" cy="1094105"/>
          </a:xfrm>
          <a:custGeom>
            <a:avLst/>
            <a:gdLst/>
            <a:ahLst/>
            <a:cxnLst/>
            <a:rect l="l" t="t" r="r" b="b"/>
            <a:pathLst>
              <a:path h="1094104">
                <a:moveTo>
                  <a:pt x="0" y="0"/>
                </a:moveTo>
                <a:lnTo>
                  <a:pt x="0" y="109355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0474324" y="5411035"/>
            <a:ext cx="0" cy="1104900"/>
          </a:xfrm>
          <a:custGeom>
            <a:avLst/>
            <a:gdLst/>
            <a:ahLst/>
            <a:cxnLst/>
            <a:rect l="l" t="t" r="r" b="b"/>
            <a:pathLst>
              <a:path h="1104900">
                <a:moveTo>
                  <a:pt x="0" y="0"/>
                </a:moveTo>
                <a:lnTo>
                  <a:pt x="0" y="110460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0544317" y="5430829"/>
            <a:ext cx="0" cy="1085215"/>
          </a:xfrm>
          <a:custGeom>
            <a:avLst/>
            <a:gdLst/>
            <a:ahLst/>
            <a:cxnLst/>
            <a:rect l="l" t="t" r="r" b="b"/>
            <a:pathLst>
              <a:path h="1085215">
                <a:moveTo>
                  <a:pt x="0" y="0"/>
                </a:moveTo>
                <a:lnTo>
                  <a:pt x="0" y="1084806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0614311" y="5428759"/>
            <a:ext cx="0" cy="1087120"/>
          </a:xfrm>
          <a:custGeom>
            <a:avLst/>
            <a:gdLst/>
            <a:ahLst/>
            <a:cxnLst/>
            <a:rect l="l" t="t" r="r" b="b"/>
            <a:pathLst>
              <a:path h="1087120">
                <a:moveTo>
                  <a:pt x="0" y="0"/>
                </a:moveTo>
                <a:lnTo>
                  <a:pt x="0" y="1086876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684305" y="5409523"/>
            <a:ext cx="0" cy="1106170"/>
          </a:xfrm>
          <a:custGeom>
            <a:avLst/>
            <a:gdLst/>
            <a:ahLst/>
            <a:cxnLst/>
            <a:rect l="l" t="t" r="r" b="b"/>
            <a:pathLst>
              <a:path h="1106170">
                <a:moveTo>
                  <a:pt x="0" y="0"/>
                </a:moveTo>
                <a:lnTo>
                  <a:pt x="0" y="110611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754299" y="5393869"/>
            <a:ext cx="0" cy="1122045"/>
          </a:xfrm>
          <a:custGeom>
            <a:avLst/>
            <a:gdLst/>
            <a:ahLst/>
            <a:cxnLst/>
            <a:rect l="l" t="t" r="r" b="b"/>
            <a:pathLst>
              <a:path h="1122045">
                <a:moveTo>
                  <a:pt x="0" y="0"/>
                </a:moveTo>
                <a:lnTo>
                  <a:pt x="0" y="1121766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824292" y="5420921"/>
            <a:ext cx="0" cy="1094740"/>
          </a:xfrm>
          <a:custGeom>
            <a:avLst/>
            <a:gdLst/>
            <a:ahLst/>
            <a:cxnLst/>
            <a:rect l="l" t="t" r="r" b="b"/>
            <a:pathLst>
              <a:path h="1094740">
                <a:moveTo>
                  <a:pt x="0" y="0"/>
                </a:moveTo>
                <a:lnTo>
                  <a:pt x="0" y="1094714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894286" y="5388519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7116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964280" y="5563668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0"/>
                </a:moveTo>
                <a:lnTo>
                  <a:pt x="0" y="951967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1034273" y="5170106"/>
            <a:ext cx="0" cy="1345565"/>
          </a:xfrm>
          <a:custGeom>
            <a:avLst/>
            <a:gdLst/>
            <a:ahLst/>
            <a:cxnLst/>
            <a:rect l="l" t="t" r="r" b="b"/>
            <a:pathLst>
              <a:path h="1345565">
                <a:moveTo>
                  <a:pt x="0" y="0"/>
                </a:moveTo>
                <a:lnTo>
                  <a:pt x="0" y="1345528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1104267" y="5271846"/>
            <a:ext cx="0" cy="1243965"/>
          </a:xfrm>
          <a:custGeom>
            <a:avLst/>
            <a:gdLst/>
            <a:ahLst/>
            <a:cxnLst/>
            <a:rect l="l" t="t" r="r" b="b"/>
            <a:pathLst>
              <a:path h="1243965">
                <a:moveTo>
                  <a:pt x="0" y="0"/>
                </a:moveTo>
                <a:lnTo>
                  <a:pt x="0" y="1243789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1174262" y="5253913"/>
            <a:ext cx="0" cy="1261745"/>
          </a:xfrm>
          <a:custGeom>
            <a:avLst/>
            <a:gdLst/>
            <a:ahLst/>
            <a:cxnLst/>
            <a:rect l="l" t="t" r="r" b="b"/>
            <a:pathLst>
              <a:path h="1261745">
                <a:moveTo>
                  <a:pt x="0" y="0"/>
                </a:moveTo>
                <a:lnTo>
                  <a:pt x="0" y="126172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1244255" y="5236072"/>
            <a:ext cx="0" cy="1280160"/>
          </a:xfrm>
          <a:custGeom>
            <a:avLst/>
            <a:gdLst/>
            <a:ahLst/>
            <a:cxnLst/>
            <a:rect l="l" t="t" r="r" b="b"/>
            <a:pathLst>
              <a:path h="1280159">
                <a:moveTo>
                  <a:pt x="0" y="0"/>
                </a:moveTo>
                <a:lnTo>
                  <a:pt x="0" y="1279563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1314248" y="5210695"/>
            <a:ext cx="0" cy="1305560"/>
          </a:xfrm>
          <a:custGeom>
            <a:avLst/>
            <a:gdLst/>
            <a:ahLst/>
            <a:cxnLst/>
            <a:rect l="l" t="t" r="r" b="b"/>
            <a:pathLst>
              <a:path h="1305559">
                <a:moveTo>
                  <a:pt x="0" y="0"/>
                </a:moveTo>
                <a:lnTo>
                  <a:pt x="0" y="130494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1384242" y="5172804"/>
            <a:ext cx="0" cy="1343025"/>
          </a:xfrm>
          <a:custGeom>
            <a:avLst/>
            <a:gdLst/>
            <a:ahLst/>
            <a:cxnLst/>
            <a:rect l="l" t="t" r="r" b="b"/>
            <a:pathLst>
              <a:path h="1343025">
                <a:moveTo>
                  <a:pt x="0" y="0"/>
                </a:moveTo>
                <a:lnTo>
                  <a:pt x="0" y="1342830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1454236" y="5242469"/>
            <a:ext cx="0" cy="1273175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0"/>
                </a:moveTo>
                <a:lnTo>
                  <a:pt x="0" y="1273166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1524230" y="5249633"/>
            <a:ext cx="0" cy="1266190"/>
          </a:xfrm>
          <a:custGeom>
            <a:avLst/>
            <a:gdLst/>
            <a:ahLst/>
            <a:cxnLst/>
            <a:rect l="l" t="t" r="r" b="b"/>
            <a:pathLst>
              <a:path h="1266190">
                <a:moveTo>
                  <a:pt x="0" y="0"/>
                </a:moveTo>
                <a:lnTo>
                  <a:pt x="0" y="1266002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1594224" y="5234374"/>
            <a:ext cx="0" cy="1281430"/>
          </a:xfrm>
          <a:custGeom>
            <a:avLst/>
            <a:gdLst/>
            <a:ahLst/>
            <a:cxnLst/>
            <a:rect l="l" t="t" r="r" b="b"/>
            <a:pathLst>
              <a:path h="1281429">
                <a:moveTo>
                  <a:pt x="0" y="0"/>
                </a:moveTo>
                <a:lnTo>
                  <a:pt x="0" y="1281261"/>
                </a:lnTo>
              </a:path>
            </a:pathLst>
          </a:custGeom>
          <a:ln w="27997">
            <a:solidFill>
              <a:srgbClr val="37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 txBox="1"/>
          <p:nvPr/>
        </p:nvSpPr>
        <p:spPr>
          <a:xfrm>
            <a:off x="527864" y="1928742"/>
            <a:ext cx="106807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0" dirty="0">
                <a:solidFill>
                  <a:srgbClr val="666666"/>
                </a:solidFill>
                <a:latin typeface="Segoe UI"/>
                <a:cs typeface="Segoe UI"/>
              </a:rPr>
              <a:t>App</a:t>
            </a:r>
            <a:r>
              <a:rPr sz="1850" spc="5" dirty="0">
                <a:solidFill>
                  <a:srgbClr val="666666"/>
                </a:solidFill>
                <a:latin typeface="Segoe UI"/>
                <a:cs typeface="Segoe UI"/>
              </a:rPr>
              <a:t>ro</a:t>
            </a:r>
            <a:r>
              <a:rPr sz="1850" spc="30" dirty="0">
                <a:solidFill>
                  <a:srgbClr val="666666"/>
                </a:solidFill>
                <a:latin typeface="Segoe UI"/>
                <a:cs typeface="Segoe UI"/>
              </a:rPr>
              <a:t>ach</a:t>
            </a:r>
            <a:endParaRPr sz="1850">
              <a:latin typeface="Segoe UI"/>
              <a:cs typeface="Segoe UI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1688105" y="2024419"/>
            <a:ext cx="125205" cy="126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 txBox="1"/>
          <p:nvPr/>
        </p:nvSpPr>
        <p:spPr>
          <a:xfrm>
            <a:off x="1843983" y="1928742"/>
            <a:ext cx="114109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solidFill>
                  <a:srgbClr val="666666"/>
                </a:solidFill>
                <a:latin typeface="Segoe UI"/>
                <a:cs typeface="Segoe UI"/>
              </a:rPr>
              <a:t>Blockchain</a:t>
            </a:r>
            <a:endParaRPr sz="1850">
              <a:latin typeface="Segoe UI"/>
              <a:cs typeface="Segoe UI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3072704" y="2024419"/>
            <a:ext cx="131795" cy="126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3229867" y="1492141"/>
            <a:ext cx="6830695" cy="74676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1450" spc="-5" dirty="0">
                <a:solidFill>
                  <a:srgbClr val="A6A6A6"/>
                </a:solidFill>
                <a:latin typeface="Segoe UI"/>
                <a:cs typeface="Segoe UI"/>
              </a:rPr>
              <a:t>Average </a:t>
            </a:r>
            <a:r>
              <a:rPr sz="1450" dirty="0">
                <a:solidFill>
                  <a:srgbClr val="A6A6A6"/>
                </a:solidFill>
                <a:latin typeface="Segoe UI"/>
                <a:cs typeface="Segoe UI"/>
              </a:rPr>
              <a:t>of Processing Time and </a:t>
            </a:r>
            <a:r>
              <a:rPr sz="1450" spc="-10" dirty="0">
                <a:solidFill>
                  <a:srgbClr val="A6A6A6"/>
                </a:solidFill>
                <a:latin typeface="Segoe UI"/>
                <a:cs typeface="Segoe UI"/>
              </a:rPr>
              <a:t>Record </a:t>
            </a:r>
            <a:r>
              <a:rPr sz="1450" dirty="0">
                <a:solidFill>
                  <a:srgbClr val="A6A6A6"/>
                </a:solidFill>
                <a:latin typeface="Segoe UI"/>
                <a:cs typeface="Segoe UI"/>
              </a:rPr>
              <a:t>Number by </a:t>
            </a:r>
            <a:r>
              <a:rPr sz="1450" spc="-10" dirty="0">
                <a:solidFill>
                  <a:srgbClr val="A6A6A6"/>
                </a:solidFill>
                <a:latin typeface="Segoe UI"/>
                <a:cs typeface="Segoe UI"/>
              </a:rPr>
              <a:t>Record </a:t>
            </a:r>
            <a:r>
              <a:rPr sz="1450" dirty="0">
                <a:solidFill>
                  <a:srgbClr val="A6A6A6"/>
                </a:solidFill>
                <a:latin typeface="Segoe UI"/>
                <a:cs typeface="Segoe UI"/>
              </a:rPr>
              <a:t>Number and</a:t>
            </a:r>
            <a:r>
              <a:rPr sz="1450" spc="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A6A6A6"/>
                </a:solidFill>
                <a:latin typeface="Segoe UI"/>
                <a:cs typeface="Segoe UI"/>
              </a:rPr>
              <a:t>Approach</a:t>
            </a:r>
            <a:endParaRPr sz="14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850" spc="5" dirty="0">
                <a:solidFill>
                  <a:srgbClr val="666666"/>
                </a:solidFill>
                <a:latin typeface="Segoe UI"/>
                <a:cs typeface="Segoe UI"/>
              </a:rPr>
              <a:t>Central</a:t>
            </a:r>
            <a:endParaRPr sz="18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39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Segoe UI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Nehme</dc:creator>
  <cp:lastModifiedBy>Antonio Nehme</cp:lastModifiedBy>
  <cp:revision>1</cp:revision>
  <dcterms:created xsi:type="dcterms:W3CDTF">2019-09-14T19:29:53Z</dcterms:created>
  <dcterms:modified xsi:type="dcterms:W3CDTF">2019-09-14T19:31:46Z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2019-09-14T00:00:00Z</vt:filetime>
  </property>
  <property fmtid="{D5CDD505-2E9C-101B-9397-08002B2CF9AE}" pid="3" name="Creator">
    <vt:lpwstr>PDFium</vt:lpwstr>
  </property>
  <property fmtid="{D5CDD505-2E9C-101B-9397-08002B2CF9AE}" pid="4" name="LastSaved">
    <vt:filetime>2019-09-14T00:00:00Z</vt:filetime>
  </property>
</Properties>
</file>