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12"/>
  </p:notesMasterIdLst>
  <p:sldIdLst>
    <p:sldId id="256" r:id="rId2"/>
    <p:sldId id="258" r:id="rId3"/>
    <p:sldId id="278" r:id="rId4"/>
    <p:sldId id="265" r:id="rId5"/>
    <p:sldId id="307" r:id="rId6"/>
    <p:sldId id="308" r:id="rId7"/>
    <p:sldId id="309" r:id="rId8"/>
    <p:sldId id="310" r:id="rId9"/>
    <p:sldId id="311" r:id="rId10"/>
    <p:sldId id="276" r:id="rId11"/>
  </p:sldIdLst>
  <p:sldSz cx="9144000" cy="5143500" type="screen16x9"/>
  <p:notesSz cx="6858000" cy="9144000"/>
  <p:embeddedFontLst>
    <p:embeddedFont>
      <p:font typeface="Abel" panose="02000506030000020004" pitchFamily="2" charset="0"/>
      <p:regular r:id="rId13"/>
    </p:embeddedFont>
    <p:embeddedFont>
      <p:font typeface="Poppins" panose="000005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DE149F5-B684-4151-AE18-920F48B2FE76}">
  <a:tblStyle styleId="{3DE149F5-B684-4151-AE18-920F48B2FE7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6" d="100"/>
          <a:sy n="146" d="100"/>
        </p:scale>
        <p:origin x="59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Google Shape;1565;gbcd4fe9472_0_19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6" name="Google Shape;1566;gbcd4fe9472_0_19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bbc2963555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bbc2963555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4"/>
        <p:cNvGrpSpPr/>
        <p:nvPr/>
      </p:nvGrpSpPr>
      <p:grpSpPr>
        <a:xfrm>
          <a:off x="0" y="0"/>
          <a:ext cx="0" cy="0"/>
          <a:chOff x="0" y="0"/>
          <a:chExt cx="0" cy="0"/>
        </a:xfrm>
      </p:grpSpPr>
      <p:sp>
        <p:nvSpPr>
          <p:cNvPr id="1635" name="Google Shape;1635;gbcd4fe9472_0_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6" name="Google Shape;1636;gbcd4fe9472_0_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gbc99b2e56c_0_6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1" name="Google Shape;971;gbc99b2e56c_0_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gbc99b2e56c_0_6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1" name="Google Shape;971;gbc99b2e56c_0_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5331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gbc99b2e56c_0_6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1" name="Google Shape;971;gbc99b2e56c_0_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1306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gbc99b2e56c_0_6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1" name="Google Shape;971;gbc99b2e56c_0_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56553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gbc99b2e56c_0_6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1" name="Google Shape;971;gbc99b2e56c_0_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9126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gbc99b2e56c_0_6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1" name="Google Shape;971;gbc99b2e56c_0_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7679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892763"/>
            <a:ext cx="4176900" cy="3639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2600">
                <a:solidFill>
                  <a:schemeClr val="accent3"/>
                </a:solidFill>
                <a:latin typeface="Abel"/>
                <a:ea typeface="Abel"/>
                <a:cs typeface="Abel"/>
                <a:sym typeface="Abe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225" y="2886100"/>
            <a:ext cx="4176900" cy="349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600">
                <a:solidFill>
                  <a:schemeClr val="accent6"/>
                </a:solidFill>
                <a:latin typeface="Poppins"/>
                <a:ea typeface="Poppins"/>
                <a:cs typeface="Poppins"/>
                <a:sym typeface="Poppi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ctrTitle" idx="2"/>
          </p:nvPr>
        </p:nvSpPr>
        <p:spPr>
          <a:xfrm>
            <a:off x="713225" y="1402650"/>
            <a:ext cx="4176900" cy="138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11000">
                <a:solidFill>
                  <a:srgbClr val="FFFFFF"/>
                </a:solidFill>
                <a:latin typeface="Abel"/>
                <a:ea typeface="Abel"/>
                <a:cs typeface="Abel"/>
                <a:sym typeface="Abe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 name="Google Shape;12;p2"/>
          <p:cNvSpPr/>
          <p:nvPr/>
        </p:nvSpPr>
        <p:spPr>
          <a:xfrm>
            <a:off x="0" y="4373100"/>
            <a:ext cx="2999813" cy="295452"/>
          </a:xfrm>
          <a:custGeom>
            <a:avLst/>
            <a:gdLst/>
            <a:ahLst/>
            <a:cxnLst/>
            <a:rect l="l" t="t" r="r" b="b"/>
            <a:pathLst>
              <a:path w="45049" h="3952" extrusionOk="0">
                <a:moveTo>
                  <a:pt x="0" y="1"/>
                </a:moveTo>
                <a:lnTo>
                  <a:pt x="0" y="3952"/>
                </a:lnTo>
                <a:cubicBezTo>
                  <a:pt x="1610" y="3513"/>
                  <a:pt x="3220" y="3196"/>
                  <a:pt x="4854" y="3025"/>
                </a:cubicBezTo>
                <a:cubicBezTo>
                  <a:pt x="6659" y="2830"/>
                  <a:pt x="8482" y="2787"/>
                  <a:pt x="10308" y="2787"/>
                </a:cubicBezTo>
                <a:cubicBezTo>
                  <a:pt x="11728" y="2787"/>
                  <a:pt x="13151" y="2813"/>
                  <a:pt x="14567" y="2813"/>
                </a:cubicBezTo>
                <a:cubicBezTo>
                  <a:pt x="14972" y="2813"/>
                  <a:pt x="15377" y="2811"/>
                  <a:pt x="15780" y="2806"/>
                </a:cubicBezTo>
                <a:cubicBezTo>
                  <a:pt x="25609" y="2659"/>
                  <a:pt x="35268" y="586"/>
                  <a:pt x="45048" y="50"/>
                </a:cubicBezTo>
                <a:lnTo>
                  <a:pt x="45048" y="50"/>
                </a:lnTo>
                <a:cubicBezTo>
                  <a:pt x="41999" y="123"/>
                  <a:pt x="38926" y="172"/>
                  <a:pt x="35853" y="245"/>
                </a:cubicBezTo>
                <a:cubicBezTo>
                  <a:pt x="28195" y="391"/>
                  <a:pt x="20561" y="513"/>
                  <a:pt x="12902" y="635"/>
                </a:cubicBezTo>
                <a:cubicBezTo>
                  <a:pt x="11554" y="654"/>
                  <a:pt x="10201" y="673"/>
                  <a:pt x="8849" y="673"/>
                </a:cubicBezTo>
                <a:cubicBezTo>
                  <a:pt x="6754" y="673"/>
                  <a:pt x="4661" y="627"/>
                  <a:pt x="2586" y="464"/>
                </a:cubicBezTo>
                <a:cubicBezTo>
                  <a:pt x="1708" y="391"/>
                  <a:pt x="854" y="245"/>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055400" y="364900"/>
            <a:ext cx="4088602" cy="349204"/>
          </a:xfrm>
          <a:custGeom>
            <a:avLst/>
            <a:gdLst/>
            <a:ahLst/>
            <a:cxnLst/>
            <a:rect l="l" t="t" r="r" b="b"/>
            <a:pathLst>
              <a:path w="74828" h="6391" extrusionOk="0">
                <a:moveTo>
                  <a:pt x="74828" y="0"/>
                </a:moveTo>
                <a:cubicBezTo>
                  <a:pt x="54536" y="1366"/>
                  <a:pt x="34146" y="1586"/>
                  <a:pt x="13756" y="1781"/>
                </a:cubicBezTo>
                <a:lnTo>
                  <a:pt x="27122" y="3098"/>
                </a:lnTo>
                <a:cubicBezTo>
                  <a:pt x="20189" y="3829"/>
                  <a:pt x="13243" y="4199"/>
                  <a:pt x="6292" y="4199"/>
                </a:cubicBezTo>
                <a:cubicBezTo>
                  <a:pt x="4195" y="4199"/>
                  <a:pt x="2098" y="4166"/>
                  <a:pt x="0" y="4098"/>
                </a:cubicBezTo>
                <a:lnTo>
                  <a:pt x="0" y="4098"/>
                </a:lnTo>
                <a:cubicBezTo>
                  <a:pt x="7559" y="5276"/>
                  <a:pt x="15184" y="5861"/>
                  <a:pt x="22816" y="5861"/>
                </a:cubicBezTo>
                <a:cubicBezTo>
                  <a:pt x="26561" y="5861"/>
                  <a:pt x="30307" y="5720"/>
                  <a:pt x="34048" y="5439"/>
                </a:cubicBezTo>
                <a:cubicBezTo>
                  <a:pt x="37487" y="5171"/>
                  <a:pt x="40926" y="4805"/>
                  <a:pt x="44390" y="4659"/>
                </a:cubicBezTo>
                <a:cubicBezTo>
                  <a:pt x="45675" y="4602"/>
                  <a:pt x="46963" y="4578"/>
                  <a:pt x="48252" y="4578"/>
                </a:cubicBezTo>
                <a:cubicBezTo>
                  <a:pt x="51364" y="4578"/>
                  <a:pt x="54480" y="4716"/>
                  <a:pt x="57584" y="4854"/>
                </a:cubicBezTo>
                <a:cubicBezTo>
                  <a:pt x="63340" y="5098"/>
                  <a:pt x="69243" y="5366"/>
                  <a:pt x="74828" y="6390"/>
                </a:cubicBezTo>
                <a:lnTo>
                  <a:pt x="748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12" y="4215775"/>
            <a:ext cx="9145628" cy="2754507"/>
          </a:xfrm>
          <a:custGeom>
            <a:avLst/>
            <a:gdLst/>
            <a:ahLst/>
            <a:cxnLst/>
            <a:rect l="l" t="t" r="r" b="b"/>
            <a:pathLst>
              <a:path w="208483" h="100173" extrusionOk="0">
                <a:moveTo>
                  <a:pt x="0" y="1"/>
                </a:moveTo>
                <a:lnTo>
                  <a:pt x="208482" y="1"/>
                </a:lnTo>
                <a:lnTo>
                  <a:pt x="208482" y="100172"/>
                </a:lnTo>
                <a:lnTo>
                  <a:pt x="0" y="100172"/>
                </a:lnTo>
                <a:close/>
              </a:path>
            </a:pathLst>
          </a:custGeom>
          <a:gradFill>
            <a:gsLst>
              <a:gs pos="0">
                <a:srgbClr val="D0F3FF">
                  <a:alpha val="69411"/>
                </a:srgbClr>
              </a:gs>
              <a:gs pos="29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8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6"/>
        <p:cNvGrpSpPr/>
        <p:nvPr/>
      </p:nvGrpSpPr>
      <p:grpSpPr>
        <a:xfrm>
          <a:off x="0" y="0"/>
          <a:ext cx="0" cy="0"/>
          <a:chOff x="0" y="0"/>
          <a:chExt cx="0" cy="0"/>
        </a:xfrm>
      </p:grpSpPr>
      <p:sp>
        <p:nvSpPr>
          <p:cNvPr id="187" name="Google Shape;187;p13"/>
          <p:cNvSpPr txBox="1">
            <a:spLocks noGrp="1"/>
          </p:cNvSpPr>
          <p:nvPr>
            <p:ph type="title" hasCustomPrompt="1"/>
          </p:nvPr>
        </p:nvSpPr>
        <p:spPr>
          <a:xfrm>
            <a:off x="853363" y="1322613"/>
            <a:ext cx="521100" cy="2808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2200" b="1">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88" name="Google Shape;188;p13"/>
          <p:cNvSpPr txBox="1">
            <a:spLocks noGrp="1"/>
          </p:cNvSpPr>
          <p:nvPr>
            <p:ph type="title" idx="2"/>
          </p:nvPr>
        </p:nvSpPr>
        <p:spPr>
          <a:xfrm>
            <a:off x="853375" y="1697525"/>
            <a:ext cx="2671200" cy="4287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4"/>
              </a:buClr>
              <a:buSzPts val="2200"/>
              <a:buNone/>
              <a:defRPr sz="2400" b="1">
                <a:solidFill>
                  <a:schemeClr val="accent3"/>
                </a:solidFill>
              </a:defRPr>
            </a:lvl1pPr>
            <a:lvl2pPr lvl="1">
              <a:spcBef>
                <a:spcPts val="0"/>
              </a:spcBef>
              <a:spcAft>
                <a:spcPts val="0"/>
              </a:spcAft>
              <a:buSzPts val="3000"/>
              <a:buNone/>
              <a:defRPr>
                <a:latin typeface="Poppins"/>
                <a:ea typeface="Poppins"/>
                <a:cs typeface="Poppins"/>
                <a:sym typeface="Poppins"/>
              </a:defRPr>
            </a:lvl2pPr>
            <a:lvl3pPr lvl="2">
              <a:spcBef>
                <a:spcPts val="0"/>
              </a:spcBef>
              <a:spcAft>
                <a:spcPts val="0"/>
              </a:spcAft>
              <a:buSzPts val="3000"/>
              <a:buNone/>
              <a:defRPr>
                <a:latin typeface="Poppins"/>
                <a:ea typeface="Poppins"/>
                <a:cs typeface="Poppins"/>
                <a:sym typeface="Poppins"/>
              </a:defRPr>
            </a:lvl3pPr>
            <a:lvl4pPr lvl="3">
              <a:spcBef>
                <a:spcPts val="0"/>
              </a:spcBef>
              <a:spcAft>
                <a:spcPts val="0"/>
              </a:spcAft>
              <a:buSzPts val="3000"/>
              <a:buNone/>
              <a:defRPr>
                <a:latin typeface="Poppins"/>
                <a:ea typeface="Poppins"/>
                <a:cs typeface="Poppins"/>
                <a:sym typeface="Poppins"/>
              </a:defRPr>
            </a:lvl4pPr>
            <a:lvl5pPr lvl="4">
              <a:spcBef>
                <a:spcPts val="0"/>
              </a:spcBef>
              <a:spcAft>
                <a:spcPts val="0"/>
              </a:spcAft>
              <a:buSzPts val="3000"/>
              <a:buNone/>
              <a:defRPr>
                <a:latin typeface="Poppins"/>
                <a:ea typeface="Poppins"/>
                <a:cs typeface="Poppins"/>
                <a:sym typeface="Poppins"/>
              </a:defRPr>
            </a:lvl5pPr>
            <a:lvl6pPr lvl="5">
              <a:spcBef>
                <a:spcPts val="0"/>
              </a:spcBef>
              <a:spcAft>
                <a:spcPts val="0"/>
              </a:spcAft>
              <a:buSzPts val="3000"/>
              <a:buNone/>
              <a:defRPr>
                <a:latin typeface="Poppins"/>
                <a:ea typeface="Poppins"/>
                <a:cs typeface="Poppins"/>
                <a:sym typeface="Poppins"/>
              </a:defRPr>
            </a:lvl6pPr>
            <a:lvl7pPr lvl="6">
              <a:spcBef>
                <a:spcPts val="0"/>
              </a:spcBef>
              <a:spcAft>
                <a:spcPts val="0"/>
              </a:spcAft>
              <a:buSzPts val="3000"/>
              <a:buNone/>
              <a:defRPr>
                <a:latin typeface="Poppins"/>
                <a:ea typeface="Poppins"/>
                <a:cs typeface="Poppins"/>
                <a:sym typeface="Poppins"/>
              </a:defRPr>
            </a:lvl7pPr>
            <a:lvl8pPr lvl="7">
              <a:spcBef>
                <a:spcPts val="0"/>
              </a:spcBef>
              <a:spcAft>
                <a:spcPts val="0"/>
              </a:spcAft>
              <a:buSzPts val="3000"/>
              <a:buNone/>
              <a:defRPr>
                <a:latin typeface="Poppins"/>
                <a:ea typeface="Poppins"/>
                <a:cs typeface="Poppins"/>
                <a:sym typeface="Poppins"/>
              </a:defRPr>
            </a:lvl8pPr>
            <a:lvl9pPr lvl="8">
              <a:spcBef>
                <a:spcPts val="0"/>
              </a:spcBef>
              <a:spcAft>
                <a:spcPts val="0"/>
              </a:spcAft>
              <a:buSzPts val="3000"/>
              <a:buNone/>
              <a:defRPr>
                <a:latin typeface="Poppins"/>
                <a:ea typeface="Poppins"/>
                <a:cs typeface="Poppins"/>
                <a:sym typeface="Poppins"/>
              </a:defRPr>
            </a:lvl9pPr>
          </a:lstStyle>
          <a:p>
            <a:endParaRPr/>
          </a:p>
        </p:txBody>
      </p:sp>
      <p:sp>
        <p:nvSpPr>
          <p:cNvPr id="189" name="Google Shape;189;p13"/>
          <p:cNvSpPr txBox="1">
            <a:spLocks noGrp="1"/>
          </p:cNvSpPr>
          <p:nvPr>
            <p:ph type="subTitle" idx="1"/>
          </p:nvPr>
        </p:nvSpPr>
        <p:spPr>
          <a:xfrm>
            <a:off x="853363" y="2164353"/>
            <a:ext cx="2339700" cy="5289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0" name="Google Shape;190;p13"/>
          <p:cNvSpPr txBox="1">
            <a:spLocks noGrp="1"/>
          </p:cNvSpPr>
          <p:nvPr>
            <p:ph type="title" idx="3" hasCustomPrompt="1"/>
          </p:nvPr>
        </p:nvSpPr>
        <p:spPr>
          <a:xfrm>
            <a:off x="3902913" y="1322613"/>
            <a:ext cx="521100" cy="2808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2200" b="1">
                <a:solidFill>
                  <a:srgbClr val="FFFFFF"/>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91" name="Google Shape;191;p13"/>
          <p:cNvSpPr txBox="1">
            <a:spLocks noGrp="1"/>
          </p:cNvSpPr>
          <p:nvPr>
            <p:ph type="title" idx="4"/>
          </p:nvPr>
        </p:nvSpPr>
        <p:spPr>
          <a:xfrm>
            <a:off x="3902925" y="1697525"/>
            <a:ext cx="2671200" cy="428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200"/>
              <a:buNone/>
              <a:defRPr sz="2400" b="1">
                <a:solidFill>
                  <a:schemeClr val="accent3"/>
                </a:solidFill>
              </a:defRPr>
            </a:lvl1pPr>
            <a:lvl2pPr lvl="1" rtl="0">
              <a:spcBef>
                <a:spcPts val="0"/>
              </a:spcBef>
              <a:spcAft>
                <a:spcPts val="0"/>
              </a:spcAft>
              <a:buSzPts val="3000"/>
              <a:buNone/>
              <a:defRPr>
                <a:latin typeface="Poppins"/>
                <a:ea typeface="Poppins"/>
                <a:cs typeface="Poppins"/>
                <a:sym typeface="Poppins"/>
              </a:defRPr>
            </a:lvl2pPr>
            <a:lvl3pPr lvl="2" rtl="0">
              <a:spcBef>
                <a:spcPts val="0"/>
              </a:spcBef>
              <a:spcAft>
                <a:spcPts val="0"/>
              </a:spcAft>
              <a:buSzPts val="3000"/>
              <a:buNone/>
              <a:defRPr>
                <a:latin typeface="Poppins"/>
                <a:ea typeface="Poppins"/>
                <a:cs typeface="Poppins"/>
                <a:sym typeface="Poppins"/>
              </a:defRPr>
            </a:lvl3pPr>
            <a:lvl4pPr lvl="3" rtl="0">
              <a:spcBef>
                <a:spcPts val="0"/>
              </a:spcBef>
              <a:spcAft>
                <a:spcPts val="0"/>
              </a:spcAft>
              <a:buSzPts val="3000"/>
              <a:buNone/>
              <a:defRPr>
                <a:latin typeface="Poppins"/>
                <a:ea typeface="Poppins"/>
                <a:cs typeface="Poppins"/>
                <a:sym typeface="Poppins"/>
              </a:defRPr>
            </a:lvl4pPr>
            <a:lvl5pPr lvl="4" rtl="0">
              <a:spcBef>
                <a:spcPts val="0"/>
              </a:spcBef>
              <a:spcAft>
                <a:spcPts val="0"/>
              </a:spcAft>
              <a:buSzPts val="3000"/>
              <a:buNone/>
              <a:defRPr>
                <a:latin typeface="Poppins"/>
                <a:ea typeface="Poppins"/>
                <a:cs typeface="Poppins"/>
                <a:sym typeface="Poppins"/>
              </a:defRPr>
            </a:lvl5pPr>
            <a:lvl6pPr lvl="5" rtl="0">
              <a:spcBef>
                <a:spcPts val="0"/>
              </a:spcBef>
              <a:spcAft>
                <a:spcPts val="0"/>
              </a:spcAft>
              <a:buSzPts val="3000"/>
              <a:buNone/>
              <a:defRPr>
                <a:latin typeface="Poppins"/>
                <a:ea typeface="Poppins"/>
                <a:cs typeface="Poppins"/>
                <a:sym typeface="Poppins"/>
              </a:defRPr>
            </a:lvl6pPr>
            <a:lvl7pPr lvl="6" rtl="0">
              <a:spcBef>
                <a:spcPts val="0"/>
              </a:spcBef>
              <a:spcAft>
                <a:spcPts val="0"/>
              </a:spcAft>
              <a:buSzPts val="3000"/>
              <a:buNone/>
              <a:defRPr>
                <a:latin typeface="Poppins"/>
                <a:ea typeface="Poppins"/>
                <a:cs typeface="Poppins"/>
                <a:sym typeface="Poppins"/>
              </a:defRPr>
            </a:lvl7pPr>
            <a:lvl8pPr lvl="7" rtl="0">
              <a:spcBef>
                <a:spcPts val="0"/>
              </a:spcBef>
              <a:spcAft>
                <a:spcPts val="0"/>
              </a:spcAft>
              <a:buSzPts val="3000"/>
              <a:buNone/>
              <a:defRPr>
                <a:latin typeface="Poppins"/>
                <a:ea typeface="Poppins"/>
                <a:cs typeface="Poppins"/>
                <a:sym typeface="Poppins"/>
              </a:defRPr>
            </a:lvl8pPr>
            <a:lvl9pPr lvl="8" rtl="0">
              <a:spcBef>
                <a:spcPts val="0"/>
              </a:spcBef>
              <a:spcAft>
                <a:spcPts val="0"/>
              </a:spcAft>
              <a:buSzPts val="3000"/>
              <a:buNone/>
              <a:defRPr>
                <a:latin typeface="Poppins"/>
                <a:ea typeface="Poppins"/>
                <a:cs typeface="Poppins"/>
                <a:sym typeface="Poppins"/>
              </a:defRPr>
            </a:lvl9pPr>
          </a:lstStyle>
          <a:p>
            <a:endParaRPr/>
          </a:p>
        </p:txBody>
      </p:sp>
      <p:sp>
        <p:nvSpPr>
          <p:cNvPr id="192" name="Google Shape;192;p13"/>
          <p:cNvSpPr txBox="1">
            <a:spLocks noGrp="1"/>
          </p:cNvSpPr>
          <p:nvPr>
            <p:ph type="subTitle" idx="5"/>
          </p:nvPr>
        </p:nvSpPr>
        <p:spPr>
          <a:xfrm>
            <a:off x="3902913" y="2164353"/>
            <a:ext cx="2339700" cy="5289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3" name="Google Shape;193;p13"/>
          <p:cNvSpPr txBox="1">
            <a:spLocks noGrp="1"/>
          </p:cNvSpPr>
          <p:nvPr>
            <p:ph type="title" idx="6" hasCustomPrompt="1"/>
          </p:nvPr>
        </p:nvSpPr>
        <p:spPr>
          <a:xfrm>
            <a:off x="853363" y="3011938"/>
            <a:ext cx="521100" cy="2808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2200" b="1">
                <a:solidFill>
                  <a:srgbClr val="FFFFFF"/>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94" name="Google Shape;194;p13"/>
          <p:cNvSpPr txBox="1">
            <a:spLocks noGrp="1"/>
          </p:cNvSpPr>
          <p:nvPr>
            <p:ph type="title" idx="7"/>
          </p:nvPr>
        </p:nvSpPr>
        <p:spPr>
          <a:xfrm>
            <a:off x="853375" y="3386850"/>
            <a:ext cx="2671200" cy="428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200"/>
              <a:buNone/>
              <a:defRPr sz="2400" b="1">
                <a:solidFill>
                  <a:schemeClr val="accent3"/>
                </a:solidFill>
              </a:defRPr>
            </a:lvl1pPr>
            <a:lvl2pPr lvl="1" rtl="0">
              <a:spcBef>
                <a:spcPts val="0"/>
              </a:spcBef>
              <a:spcAft>
                <a:spcPts val="0"/>
              </a:spcAft>
              <a:buSzPts val="3000"/>
              <a:buNone/>
              <a:defRPr>
                <a:latin typeface="Poppins"/>
                <a:ea typeface="Poppins"/>
                <a:cs typeface="Poppins"/>
                <a:sym typeface="Poppins"/>
              </a:defRPr>
            </a:lvl2pPr>
            <a:lvl3pPr lvl="2" rtl="0">
              <a:spcBef>
                <a:spcPts val="0"/>
              </a:spcBef>
              <a:spcAft>
                <a:spcPts val="0"/>
              </a:spcAft>
              <a:buSzPts val="3000"/>
              <a:buNone/>
              <a:defRPr>
                <a:latin typeface="Poppins"/>
                <a:ea typeface="Poppins"/>
                <a:cs typeface="Poppins"/>
                <a:sym typeface="Poppins"/>
              </a:defRPr>
            </a:lvl3pPr>
            <a:lvl4pPr lvl="3" rtl="0">
              <a:spcBef>
                <a:spcPts val="0"/>
              </a:spcBef>
              <a:spcAft>
                <a:spcPts val="0"/>
              </a:spcAft>
              <a:buSzPts val="3000"/>
              <a:buNone/>
              <a:defRPr>
                <a:latin typeface="Poppins"/>
                <a:ea typeface="Poppins"/>
                <a:cs typeface="Poppins"/>
                <a:sym typeface="Poppins"/>
              </a:defRPr>
            </a:lvl4pPr>
            <a:lvl5pPr lvl="4" rtl="0">
              <a:spcBef>
                <a:spcPts val="0"/>
              </a:spcBef>
              <a:spcAft>
                <a:spcPts val="0"/>
              </a:spcAft>
              <a:buSzPts val="3000"/>
              <a:buNone/>
              <a:defRPr>
                <a:latin typeface="Poppins"/>
                <a:ea typeface="Poppins"/>
                <a:cs typeface="Poppins"/>
                <a:sym typeface="Poppins"/>
              </a:defRPr>
            </a:lvl5pPr>
            <a:lvl6pPr lvl="5" rtl="0">
              <a:spcBef>
                <a:spcPts val="0"/>
              </a:spcBef>
              <a:spcAft>
                <a:spcPts val="0"/>
              </a:spcAft>
              <a:buSzPts val="3000"/>
              <a:buNone/>
              <a:defRPr>
                <a:latin typeface="Poppins"/>
                <a:ea typeface="Poppins"/>
                <a:cs typeface="Poppins"/>
                <a:sym typeface="Poppins"/>
              </a:defRPr>
            </a:lvl6pPr>
            <a:lvl7pPr lvl="6" rtl="0">
              <a:spcBef>
                <a:spcPts val="0"/>
              </a:spcBef>
              <a:spcAft>
                <a:spcPts val="0"/>
              </a:spcAft>
              <a:buSzPts val="3000"/>
              <a:buNone/>
              <a:defRPr>
                <a:latin typeface="Poppins"/>
                <a:ea typeface="Poppins"/>
                <a:cs typeface="Poppins"/>
                <a:sym typeface="Poppins"/>
              </a:defRPr>
            </a:lvl7pPr>
            <a:lvl8pPr lvl="7" rtl="0">
              <a:spcBef>
                <a:spcPts val="0"/>
              </a:spcBef>
              <a:spcAft>
                <a:spcPts val="0"/>
              </a:spcAft>
              <a:buSzPts val="3000"/>
              <a:buNone/>
              <a:defRPr>
                <a:latin typeface="Poppins"/>
                <a:ea typeface="Poppins"/>
                <a:cs typeface="Poppins"/>
                <a:sym typeface="Poppins"/>
              </a:defRPr>
            </a:lvl8pPr>
            <a:lvl9pPr lvl="8" rtl="0">
              <a:spcBef>
                <a:spcPts val="0"/>
              </a:spcBef>
              <a:spcAft>
                <a:spcPts val="0"/>
              </a:spcAft>
              <a:buSzPts val="3000"/>
              <a:buNone/>
              <a:defRPr>
                <a:latin typeface="Poppins"/>
                <a:ea typeface="Poppins"/>
                <a:cs typeface="Poppins"/>
                <a:sym typeface="Poppins"/>
              </a:defRPr>
            </a:lvl9pPr>
          </a:lstStyle>
          <a:p>
            <a:endParaRPr/>
          </a:p>
        </p:txBody>
      </p:sp>
      <p:sp>
        <p:nvSpPr>
          <p:cNvPr id="195" name="Google Shape;195;p13"/>
          <p:cNvSpPr txBox="1">
            <a:spLocks noGrp="1"/>
          </p:cNvSpPr>
          <p:nvPr>
            <p:ph type="subTitle" idx="8"/>
          </p:nvPr>
        </p:nvSpPr>
        <p:spPr>
          <a:xfrm>
            <a:off x="853363" y="3853678"/>
            <a:ext cx="2339700" cy="5289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6" name="Google Shape;196;p13"/>
          <p:cNvSpPr txBox="1">
            <a:spLocks noGrp="1"/>
          </p:cNvSpPr>
          <p:nvPr>
            <p:ph type="title" idx="9" hasCustomPrompt="1"/>
          </p:nvPr>
        </p:nvSpPr>
        <p:spPr>
          <a:xfrm>
            <a:off x="3902913" y="3011938"/>
            <a:ext cx="521100" cy="2808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2200" b="1">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97" name="Google Shape;197;p13"/>
          <p:cNvSpPr txBox="1">
            <a:spLocks noGrp="1"/>
          </p:cNvSpPr>
          <p:nvPr>
            <p:ph type="title" idx="13"/>
          </p:nvPr>
        </p:nvSpPr>
        <p:spPr>
          <a:xfrm>
            <a:off x="3902925" y="3386850"/>
            <a:ext cx="2671200" cy="428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200"/>
              <a:buNone/>
              <a:defRPr sz="2400" b="1">
                <a:solidFill>
                  <a:schemeClr val="accent3"/>
                </a:solidFill>
              </a:defRPr>
            </a:lvl1pPr>
            <a:lvl2pPr lvl="1" rtl="0">
              <a:spcBef>
                <a:spcPts val="0"/>
              </a:spcBef>
              <a:spcAft>
                <a:spcPts val="0"/>
              </a:spcAft>
              <a:buSzPts val="3000"/>
              <a:buNone/>
              <a:defRPr>
                <a:latin typeface="Poppins"/>
                <a:ea typeface="Poppins"/>
                <a:cs typeface="Poppins"/>
                <a:sym typeface="Poppins"/>
              </a:defRPr>
            </a:lvl2pPr>
            <a:lvl3pPr lvl="2" rtl="0">
              <a:spcBef>
                <a:spcPts val="0"/>
              </a:spcBef>
              <a:spcAft>
                <a:spcPts val="0"/>
              </a:spcAft>
              <a:buSzPts val="3000"/>
              <a:buNone/>
              <a:defRPr>
                <a:latin typeface="Poppins"/>
                <a:ea typeface="Poppins"/>
                <a:cs typeface="Poppins"/>
                <a:sym typeface="Poppins"/>
              </a:defRPr>
            </a:lvl3pPr>
            <a:lvl4pPr lvl="3" rtl="0">
              <a:spcBef>
                <a:spcPts val="0"/>
              </a:spcBef>
              <a:spcAft>
                <a:spcPts val="0"/>
              </a:spcAft>
              <a:buSzPts val="3000"/>
              <a:buNone/>
              <a:defRPr>
                <a:latin typeface="Poppins"/>
                <a:ea typeface="Poppins"/>
                <a:cs typeface="Poppins"/>
                <a:sym typeface="Poppins"/>
              </a:defRPr>
            </a:lvl4pPr>
            <a:lvl5pPr lvl="4" rtl="0">
              <a:spcBef>
                <a:spcPts val="0"/>
              </a:spcBef>
              <a:spcAft>
                <a:spcPts val="0"/>
              </a:spcAft>
              <a:buSzPts val="3000"/>
              <a:buNone/>
              <a:defRPr>
                <a:latin typeface="Poppins"/>
                <a:ea typeface="Poppins"/>
                <a:cs typeface="Poppins"/>
                <a:sym typeface="Poppins"/>
              </a:defRPr>
            </a:lvl5pPr>
            <a:lvl6pPr lvl="5" rtl="0">
              <a:spcBef>
                <a:spcPts val="0"/>
              </a:spcBef>
              <a:spcAft>
                <a:spcPts val="0"/>
              </a:spcAft>
              <a:buSzPts val="3000"/>
              <a:buNone/>
              <a:defRPr>
                <a:latin typeface="Poppins"/>
                <a:ea typeface="Poppins"/>
                <a:cs typeface="Poppins"/>
                <a:sym typeface="Poppins"/>
              </a:defRPr>
            </a:lvl6pPr>
            <a:lvl7pPr lvl="6" rtl="0">
              <a:spcBef>
                <a:spcPts val="0"/>
              </a:spcBef>
              <a:spcAft>
                <a:spcPts val="0"/>
              </a:spcAft>
              <a:buSzPts val="3000"/>
              <a:buNone/>
              <a:defRPr>
                <a:latin typeface="Poppins"/>
                <a:ea typeface="Poppins"/>
                <a:cs typeface="Poppins"/>
                <a:sym typeface="Poppins"/>
              </a:defRPr>
            </a:lvl7pPr>
            <a:lvl8pPr lvl="7" rtl="0">
              <a:spcBef>
                <a:spcPts val="0"/>
              </a:spcBef>
              <a:spcAft>
                <a:spcPts val="0"/>
              </a:spcAft>
              <a:buSzPts val="3000"/>
              <a:buNone/>
              <a:defRPr>
                <a:latin typeface="Poppins"/>
                <a:ea typeface="Poppins"/>
                <a:cs typeface="Poppins"/>
                <a:sym typeface="Poppins"/>
              </a:defRPr>
            </a:lvl8pPr>
            <a:lvl9pPr lvl="8" rtl="0">
              <a:spcBef>
                <a:spcPts val="0"/>
              </a:spcBef>
              <a:spcAft>
                <a:spcPts val="0"/>
              </a:spcAft>
              <a:buSzPts val="3000"/>
              <a:buNone/>
              <a:defRPr>
                <a:latin typeface="Poppins"/>
                <a:ea typeface="Poppins"/>
                <a:cs typeface="Poppins"/>
                <a:sym typeface="Poppins"/>
              </a:defRPr>
            </a:lvl9pPr>
          </a:lstStyle>
          <a:p>
            <a:endParaRPr/>
          </a:p>
        </p:txBody>
      </p:sp>
      <p:sp>
        <p:nvSpPr>
          <p:cNvPr id="198" name="Google Shape;198;p13"/>
          <p:cNvSpPr txBox="1">
            <a:spLocks noGrp="1"/>
          </p:cNvSpPr>
          <p:nvPr>
            <p:ph type="subTitle" idx="14"/>
          </p:nvPr>
        </p:nvSpPr>
        <p:spPr>
          <a:xfrm>
            <a:off x="3902913" y="3853678"/>
            <a:ext cx="2339700" cy="5289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9" name="Google Shape;199;p13"/>
          <p:cNvSpPr/>
          <p:nvPr/>
        </p:nvSpPr>
        <p:spPr>
          <a:xfrm>
            <a:off x="-2" y="271525"/>
            <a:ext cx="1995783" cy="175083"/>
          </a:xfrm>
          <a:custGeom>
            <a:avLst/>
            <a:gdLst/>
            <a:ahLst/>
            <a:cxnLst/>
            <a:rect l="l" t="t" r="r" b="b"/>
            <a:pathLst>
              <a:path w="45049" h="3952" extrusionOk="0">
                <a:moveTo>
                  <a:pt x="0" y="1"/>
                </a:moveTo>
                <a:lnTo>
                  <a:pt x="0" y="3952"/>
                </a:lnTo>
                <a:cubicBezTo>
                  <a:pt x="1610" y="3513"/>
                  <a:pt x="3220" y="3196"/>
                  <a:pt x="4854" y="3025"/>
                </a:cubicBezTo>
                <a:cubicBezTo>
                  <a:pt x="6659" y="2830"/>
                  <a:pt x="8482" y="2787"/>
                  <a:pt x="10308" y="2787"/>
                </a:cubicBezTo>
                <a:cubicBezTo>
                  <a:pt x="11728" y="2787"/>
                  <a:pt x="13151" y="2813"/>
                  <a:pt x="14567" y="2813"/>
                </a:cubicBezTo>
                <a:cubicBezTo>
                  <a:pt x="14972" y="2813"/>
                  <a:pt x="15377" y="2811"/>
                  <a:pt x="15780" y="2806"/>
                </a:cubicBezTo>
                <a:cubicBezTo>
                  <a:pt x="25609" y="2659"/>
                  <a:pt x="35268" y="586"/>
                  <a:pt x="45048" y="50"/>
                </a:cubicBezTo>
                <a:lnTo>
                  <a:pt x="45048" y="50"/>
                </a:lnTo>
                <a:cubicBezTo>
                  <a:pt x="41999" y="123"/>
                  <a:pt x="38926" y="172"/>
                  <a:pt x="35853" y="245"/>
                </a:cubicBezTo>
                <a:cubicBezTo>
                  <a:pt x="28195" y="391"/>
                  <a:pt x="20561" y="513"/>
                  <a:pt x="12902" y="635"/>
                </a:cubicBezTo>
                <a:cubicBezTo>
                  <a:pt x="11554" y="654"/>
                  <a:pt x="10201" y="673"/>
                  <a:pt x="8849" y="673"/>
                </a:cubicBezTo>
                <a:cubicBezTo>
                  <a:pt x="6754" y="673"/>
                  <a:pt x="4661" y="627"/>
                  <a:pt x="2586" y="464"/>
                </a:cubicBezTo>
                <a:cubicBezTo>
                  <a:pt x="1708" y="391"/>
                  <a:pt x="854" y="245"/>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3"/>
          <p:cNvSpPr/>
          <p:nvPr/>
        </p:nvSpPr>
        <p:spPr>
          <a:xfrm flipH="1">
            <a:off x="4781533" y="4222101"/>
            <a:ext cx="3005017" cy="921390"/>
          </a:xfrm>
          <a:custGeom>
            <a:avLst/>
            <a:gdLst/>
            <a:ahLst/>
            <a:cxnLst/>
            <a:rect l="l" t="t" r="r" b="b"/>
            <a:pathLst>
              <a:path w="52439" h="16078" extrusionOk="0">
                <a:moveTo>
                  <a:pt x="9459" y="1"/>
                </a:moveTo>
                <a:cubicBezTo>
                  <a:pt x="6308" y="1"/>
                  <a:pt x="3158" y="68"/>
                  <a:pt x="0" y="200"/>
                </a:cubicBezTo>
                <a:lnTo>
                  <a:pt x="0" y="16078"/>
                </a:lnTo>
                <a:lnTo>
                  <a:pt x="2342" y="15736"/>
                </a:lnTo>
                <a:cubicBezTo>
                  <a:pt x="2951" y="15639"/>
                  <a:pt x="3634" y="15517"/>
                  <a:pt x="4000" y="15127"/>
                </a:cubicBezTo>
                <a:cubicBezTo>
                  <a:pt x="4439" y="14639"/>
                  <a:pt x="4244" y="13956"/>
                  <a:pt x="4537" y="13419"/>
                </a:cubicBezTo>
                <a:cubicBezTo>
                  <a:pt x="4961" y="12624"/>
                  <a:pt x="6114" y="12431"/>
                  <a:pt x="7292" y="12431"/>
                </a:cubicBezTo>
                <a:cubicBezTo>
                  <a:pt x="7741" y="12431"/>
                  <a:pt x="8193" y="12459"/>
                  <a:pt x="8610" y="12492"/>
                </a:cubicBezTo>
                <a:cubicBezTo>
                  <a:pt x="9150" y="12528"/>
                  <a:pt x="9691" y="12546"/>
                  <a:pt x="10231" y="12546"/>
                </a:cubicBezTo>
                <a:cubicBezTo>
                  <a:pt x="13350" y="12546"/>
                  <a:pt x="16452" y="11949"/>
                  <a:pt x="19341" y="10785"/>
                </a:cubicBezTo>
                <a:cubicBezTo>
                  <a:pt x="14219" y="10566"/>
                  <a:pt x="9146" y="9956"/>
                  <a:pt x="4122" y="8956"/>
                </a:cubicBezTo>
                <a:lnTo>
                  <a:pt x="6024" y="8249"/>
                </a:lnTo>
                <a:cubicBezTo>
                  <a:pt x="6024" y="7005"/>
                  <a:pt x="7293" y="5932"/>
                  <a:pt x="8781" y="5493"/>
                </a:cubicBezTo>
                <a:cubicBezTo>
                  <a:pt x="10127" y="5073"/>
                  <a:pt x="11612" y="5053"/>
                  <a:pt x="13057" y="5053"/>
                </a:cubicBezTo>
                <a:cubicBezTo>
                  <a:pt x="13210" y="5053"/>
                  <a:pt x="13361" y="5054"/>
                  <a:pt x="13512" y="5054"/>
                </a:cubicBezTo>
                <a:cubicBezTo>
                  <a:pt x="13989" y="5056"/>
                  <a:pt x="14465" y="5058"/>
                  <a:pt x="14942" y="5058"/>
                </a:cubicBezTo>
                <a:cubicBezTo>
                  <a:pt x="27489" y="5058"/>
                  <a:pt x="40032" y="4129"/>
                  <a:pt x="52438" y="2273"/>
                </a:cubicBezTo>
                <a:lnTo>
                  <a:pt x="52438" y="2273"/>
                </a:lnTo>
                <a:lnTo>
                  <a:pt x="33878" y="2395"/>
                </a:lnTo>
                <a:lnTo>
                  <a:pt x="27122" y="2444"/>
                </a:lnTo>
                <a:cubicBezTo>
                  <a:pt x="24756" y="2468"/>
                  <a:pt x="22366" y="2468"/>
                  <a:pt x="19975" y="2468"/>
                </a:cubicBezTo>
                <a:cubicBezTo>
                  <a:pt x="14171" y="2468"/>
                  <a:pt x="8342" y="2371"/>
                  <a:pt x="2537" y="2200"/>
                </a:cubicBezTo>
                <a:cubicBezTo>
                  <a:pt x="7333" y="857"/>
                  <a:pt x="12295" y="151"/>
                  <a:pt x="17283" y="151"/>
                </a:cubicBezTo>
                <a:cubicBezTo>
                  <a:pt x="17367" y="151"/>
                  <a:pt x="17452" y="151"/>
                  <a:pt x="17536" y="151"/>
                </a:cubicBezTo>
                <a:cubicBezTo>
                  <a:pt x="14840" y="50"/>
                  <a:pt x="12149" y="1"/>
                  <a:pt x="94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13"/>
          <p:cNvGrpSpPr/>
          <p:nvPr/>
        </p:nvGrpSpPr>
        <p:grpSpPr>
          <a:xfrm>
            <a:off x="6876900" y="711475"/>
            <a:ext cx="4031600" cy="4461600"/>
            <a:chOff x="7102550" y="711475"/>
            <a:chExt cx="4031600" cy="4461600"/>
          </a:xfrm>
        </p:grpSpPr>
        <p:sp>
          <p:nvSpPr>
            <p:cNvPr id="202" name="Google Shape;202;p13"/>
            <p:cNvSpPr/>
            <p:nvPr/>
          </p:nvSpPr>
          <p:spPr>
            <a:xfrm>
              <a:off x="9055150" y="711475"/>
              <a:ext cx="103200" cy="410125"/>
            </a:xfrm>
            <a:custGeom>
              <a:avLst/>
              <a:gdLst/>
              <a:ahLst/>
              <a:cxnLst/>
              <a:rect l="l" t="t" r="r" b="b"/>
              <a:pathLst>
                <a:path w="4128" h="16405" extrusionOk="0">
                  <a:moveTo>
                    <a:pt x="2064" y="0"/>
                  </a:moveTo>
                  <a:cubicBezTo>
                    <a:pt x="929" y="0"/>
                    <a:pt x="0" y="929"/>
                    <a:pt x="0" y="2064"/>
                  </a:cubicBezTo>
                  <a:lnTo>
                    <a:pt x="0" y="14445"/>
                  </a:lnTo>
                  <a:cubicBezTo>
                    <a:pt x="0" y="15476"/>
                    <a:pt x="929" y="16405"/>
                    <a:pt x="2064" y="16405"/>
                  </a:cubicBezTo>
                  <a:cubicBezTo>
                    <a:pt x="3198" y="16405"/>
                    <a:pt x="4127" y="15476"/>
                    <a:pt x="4127" y="14445"/>
                  </a:cubicBezTo>
                  <a:lnTo>
                    <a:pt x="4127" y="2064"/>
                  </a:lnTo>
                  <a:cubicBezTo>
                    <a:pt x="4127" y="929"/>
                    <a:pt x="3198" y="0"/>
                    <a:pt x="20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3"/>
            <p:cNvSpPr/>
            <p:nvPr/>
          </p:nvSpPr>
          <p:spPr>
            <a:xfrm>
              <a:off x="8172975" y="1033450"/>
              <a:ext cx="1973275" cy="265700"/>
            </a:xfrm>
            <a:custGeom>
              <a:avLst/>
              <a:gdLst/>
              <a:ahLst/>
              <a:cxnLst/>
              <a:rect l="l" t="t" r="r" b="b"/>
              <a:pathLst>
                <a:path w="78931" h="10628" extrusionOk="0">
                  <a:moveTo>
                    <a:pt x="9390" y="0"/>
                  </a:moveTo>
                  <a:cubicBezTo>
                    <a:pt x="5676" y="2477"/>
                    <a:pt x="2477" y="5675"/>
                    <a:pt x="1" y="9493"/>
                  </a:cubicBezTo>
                  <a:lnTo>
                    <a:pt x="10628" y="9596"/>
                  </a:lnTo>
                  <a:lnTo>
                    <a:pt x="10628" y="10628"/>
                  </a:lnTo>
                  <a:lnTo>
                    <a:pt x="39414" y="10112"/>
                  </a:lnTo>
                  <a:lnTo>
                    <a:pt x="68200" y="10628"/>
                  </a:lnTo>
                  <a:lnTo>
                    <a:pt x="68200" y="9596"/>
                  </a:lnTo>
                  <a:lnTo>
                    <a:pt x="78930" y="9493"/>
                  </a:lnTo>
                  <a:cubicBezTo>
                    <a:pt x="76454" y="5675"/>
                    <a:pt x="73152" y="2477"/>
                    <a:pt x="694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3"/>
            <p:cNvSpPr/>
            <p:nvPr/>
          </p:nvSpPr>
          <p:spPr>
            <a:xfrm>
              <a:off x="7437850" y="1241076"/>
              <a:ext cx="1808175" cy="808320"/>
            </a:xfrm>
            <a:custGeom>
              <a:avLst/>
              <a:gdLst/>
              <a:ahLst/>
              <a:cxnLst/>
              <a:rect l="l" t="t" r="r" b="b"/>
              <a:pathLst>
                <a:path w="72327" h="25485" extrusionOk="0">
                  <a:moveTo>
                    <a:pt x="11453" y="0"/>
                  </a:moveTo>
                  <a:lnTo>
                    <a:pt x="1" y="23008"/>
                  </a:lnTo>
                  <a:lnTo>
                    <a:pt x="72327" y="25485"/>
                  </a:lnTo>
                  <a:lnTo>
                    <a:pt x="72327" y="18159"/>
                  </a:lnTo>
                  <a:lnTo>
                    <a:pt x="72327" y="13207"/>
                  </a:lnTo>
                  <a:lnTo>
                    <a:pt x="723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3"/>
            <p:cNvSpPr/>
            <p:nvPr/>
          </p:nvSpPr>
          <p:spPr>
            <a:xfrm>
              <a:off x="9039650" y="1241076"/>
              <a:ext cx="1810775" cy="808320"/>
            </a:xfrm>
            <a:custGeom>
              <a:avLst/>
              <a:gdLst/>
              <a:ahLst/>
              <a:cxnLst/>
              <a:rect l="l" t="t" r="r" b="b"/>
              <a:pathLst>
                <a:path w="72431" h="25485" extrusionOk="0">
                  <a:moveTo>
                    <a:pt x="3303" y="0"/>
                  </a:moveTo>
                  <a:lnTo>
                    <a:pt x="3303" y="13207"/>
                  </a:lnTo>
                  <a:lnTo>
                    <a:pt x="3303" y="21151"/>
                  </a:lnTo>
                  <a:lnTo>
                    <a:pt x="1" y="25485"/>
                  </a:lnTo>
                  <a:lnTo>
                    <a:pt x="72430" y="23008"/>
                  </a:lnTo>
                  <a:lnTo>
                    <a:pt x="608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3"/>
            <p:cNvSpPr/>
            <p:nvPr/>
          </p:nvSpPr>
          <p:spPr>
            <a:xfrm>
              <a:off x="7894400" y="1668963"/>
              <a:ext cx="2530425" cy="214125"/>
            </a:xfrm>
            <a:custGeom>
              <a:avLst/>
              <a:gdLst/>
              <a:ahLst/>
              <a:cxnLst/>
              <a:rect l="l" t="t" r="r" b="b"/>
              <a:pathLst>
                <a:path w="101217" h="8565" extrusionOk="0">
                  <a:moveTo>
                    <a:pt x="1" y="1"/>
                  </a:moveTo>
                  <a:lnTo>
                    <a:pt x="1" y="8564"/>
                  </a:lnTo>
                  <a:lnTo>
                    <a:pt x="101216" y="8564"/>
                  </a:lnTo>
                  <a:lnTo>
                    <a:pt x="101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3"/>
            <p:cNvSpPr/>
            <p:nvPr/>
          </p:nvSpPr>
          <p:spPr>
            <a:xfrm>
              <a:off x="7894400" y="1461375"/>
              <a:ext cx="2530425" cy="154775"/>
            </a:xfrm>
            <a:custGeom>
              <a:avLst/>
              <a:gdLst/>
              <a:ahLst/>
              <a:cxnLst/>
              <a:rect l="l" t="t" r="r" b="b"/>
              <a:pathLst>
                <a:path w="101217" h="6191" extrusionOk="0">
                  <a:moveTo>
                    <a:pt x="1" y="0"/>
                  </a:moveTo>
                  <a:lnTo>
                    <a:pt x="1" y="6191"/>
                  </a:lnTo>
                  <a:lnTo>
                    <a:pt x="101216" y="6191"/>
                  </a:lnTo>
                  <a:lnTo>
                    <a:pt x="101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3"/>
            <p:cNvSpPr/>
            <p:nvPr/>
          </p:nvSpPr>
          <p:spPr>
            <a:xfrm>
              <a:off x="7363050" y="1935900"/>
              <a:ext cx="3562175" cy="582975"/>
            </a:xfrm>
            <a:custGeom>
              <a:avLst/>
              <a:gdLst/>
              <a:ahLst/>
              <a:cxnLst/>
              <a:rect l="l" t="t" r="r" b="b"/>
              <a:pathLst>
                <a:path w="142487" h="23319" extrusionOk="0">
                  <a:moveTo>
                    <a:pt x="1" y="1"/>
                  </a:moveTo>
                  <a:lnTo>
                    <a:pt x="1" y="23319"/>
                  </a:lnTo>
                  <a:lnTo>
                    <a:pt x="142486" y="23319"/>
                  </a:lnTo>
                  <a:lnTo>
                    <a:pt x="1424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3"/>
            <p:cNvSpPr/>
            <p:nvPr/>
          </p:nvSpPr>
          <p:spPr>
            <a:xfrm>
              <a:off x="7102550" y="1389075"/>
              <a:ext cx="2014525" cy="3784000"/>
            </a:xfrm>
            <a:custGeom>
              <a:avLst/>
              <a:gdLst/>
              <a:ahLst/>
              <a:cxnLst/>
              <a:rect l="l" t="t" r="r" b="b"/>
              <a:pathLst>
                <a:path w="80581" h="151360" extrusionOk="0">
                  <a:moveTo>
                    <a:pt x="80580" y="1"/>
                  </a:moveTo>
                  <a:cubicBezTo>
                    <a:pt x="41167" y="9080"/>
                    <a:pt x="0" y="50144"/>
                    <a:pt x="0" y="50144"/>
                  </a:cubicBezTo>
                  <a:cubicBezTo>
                    <a:pt x="15683" y="80581"/>
                    <a:pt x="34564" y="150534"/>
                    <a:pt x="34564" y="150534"/>
                  </a:cubicBezTo>
                  <a:lnTo>
                    <a:pt x="36215" y="151360"/>
                  </a:lnTo>
                  <a:lnTo>
                    <a:pt x="80580" y="151360"/>
                  </a:lnTo>
                  <a:lnTo>
                    <a:pt x="80580"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3"/>
            <p:cNvSpPr/>
            <p:nvPr/>
          </p:nvSpPr>
          <p:spPr>
            <a:xfrm>
              <a:off x="9117050" y="1389075"/>
              <a:ext cx="2017100" cy="3784000"/>
            </a:xfrm>
            <a:custGeom>
              <a:avLst/>
              <a:gdLst/>
              <a:ahLst/>
              <a:cxnLst/>
              <a:rect l="l" t="t" r="r" b="b"/>
              <a:pathLst>
                <a:path w="80684" h="151360" extrusionOk="0">
                  <a:moveTo>
                    <a:pt x="0" y="1"/>
                  </a:moveTo>
                  <a:lnTo>
                    <a:pt x="0" y="151360"/>
                  </a:lnTo>
                  <a:lnTo>
                    <a:pt x="44469" y="151360"/>
                  </a:lnTo>
                  <a:lnTo>
                    <a:pt x="46120" y="150534"/>
                  </a:lnTo>
                  <a:cubicBezTo>
                    <a:pt x="46120" y="150534"/>
                    <a:pt x="65001" y="80581"/>
                    <a:pt x="80684" y="50144"/>
                  </a:cubicBezTo>
                  <a:cubicBezTo>
                    <a:pt x="80684" y="50144"/>
                    <a:pt x="39517" y="9080"/>
                    <a:pt x="0"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a:off x="9126963" y="1941075"/>
              <a:ext cx="1836550" cy="1238125"/>
            </a:xfrm>
            <a:custGeom>
              <a:avLst/>
              <a:gdLst/>
              <a:ahLst/>
              <a:cxnLst/>
              <a:rect l="l" t="t" r="r" b="b"/>
              <a:pathLst>
                <a:path w="73462" h="49525" extrusionOk="0">
                  <a:moveTo>
                    <a:pt x="1" y="0"/>
                  </a:moveTo>
                  <a:lnTo>
                    <a:pt x="1" y="4643"/>
                  </a:lnTo>
                  <a:cubicBezTo>
                    <a:pt x="1" y="4643"/>
                    <a:pt x="43437" y="14548"/>
                    <a:pt x="71811" y="49525"/>
                  </a:cubicBezTo>
                  <a:lnTo>
                    <a:pt x="73462" y="44572"/>
                  </a:lnTo>
                  <a:cubicBezTo>
                    <a:pt x="73462" y="44572"/>
                    <a:pt x="38898" y="6810"/>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p:nvPr/>
          </p:nvSpPr>
          <p:spPr>
            <a:xfrm>
              <a:off x="7288250" y="1940480"/>
              <a:ext cx="1833975" cy="1238125"/>
            </a:xfrm>
            <a:custGeom>
              <a:avLst/>
              <a:gdLst/>
              <a:ahLst/>
              <a:cxnLst/>
              <a:rect l="l" t="t" r="r" b="b"/>
              <a:pathLst>
                <a:path w="73359" h="49525" extrusionOk="0">
                  <a:moveTo>
                    <a:pt x="73359" y="0"/>
                  </a:moveTo>
                  <a:cubicBezTo>
                    <a:pt x="34565" y="6810"/>
                    <a:pt x="1" y="44572"/>
                    <a:pt x="1" y="44572"/>
                  </a:cubicBezTo>
                  <a:lnTo>
                    <a:pt x="1651" y="49525"/>
                  </a:lnTo>
                  <a:cubicBezTo>
                    <a:pt x="30025" y="14548"/>
                    <a:pt x="73359" y="4643"/>
                    <a:pt x="73359" y="4643"/>
                  </a:cubicBezTo>
                  <a:lnTo>
                    <a:pt x="7335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 name="Google Shape;213;p13"/>
          <p:cNvSpPr txBox="1">
            <a:spLocks noGrp="1"/>
          </p:cNvSpPr>
          <p:nvPr>
            <p:ph type="title" idx="15"/>
          </p:nvPr>
        </p:nvSpPr>
        <p:spPr>
          <a:xfrm>
            <a:off x="713225" y="537600"/>
            <a:ext cx="4669200" cy="428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3000"/>
              <a:buNone/>
              <a:defRPr sz="3000">
                <a:solidFill>
                  <a:schemeClr val="accent3"/>
                </a:solidFill>
              </a:defRPr>
            </a:lvl1pPr>
            <a:lvl2pPr lvl="1" rtl="0">
              <a:spcBef>
                <a:spcPts val="0"/>
              </a:spcBef>
              <a:spcAft>
                <a:spcPts val="0"/>
              </a:spcAft>
              <a:buClr>
                <a:srgbClr val="FFFFFF"/>
              </a:buClr>
              <a:buSzPts val="3000"/>
              <a:buNone/>
              <a:defRPr>
                <a:solidFill>
                  <a:srgbClr val="FFFFFF"/>
                </a:solidFill>
              </a:defRPr>
            </a:lvl2pPr>
            <a:lvl3pPr lvl="2" rtl="0">
              <a:spcBef>
                <a:spcPts val="0"/>
              </a:spcBef>
              <a:spcAft>
                <a:spcPts val="0"/>
              </a:spcAft>
              <a:buClr>
                <a:srgbClr val="FFFFFF"/>
              </a:buClr>
              <a:buSzPts val="3000"/>
              <a:buNone/>
              <a:defRPr>
                <a:solidFill>
                  <a:srgbClr val="FFFFFF"/>
                </a:solidFill>
              </a:defRPr>
            </a:lvl3pPr>
            <a:lvl4pPr lvl="3" rtl="0">
              <a:spcBef>
                <a:spcPts val="0"/>
              </a:spcBef>
              <a:spcAft>
                <a:spcPts val="0"/>
              </a:spcAft>
              <a:buClr>
                <a:srgbClr val="FFFFFF"/>
              </a:buClr>
              <a:buSzPts val="3000"/>
              <a:buNone/>
              <a:defRPr>
                <a:solidFill>
                  <a:srgbClr val="FFFFFF"/>
                </a:solidFill>
              </a:defRPr>
            </a:lvl4pPr>
            <a:lvl5pPr lvl="4" rtl="0">
              <a:spcBef>
                <a:spcPts val="0"/>
              </a:spcBef>
              <a:spcAft>
                <a:spcPts val="0"/>
              </a:spcAft>
              <a:buClr>
                <a:srgbClr val="FFFFFF"/>
              </a:buClr>
              <a:buSzPts val="3000"/>
              <a:buNone/>
              <a:defRPr>
                <a:solidFill>
                  <a:srgbClr val="FFFFFF"/>
                </a:solidFill>
              </a:defRPr>
            </a:lvl5pPr>
            <a:lvl6pPr lvl="5" rtl="0">
              <a:spcBef>
                <a:spcPts val="0"/>
              </a:spcBef>
              <a:spcAft>
                <a:spcPts val="0"/>
              </a:spcAft>
              <a:buClr>
                <a:srgbClr val="FFFFFF"/>
              </a:buClr>
              <a:buSzPts val="3000"/>
              <a:buNone/>
              <a:defRPr>
                <a:solidFill>
                  <a:srgbClr val="FFFFFF"/>
                </a:solidFill>
              </a:defRPr>
            </a:lvl6pPr>
            <a:lvl7pPr lvl="6" rtl="0">
              <a:spcBef>
                <a:spcPts val="0"/>
              </a:spcBef>
              <a:spcAft>
                <a:spcPts val="0"/>
              </a:spcAft>
              <a:buClr>
                <a:srgbClr val="FFFFFF"/>
              </a:buClr>
              <a:buSzPts val="3000"/>
              <a:buNone/>
              <a:defRPr>
                <a:solidFill>
                  <a:srgbClr val="FFFFFF"/>
                </a:solidFill>
              </a:defRPr>
            </a:lvl7pPr>
            <a:lvl8pPr lvl="7" rtl="0">
              <a:spcBef>
                <a:spcPts val="0"/>
              </a:spcBef>
              <a:spcAft>
                <a:spcPts val="0"/>
              </a:spcAft>
              <a:buClr>
                <a:srgbClr val="FFFFFF"/>
              </a:buClr>
              <a:buSzPts val="3000"/>
              <a:buNone/>
              <a:defRPr>
                <a:solidFill>
                  <a:srgbClr val="FFFFFF"/>
                </a:solidFill>
              </a:defRPr>
            </a:lvl8pPr>
            <a:lvl9pPr lvl="8" rtl="0">
              <a:spcBef>
                <a:spcPts val="0"/>
              </a:spcBef>
              <a:spcAft>
                <a:spcPts val="0"/>
              </a:spcAft>
              <a:buClr>
                <a:srgbClr val="FFFFFF"/>
              </a:buClr>
              <a:buSzPts val="3000"/>
              <a:buNone/>
              <a:defRPr>
                <a:solidFill>
                  <a:srgbClr val="FFFFF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six columns">
  <p:cSld name="CUSTOM_4">
    <p:spTree>
      <p:nvGrpSpPr>
        <p:cNvPr id="1" name="Shape 305"/>
        <p:cNvGrpSpPr/>
        <p:nvPr/>
      </p:nvGrpSpPr>
      <p:grpSpPr>
        <a:xfrm>
          <a:off x="0" y="0"/>
          <a:ext cx="0" cy="0"/>
          <a:chOff x="0" y="0"/>
          <a:chExt cx="0" cy="0"/>
        </a:xfrm>
      </p:grpSpPr>
      <p:sp>
        <p:nvSpPr>
          <p:cNvPr id="306" name="Google Shape;306;p17"/>
          <p:cNvSpPr txBox="1">
            <a:spLocks noGrp="1"/>
          </p:cNvSpPr>
          <p:nvPr>
            <p:ph type="title"/>
          </p:nvPr>
        </p:nvSpPr>
        <p:spPr>
          <a:xfrm>
            <a:off x="5415415" y="1299250"/>
            <a:ext cx="1317900" cy="373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200"/>
              <a:buNone/>
              <a:defRPr sz="2400" b="1">
                <a:solidFill>
                  <a:schemeClr val="accent3"/>
                </a:solidFill>
              </a:defRPr>
            </a:lvl1pPr>
            <a:lvl2pPr lvl="1" rtl="0">
              <a:spcBef>
                <a:spcPts val="0"/>
              </a:spcBef>
              <a:spcAft>
                <a:spcPts val="0"/>
              </a:spcAft>
              <a:buSzPts val="3000"/>
              <a:buNone/>
              <a:defRPr>
                <a:latin typeface="Poppins"/>
                <a:ea typeface="Poppins"/>
                <a:cs typeface="Poppins"/>
                <a:sym typeface="Poppins"/>
              </a:defRPr>
            </a:lvl2pPr>
            <a:lvl3pPr lvl="2" rtl="0">
              <a:spcBef>
                <a:spcPts val="0"/>
              </a:spcBef>
              <a:spcAft>
                <a:spcPts val="0"/>
              </a:spcAft>
              <a:buSzPts val="3000"/>
              <a:buNone/>
              <a:defRPr>
                <a:latin typeface="Poppins"/>
                <a:ea typeface="Poppins"/>
                <a:cs typeface="Poppins"/>
                <a:sym typeface="Poppins"/>
              </a:defRPr>
            </a:lvl3pPr>
            <a:lvl4pPr lvl="3" rtl="0">
              <a:spcBef>
                <a:spcPts val="0"/>
              </a:spcBef>
              <a:spcAft>
                <a:spcPts val="0"/>
              </a:spcAft>
              <a:buSzPts val="3000"/>
              <a:buNone/>
              <a:defRPr>
                <a:latin typeface="Poppins"/>
                <a:ea typeface="Poppins"/>
                <a:cs typeface="Poppins"/>
                <a:sym typeface="Poppins"/>
              </a:defRPr>
            </a:lvl4pPr>
            <a:lvl5pPr lvl="4" rtl="0">
              <a:spcBef>
                <a:spcPts val="0"/>
              </a:spcBef>
              <a:spcAft>
                <a:spcPts val="0"/>
              </a:spcAft>
              <a:buSzPts val="3000"/>
              <a:buNone/>
              <a:defRPr>
                <a:latin typeface="Poppins"/>
                <a:ea typeface="Poppins"/>
                <a:cs typeface="Poppins"/>
                <a:sym typeface="Poppins"/>
              </a:defRPr>
            </a:lvl5pPr>
            <a:lvl6pPr lvl="5" rtl="0">
              <a:spcBef>
                <a:spcPts val="0"/>
              </a:spcBef>
              <a:spcAft>
                <a:spcPts val="0"/>
              </a:spcAft>
              <a:buSzPts val="3000"/>
              <a:buNone/>
              <a:defRPr>
                <a:latin typeface="Poppins"/>
                <a:ea typeface="Poppins"/>
                <a:cs typeface="Poppins"/>
                <a:sym typeface="Poppins"/>
              </a:defRPr>
            </a:lvl6pPr>
            <a:lvl7pPr lvl="6" rtl="0">
              <a:spcBef>
                <a:spcPts val="0"/>
              </a:spcBef>
              <a:spcAft>
                <a:spcPts val="0"/>
              </a:spcAft>
              <a:buSzPts val="3000"/>
              <a:buNone/>
              <a:defRPr>
                <a:latin typeface="Poppins"/>
                <a:ea typeface="Poppins"/>
                <a:cs typeface="Poppins"/>
                <a:sym typeface="Poppins"/>
              </a:defRPr>
            </a:lvl7pPr>
            <a:lvl8pPr lvl="7" rtl="0">
              <a:spcBef>
                <a:spcPts val="0"/>
              </a:spcBef>
              <a:spcAft>
                <a:spcPts val="0"/>
              </a:spcAft>
              <a:buSzPts val="3000"/>
              <a:buNone/>
              <a:defRPr>
                <a:latin typeface="Poppins"/>
                <a:ea typeface="Poppins"/>
                <a:cs typeface="Poppins"/>
                <a:sym typeface="Poppins"/>
              </a:defRPr>
            </a:lvl8pPr>
            <a:lvl9pPr lvl="8" rtl="0">
              <a:spcBef>
                <a:spcPts val="0"/>
              </a:spcBef>
              <a:spcAft>
                <a:spcPts val="0"/>
              </a:spcAft>
              <a:buSzPts val="3000"/>
              <a:buNone/>
              <a:defRPr>
                <a:latin typeface="Poppins"/>
                <a:ea typeface="Poppins"/>
                <a:cs typeface="Poppins"/>
                <a:sym typeface="Poppins"/>
              </a:defRPr>
            </a:lvl9pPr>
          </a:lstStyle>
          <a:p>
            <a:endParaRPr/>
          </a:p>
        </p:txBody>
      </p:sp>
      <p:sp>
        <p:nvSpPr>
          <p:cNvPr id="307" name="Google Shape;307;p17"/>
          <p:cNvSpPr txBox="1">
            <a:spLocks noGrp="1"/>
          </p:cNvSpPr>
          <p:nvPr>
            <p:ph type="subTitle" idx="1"/>
          </p:nvPr>
        </p:nvSpPr>
        <p:spPr>
          <a:xfrm>
            <a:off x="5415412" y="1709785"/>
            <a:ext cx="2272800" cy="463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08" name="Google Shape;308;p17"/>
          <p:cNvSpPr txBox="1">
            <a:spLocks noGrp="1"/>
          </p:cNvSpPr>
          <p:nvPr>
            <p:ph type="title" idx="2"/>
          </p:nvPr>
        </p:nvSpPr>
        <p:spPr>
          <a:xfrm>
            <a:off x="5415415" y="2439200"/>
            <a:ext cx="1317900" cy="373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200"/>
              <a:buNone/>
              <a:defRPr sz="2400" b="1">
                <a:solidFill>
                  <a:schemeClr val="accent3"/>
                </a:solidFill>
              </a:defRPr>
            </a:lvl1pPr>
            <a:lvl2pPr lvl="1" rtl="0">
              <a:spcBef>
                <a:spcPts val="0"/>
              </a:spcBef>
              <a:spcAft>
                <a:spcPts val="0"/>
              </a:spcAft>
              <a:buSzPts val="3000"/>
              <a:buNone/>
              <a:defRPr>
                <a:latin typeface="Poppins"/>
                <a:ea typeface="Poppins"/>
                <a:cs typeface="Poppins"/>
                <a:sym typeface="Poppins"/>
              </a:defRPr>
            </a:lvl2pPr>
            <a:lvl3pPr lvl="2" rtl="0">
              <a:spcBef>
                <a:spcPts val="0"/>
              </a:spcBef>
              <a:spcAft>
                <a:spcPts val="0"/>
              </a:spcAft>
              <a:buSzPts val="3000"/>
              <a:buNone/>
              <a:defRPr>
                <a:latin typeface="Poppins"/>
                <a:ea typeface="Poppins"/>
                <a:cs typeface="Poppins"/>
                <a:sym typeface="Poppins"/>
              </a:defRPr>
            </a:lvl3pPr>
            <a:lvl4pPr lvl="3" rtl="0">
              <a:spcBef>
                <a:spcPts val="0"/>
              </a:spcBef>
              <a:spcAft>
                <a:spcPts val="0"/>
              </a:spcAft>
              <a:buSzPts val="3000"/>
              <a:buNone/>
              <a:defRPr>
                <a:latin typeface="Poppins"/>
                <a:ea typeface="Poppins"/>
                <a:cs typeface="Poppins"/>
                <a:sym typeface="Poppins"/>
              </a:defRPr>
            </a:lvl4pPr>
            <a:lvl5pPr lvl="4" rtl="0">
              <a:spcBef>
                <a:spcPts val="0"/>
              </a:spcBef>
              <a:spcAft>
                <a:spcPts val="0"/>
              </a:spcAft>
              <a:buSzPts val="3000"/>
              <a:buNone/>
              <a:defRPr>
                <a:latin typeface="Poppins"/>
                <a:ea typeface="Poppins"/>
                <a:cs typeface="Poppins"/>
                <a:sym typeface="Poppins"/>
              </a:defRPr>
            </a:lvl5pPr>
            <a:lvl6pPr lvl="5" rtl="0">
              <a:spcBef>
                <a:spcPts val="0"/>
              </a:spcBef>
              <a:spcAft>
                <a:spcPts val="0"/>
              </a:spcAft>
              <a:buSzPts val="3000"/>
              <a:buNone/>
              <a:defRPr>
                <a:latin typeface="Poppins"/>
                <a:ea typeface="Poppins"/>
                <a:cs typeface="Poppins"/>
                <a:sym typeface="Poppins"/>
              </a:defRPr>
            </a:lvl6pPr>
            <a:lvl7pPr lvl="6" rtl="0">
              <a:spcBef>
                <a:spcPts val="0"/>
              </a:spcBef>
              <a:spcAft>
                <a:spcPts val="0"/>
              </a:spcAft>
              <a:buSzPts val="3000"/>
              <a:buNone/>
              <a:defRPr>
                <a:latin typeface="Poppins"/>
                <a:ea typeface="Poppins"/>
                <a:cs typeface="Poppins"/>
                <a:sym typeface="Poppins"/>
              </a:defRPr>
            </a:lvl7pPr>
            <a:lvl8pPr lvl="7" rtl="0">
              <a:spcBef>
                <a:spcPts val="0"/>
              </a:spcBef>
              <a:spcAft>
                <a:spcPts val="0"/>
              </a:spcAft>
              <a:buSzPts val="3000"/>
              <a:buNone/>
              <a:defRPr>
                <a:latin typeface="Poppins"/>
                <a:ea typeface="Poppins"/>
                <a:cs typeface="Poppins"/>
                <a:sym typeface="Poppins"/>
              </a:defRPr>
            </a:lvl8pPr>
            <a:lvl9pPr lvl="8" rtl="0">
              <a:spcBef>
                <a:spcPts val="0"/>
              </a:spcBef>
              <a:spcAft>
                <a:spcPts val="0"/>
              </a:spcAft>
              <a:buSzPts val="3000"/>
              <a:buNone/>
              <a:defRPr>
                <a:latin typeface="Poppins"/>
                <a:ea typeface="Poppins"/>
                <a:cs typeface="Poppins"/>
                <a:sym typeface="Poppins"/>
              </a:defRPr>
            </a:lvl9pPr>
          </a:lstStyle>
          <a:p>
            <a:endParaRPr/>
          </a:p>
        </p:txBody>
      </p:sp>
      <p:sp>
        <p:nvSpPr>
          <p:cNvPr id="309" name="Google Shape;309;p17"/>
          <p:cNvSpPr txBox="1">
            <a:spLocks noGrp="1"/>
          </p:cNvSpPr>
          <p:nvPr>
            <p:ph type="subTitle" idx="3"/>
          </p:nvPr>
        </p:nvSpPr>
        <p:spPr>
          <a:xfrm>
            <a:off x="5415412" y="2849735"/>
            <a:ext cx="2272800" cy="463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10" name="Google Shape;310;p17"/>
          <p:cNvSpPr txBox="1">
            <a:spLocks noGrp="1"/>
          </p:cNvSpPr>
          <p:nvPr>
            <p:ph type="title" idx="4"/>
          </p:nvPr>
        </p:nvSpPr>
        <p:spPr>
          <a:xfrm>
            <a:off x="5415415" y="3579150"/>
            <a:ext cx="1317900" cy="373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200"/>
              <a:buNone/>
              <a:defRPr sz="2400" b="1">
                <a:solidFill>
                  <a:schemeClr val="accent3"/>
                </a:solidFill>
              </a:defRPr>
            </a:lvl1pPr>
            <a:lvl2pPr lvl="1" rtl="0">
              <a:spcBef>
                <a:spcPts val="0"/>
              </a:spcBef>
              <a:spcAft>
                <a:spcPts val="0"/>
              </a:spcAft>
              <a:buSzPts val="3000"/>
              <a:buNone/>
              <a:defRPr>
                <a:latin typeface="Poppins"/>
                <a:ea typeface="Poppins"/>
                <a:cs typeface="Poppins"/>
                <a:sym typeface="Poppins"/>
              </a:defRPr>
            </a:lvl2pPr>
            <a:lvl3pPr lvl="2" rtl="0">
              <a:spcBef>
                <a:spcPts val="0"/>
              </a:spcBef>
              <a:spcAft>
                <a:spcPts val="0"/>
              </a:spcAft>
              <a:buSzPts val="3000"/>
              <a:buNone/>
              <a:defRPr>
                <a:latin typeface="Poppins"/>
                <a:ea typeface="Poppins"/>
                <a:cs typeface="Poppins"/>
                <a:sym typeface="Poppins"/>
              </a:defRPr>
            </a:lvl3pPr>
            <a:lvl4pPr lvl="3" rtl="0">
              <a:spcBef>
                <a:spcPts val="0"/>
              </a:spcBef>
              <a:spcAft>
                <a:spcPts val="0"/>
              </a:spcAft>
              <a:buSzPts val="3000"/>
              <a:buNone/>
              <a:defRPr>
                <a:latin typeface="Poppins"/>
                <a:ea typeface="Poppins"/>
                <a:cs typeface="Poppins"/>
                <a:sym typeface="Poppins"/>
              </a:defRPr>
            </a:lvl4pPr>
            <a:lvl5pPr lvl="4" rtl="0">
              <a:spcBef>
                <a:spcPts val="0"/>
              </a:spcBef>
              <a:spcAft>
                <a:spcPts val="0"/>
              </a:spcAft>
              <a:buSzPts val="3000"/>
              <a:buNone/>
              <a:defRPr>
                <a:latin typeface="Poppins"/>
                <a:ea typeface="Poppins"/>
                <a:cs typeface="Poppins"/>
                <a:sym typeface="Poppins"/>
              </a:defRPr>
            </a:lvl5pPr>
            <a:lvl6pPr lvl="5" rtl="0">
              <a:spcBef>
                <a:spcPts val="0"/>
              </a:spcBef>
              <a:spcAft>
                <a:spcPts val="0"/>
              </a:spcAft>
              <a:buSzPts val="3000"/>
              <a:buNone/>
              <a:defRPr>
                <a:latin typeface="Poppins"/>
                <a:ea typeface="Poppins"/>
                <a:cs typeface="Poppins"/>
                <a:sym typeface="Poppins"/>
              </a:defRPr>
            </a:lvl6pPr>
            <a:lvl7pPr lvl="6" rtl="0">
              <a:spcBef>
                <a:spcPts val="0"/>
              </a:spcBef>
              <a:spcAft>
                <a:spcPts val="0"/>
              </a:spcAft>
              <a:buSzPts val="3000"/>
              <a:buNone/>
              <a:defRPr>
                <a:latin typeface="Poppins"/>
                <a:ea typeface="Poppins"/>
                <a:cs typeface="Poppins"/>
                <a:sym typeface="Poppins"/>
              </a:defRPr>
            </a:lvl7pPr>
            <a:lvl8pPr lvl="7" rtl="0">
              <a:spcBef>
                <a:spcPts val="0"/>
              </a:spcBef>
              <a:spcAft>
                <a:spcPts val="0"/>
              </a:spcAft>
              <a:buSzPts val="3000"/>
              <a:buNone/>
              <a:defRPr>
                <a:latin typeface="Poppins"/>
                <a:ea typeface="Poppins"/>
                <a:cs typeface="Poppins"/>
                <a:sym typeface="Poppins"/>
              </a:defRPr>
            </a:lvl8pPr>
            <a:lvl9pPr lvl="8" rtl="0">
              <a:spcBef>
                <a:spcPts val="0"/>
              </a:spcBef>
              <a:spcAft>
                <a:spcPts val="0"/>
              </a:spcAft>
              <a:buSzPts val="3000"/>
              <a:buNone/>
              <a:defRPr>
                <a:latin typeface="Poppins"/>
                <a:ea typeface="Poppins"/>
                <a:cs typeface="Poppins"/>
                <a:sym typeface="Poppins"/>
              </a:defRPr>
            </a:lvl9pPr>
          </a:lstStyle>
          <a:p>
            <a:endParaRPr/>
          </a:p>
        </p:txBody>
      </p:sp>
      <p:sp>
        <p:nvSpPr>
          <p:cNvPr id="311" name="Google Shape;311;p17"/>
          <p:cNvSpPr txBox="1">
            <a:spLocks noGrp="1"/>
          </p:cNvSpPr>
          <p:nvPr>
            <p:ph type="subTitle" idx="5"/>
          </p:nvPr>
        </p:nvSpPr>
        <p:spPr>
          <a:xfrm>
            <a:off x="5415412" y="3989685"/>
            <a:ext cx="2272800" cy="463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12" name="Google Shape;312;p17"/>
          <p:cNvSpPr txBox="1">
            <a:spLocks noGrp="1"/>
          </p:cNvSpPr>
          <p:nvPr>
            <p:ph type="title" idx="6"/>
          </p:nvPr>
        </p:nvSpPr>
        <p:spPr>
          <a:xfrm flipH="1">
            <a:off x="2410673" y="1299250"/>
            <a:ext cx="1317900" cy="373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4"/>
              </a:buClr>
              <a:buSzPts val="2200"/>
              <a:buNone/>
              <a:defRPr sz="2400" b="1">
                <a:solidFill>
                  <a:schemeClr val="accent3"/>
                </a:solidFill>
              </a:defRPr>
            </a:lvl1pPr>
            <a:lvl2pPr lvl="1" algn="r" rtl="0">
              <a:spcBef>
                <a:spcPts val="0"/>
              </a:spcBef>
              <a:spcAft>
                <a:spcPts val="0"/>
              </a:spcAft>
              <a:buSzPts val="3000"/>
              <a:buNone/>
              <a:defRPr>
                <a:latin typeface="Poppins"/>
                <a:ea typeface="Poppins"/>
                <a:cs typeface="Poppins"/>
                <a:sym typeface="Poppins"/>
              </a:defRPr>
            </a:lvl2pPr>
            <a:lvl3pPr lvl="2" algn="r" rtl="0">
              <a:spcBef>
                <a:spcPts val="0"/>
              </a:spcBef>
              <a:spcAft>
                <a:spcPts val="0"/>
              </a:spcAft>
              <a:buSzPts val="3000"/>
              <a:buNone/>
              <a:defRPr>
                <a:latin typeface="Poppins"/>
                <a:ea typeface="Poppins"/>
                <a:cs typeface="Poppins"/>
                <a:sym typeface="Poppins"/>
              </a:defRPr>
            </a:lvl3pPr>
            <a:lvl4pPr lvl="3" algn="r" rtl="0">
              <a:spcBef>
                <a:spcPts val="0"/>
              </a:spcBef>
              <a:spcAft>
                <a:spcPts val="0"/>
              </a:spcAft>
              <a:buSzPts val="3000"/>
              <a:buNone/>
              <a:defRPr>
                <a:latin typeface="Poppins"/>
                <a:ea typeface="Poppins"/>
                <a:cs typeface="Poppins"/>
                <a:sym typeface="Poppins"/>
              </a:defRPr>
            </a:lvl4pPr>
            <a:lvl5pPr lvl="4" algn="r" rtl="0">
              <a:spcBef>
                <a:spcPts val="0"/>
              </a:spcBef>
              <a:spcAft>
                <a:spcPts val="0"/>
              </a:spcAft>
              <a:buSzPts val="3000"/>
              <a:buNone/>
              <a:defRPr>
                <a:latin typeface="Poppins"/>
                <a:ea typeface="Poppins"/>
                <a:cs typeface="Poppins"/>
                <a:sym typeface="Poppins"/>
              </a:defRPr>
            </a:lvl5pPr>
            <a:lvl6pPr lvl="5" algn="r" rtl="0">
              <a:spcBef>
                <a:spcPts val="0"/>
              </a:spcBef>
              <a:spcAft>
                <a:spcPts val="0"/>
              </a:spcAft>
              <a:buSzPts val="3000"/>
              <a:buNone/>
              <a:defRPr>
                <a:latin typeface="Poppins"/>
                <a:ea typeface="Poppins"/>
                <a:cs typeface="Poppins"/>
                <a:sym typeface="Poppins"/>
              </a:defRPr>
            </a:lvl6pPr>
            <a:lvl7pPr lvl="6" algn="r" rtl="0">
              <a:spcBef>
                <a:spcPts val="0"/>
              </a:spcBef>
              <a:spcAft>
                <a:spcPts val="0"/>
              </a:spcAft>
              <a:buSzPts val="3000"/>
              <a:buNone/>
              <a:defRPr>
                <a:latin typeface="Poppins"/>
                <a:ea typeface="Poppins"/>
                <a:cs typeface="Poppins"/>
                <a:sym typeface="Poppins"/>
              </a:defRPr>
            </a:lvl7pPr>
            <a:lvl8pPr lvl="7" algn="r" rtl="0">
              <a:spcBef>
                <a:spcPts val="0"/>
              </a:spcBef>
              <a:spcAft>
                <a:spcPts val="0"/>
              </a:spcAft>
              <a:buSzPts val="3000"/>
              <a:buNone/>
              <a:defRPr>
                <a:latin typeface="Poppins"/>
                <a:ea typeface="Poppins"/>
                <a:cs typeface="Poppins"/>
                <a:sym typeface="Poppins"/>
              </a:defRPr>
            </a:lvl8pPr>
            <a:lvl9pPr lvl="8" algn="r" rtl="0">
              <a:spcBef>
                <a:spcPts val="0"/>
              </a:spcBef>
              <a:spcAft>
                <a:spcPts val="0"/>
              </a:spcAft>
              <a:buSzPts val="3000"/>
              <a:buNone/>
              <a:defRPr>
                <a:latin typeface="Poppins"/>
                <a:ea typeface="Poppins"/>
                <a:cs typeface="Poppins"/>
                <a:sym typeface="Poppins"/>
              </a:defRPr>
            </a:lvl9pPr>
          </a:lstStyle>
          <a:p>
            <a:endParaRPr/>
          </a:p>
        </p:txBody>
      </p:sp>
      <p:sp>
        <p:nvSpPr>
          <p:cNvPr id="313" name="Google Shape;313;p17"/>
          <p:cNvSpPr txBox="1">
            <a:spLocks noGrp="1"/>
          </p:cNvSpPr>
          <p:nvPr>
            <p:ph type="subTitle" idx="7"/>
          </p:nvPr>
        </p:nvSpPr>
        <p:spPr>
          <a:xfrm flipH="1">
            <a:off x="1455775" y="1709785"/>
            <a:ext cx="2272800" cy="463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600"/>
              <a:buNone/>
              <a:defRPr sz="14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14" name="Google Shape;314;p17"/>
          <p:cNvSpPr txBox="1">
            <a:spLocks noGrp="1"/>
          </p:cNvSpPr>
          <p:nvPr>
            <p:ph type="title" idx="8"/>
          </p:nvPr>
        </p:nvSpPr>
        <p:spPr>
          <a:xfrm flipH="1">
            <a:off x="2410673" y="2439200"/>
            <a:ext cx="1317900" cy="373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4"/>
              </a:buClr>
              <a:buSzPts val="2200"/>
              <a:buNone/>
              <a:defRPr sz="2400" b="1">
                <a:solidFill>
                  <a:schemeClr val="accent3"/>
                </a:solidFill>
              </a:defRPr>
            </a:lvl1pPr>
            <a:lvl2pPr lvl="1" algn="r" rtl="0">
              <a:spcBef>
                <a:spcPts val="0"/>
              </a:spcBef>
              <a:spcAft>
                <a:spcPts val="0"/>
              </a:spcAft>
              <a:buSzPts val="3000"/>
              <a:buNone/>
              <a:defRPr>
                <a:latin typeface="Poppins"/>
                <a:ea typeface="Poppins"/>
                <a:cs typeface="Poppins"/>
                <a:sym typeface="Poppins"/>
              </a:defRPr>
            </a:lvl2pPr>
            <a:lvl3pPr lvl="2" algn="r" rtl="0">
              <a:spcBef>
                <a:spcPts val="0"/>
              </a:spcBef>
              <a:spcAft>
                <a:spcPts val="0"/>
              </a:spcAft>
              <a:buSzPts val="3000"/>
              <a:buNone/>
              <a:defRPr>
                <a:latin typeface="Poppins"/>
                <a:ea typeface="Poppins"/>
                <a:cs typeface="Poppins"/>
                <a:sym typeface="Poppins"/>
              </a:defRPr>
            </a:lvl3pPr>
            <a:lvl4pPr lvl="3" algn="r" rtl="0">
              <a:spcBef>
                <a:spcPts val="0"/>
              </a:spcBef>
              <a:spcAft>
                <a:spcPts val="0"/>
              </a:spcAft>
              <a:buSzPts val="3000"/>
              <a:buNone/>
              <a:defRPr>
                <a:latin typeface="Poppins"/>
                <a:ea typeface="Poppins"/>
                <a:cs typeface="Poppins"/>
                <a:sym typeface="Poppins"/>
              </a:defRPr>
            </a:lvl4pPr>
            <a:lvl5pPr lvl="4" algn="r" rtl="0">
              <a:spcBef>
                <a:spcPts val="0"/>
              </a:spcBef>
              <a:spcAft>
                <a:spcPts val="0"/>
              </a:spcAft>
              <a:buSzPts val="3000"/>
              <a:buNone/>
              <a:defRPr>
                <a:latin typeface="Poppins"/>
                <a:ea typeface="Poppins"/>
                <a:cs typeface="Poppins"/>
                <a:sym typeface="Poppins"/>
              </a:defRPr>
            </a:lvl5pPr>
            <a:lvl6pPr lvl="5" algn="r" rtl="0">
              <a:spcBef>
                <a:spcPts val="0"/>
              </a:spcBef>
              <a:spcAft>
                <a:spcPts val="0"/>
              </a:spcAft>
              <a:buSzPts val="3000"/>
              <a:buNone/>
              <a:defRPr>
                <a:latin typeface="Poppins"/>
                <a:ea typeface="Poppins"/>
                <a:cs typeface="Poppins"/>
                <a:sym typeface="Poppins"/>
              </a:defRPr>
            </a:lvl6pPr>
            <a:lvl7pPr lvl="6" algn="r" rtl="0">
              <a:spcBef>
                <a:spcPts val="0"/>
              </a:spcBef>
              <a:spcAft>
                <a:spcPts val="0"/>
              </a:spcAft>
              <a:buSzPts val="3000"/>
              <a:buNone/>
              <a:defRPr>
                <a:latin typeface="Poppins"/>
                <a:ea typeface="Poppins"/>
                <a:cs typeface="Poppins"/>
                <a:sym typeface="Poppins"/>
              </a:defRPr>
            </a:lvl7pPr>
            <a:lvl8pPr lvl="7" algn="r" rtl="0">
              <a:spcBef>
                <a:spcPts val="0"/>
              </a:spcBef>
              <a:spcAft>
                <a:spcPts val="0"/>
              </a:spcAft>
              <a:buSzPts val="3000"/>
              <a:buNone/>
              <a:defRPr>
                <a:latin typeface="Poppins"/>
                <a:ea typeface="Poppins"/>
                <a:cs typeface="Poppins"/>
                <a:sym typeface="Poppins"/>
              </a:defRPr>
            </a:lvl8pPr>
            <a:lvl9pPr lvl="8" algn="r" rtl="0">
              <a:spcBef>
                <a:spcPts val="0"/>
              </a:spcBef>
              <a:spcAft>
                <a:spcPts val="0"/>
              </a:spcAft>
              <a:buSzPts val="3000"/>
              <a:buNone/>
              <a:defRPr>
                <a:latin typeface="Poppins"/>
                <a:ea typeface="Poppins"/>
                <a:cs typeface="Poppins"/>
                <a:sym typeface="Poppins"/>
              </a:defRPr>
            </a:lvl9pPr>
          </a:lstStyle>
          <a:p>
            <a:endParaRPr/>
          </a:p>
        </p:txBody>
      </p:sp>
      <p:sp>
        <p:nvSpPr>
          <p:cNvPr id="315" name="Google Shape;315;p17"/>
          <p:cNvSpPr txBox="1">
            <a:spLocks noGrp="1"/>
          </p:cNvSpPr>
          <p:nvPr>
            <p:ph type="subTitle" idx="9"/>
          </p:nvPr>
        </p:nvSpPr>
        <p:spPr>
          <a:xfrm flipH="1">
            <a:off x="1455775" y="2849735"/>
            <a:ext cx="2272800" cy="463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600"/>
              <a:buNone/>
              <a:defRPr sz="14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16" name="Google Shape;316;p17"/>
          <p:cNvSpPr txBox="1">
            <a:spLocks noGrp="1"/>
          </p:cNvSpPr>
          <p:nvPr>
            <p:ph type="title" idx="13"/>
          </p:nvPr>
        </p:nvSpPr>
        <p:spPr>
          <a:xfrm flipH="1">
            <a:off x="2410673" y="3579150"/>
            <a:ext cx="1317900" cy="373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4"/>
              </a:buClr>
              <a:buSzPts val="2200"/>
              <a:buNone/>
              <a:defRPr sz="2400" b="1">
                <a:solidFill>
                  <a:schemeClr val="accent3"/>
                </a:solidFill>
              </a:defRPr>
            </a:lvl1pPr>
            <a:lvl2pPr lvl="1" algn="r" rtl="0">
              <a:spcBef>
                <a:spcPts val="0"/>
              </a:spcBef>
              <a:spcAft>
                <a:spcPts val="0"/>
              </a:spcAft>
              <a:buSzPts val="3000"/>
              <a:buNone/>
              <a:defRPr>
                <a:latin typeface="Poppins"/>
                <a:ea typeface="Poppins"/>
                <a:cs typeface="Poppins"/>
                <a:sym typeface="Poppins"/>
              </a:defRPr>
            </a:lvl2pPr>
            <a:lvl3pPr lvl="2" algn="r" rtl="0">
              <a:spcBef>
                <a:spcPts val="0"/>
              </a:spcBef>
              <a:spcAft>
                <a:spcPts val="0"/>
              </a:spcAft>
              <a:buSzPts val="3000"/>
              <a:buNone/>
              <a:defRPr>
                <a:latin typeface="Poppins"/>
                <a:ea typeface="Poppins"/>
                <a:cs typeface="Poppins"/>
                <a:sym typeface="Poppins"/>
              </a:defRPr>
            </a:lvl3pPr>
            <a:lvl4pPr lvl="3" algn="r" rtl="0">
              <a:spcBef>
                <a:spcPts val="0"/>
              </a:spcBef>
              <a:spcAft>
                <a:spcPts val="0"/>
              </a:spcAft>
              <a:buSzPts val="3000"/>
              <a:buNone/>
              <a:defRPr>
                <a:latin typeface="Poppins"/>
                <a:ea typeface="Poppins"/>
                <a:cs typeface="Poppins"/>
                <a:sym typeface="Poppins"/>
              </a:defRPr>
            </a:lvl4pPr>
            <a:lvl5pPr lvl="4" algn="r" rtl="0">
              <a:spcBef>
                <a:spcPts val="0"/>
              </a:spcBef>
              <a:spcAft>
                <a:spcPts val="0"/>
              </a:spcAft>
              <a:buSzPts val="3000"/>
              <a:buNone/>
              <a:defRPr>
                <a:latin typeface="Poppins"/>
                <a:ea typeface="Poppins"/>
                <a:cs typeface="Poppins"/>
                <a:sym typeface="Poppins"/>
              </a:defRPr>
            </a:lvl5pPr>
            <a:lvl6pPr lvl="5" algn="r" rtl="0">
              <a:spcBef>
                <a:spcPts val="0"/>
              </a:spcBef>
              <a:spcAft>
                <a:spcPts val="0"/>
              </a:spcAft>
              <a:buSzPts val="3000"/>
              <a:buNone/>
              <a:defRPr>
                <a:latin typeface="Poppins"/>
                <a:ea typeface="Poppins"/>
                <a:cs typeface="Poppins"/>
                <a:sym typeface="Poppins"/>
              </a:defRPr>
            </a:lvl6pPr>
            <a:lvl7pPr lvl="6" algn="r" rtl="0">
              <a:spcBef>
                <a:spcPts val="0"/>
              </a:spcBef>
              <a:spcAft>
                <a:spcPts val="0"/>
              </a:spcAft>
              <a:buSzPts val="3000"/>
              <a:buNone/>
              <a:defRPr>
                <a:latin typeface="Poppins"/>
                <a:ea typeface="Poppins"/>
                <a:cs typeface="Poppins"/>
                <a:sym typeface="Poppins"/>
              </a:defRPr>
            </a:lvl7pPr>
            <a:lvl8pPr lvl="7" algn="r" rtl="0">
              <a:spcBef>
                <a:spcPts val="0"/>
              </a:spcBef>
              <a:spcAft>
                <a:spcPts val="0"/>
              </a:spcAft>
              <a:buSzPts val="3000"/>
              <a:buNone/>
              <a:defRPr>
                <a:latin typeface="Poppins"/>
                <a:ea typeface="Poppins"/>
                <a:cs typeface="Poppins"/>
                <a:sym typeface="Poppins"/>
              </a:defRPr>
            </a:lvl8pPr>
            <a:lvl9pPr lvl="8" algn="r" rtl="0">
              <a:spcBef>
                <a:spcPts val="0"/>
              </a:spcBef>
              <a:spcAft>
                <a:spcPts val="0"/>
              </a:spcAft>
              <a:buSzPts val="3000"/>
              <a:buNone/>
              <a:defRPr>
                <a:latin typeface="Poppins"/>
                <a:ea typeface="Poppins"/>
                <a:cs typeface="Poppins"/>
                <a:sym typeface="Poppins"/>
              </a:defRPr>
            </a:lvl9pPr>
          </a:lstStyle>
          <a:p>
            <a:endParaRPr/>
          </a:p>
        </p:txBody>
      </p:sp>
      <p:sp>
        <p:nvSpPr>
          <p:cNvPr id="317" name="Google Shape;317;p17"/>
          <p:cNvSpPr txBox="1">
            <a:spLocks noGrp="1"/>
          </p:cNvSpPr>
          <p:nvPr>
            <p:ph type="subTitle" idx="14"/>
          </p:nvPr>
        </p:nvSpPr>
        <p:spPr>
          <a:xfrm flipH="1">
            <a:off x="1455775" y="3989685"/>
            <a:ext cx="2272800" cy="463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600"/>
              <a:buNone/>
              <a:defRPr sz="14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18" name="Google Shape;318;p17"/>
          <p:cNvSpPr/>
          <p:nvPr/>
        </p:nvSpPr>
        <p:spPr>
          <a:xfrm rot="10800000">
            <a:off x="6616075" y="428613"/>
            <a:ext cx="2527925" cy="221766"/>
          </a:xfrm>
          <a:custGeom>
            <a:avLst/>
            <a:gdLst/>
            <a:ahLst/>
            <a:cxnLst/>
            <a:rect l="l" t="t" r="r" b="b"/>
            <a:pathLst>
              <a:path w="45049" h="3952" extrusionOk="0">
                <a:moveTo>
                  <a:pt x="0" y="1"/>
                </a:moveTo>
                <a:lnTo>
                  <a:pt x="0" y="3952"/>
                </a:lnTo>
                <a:cubicBezTo>
                  <a:pt x="1610" y="3513"/>
                  <a:pt x="3220" y="3196"/>
                  <a:pt x="4854" y="3025"/>
                </a:cubicBezTo>
                <a:cubicBezTo>
                  <a:pt x="6659" y="2830"/>
                  <a:pt x="8482" y="2787"/>
                  <a:pt x="10308" y="2787"/>
                </a:cubicBezTo>
                <a:cubicBezTo>
                  <a:pt x="11728" y="2787"/>
                  <a:pt x="13151" y="2813"/>
                  <a:pt x="14567" y="2813"/>
                </a:cubicBezTo>
                <a:cubicBezTo>
                  <a:pt x="14972" y="2813"/>
                  <a:pt x="15377" y="2811"/>
                  <a:pt x="15780" y="2806"/>
                </a:cubicBezTo>
                <a:cubicBezTo>
                  <a:pt x="25609" y="2659"/>
                  <a:pt x="35268" y="586"/>
                  <a:pt x="45048" y="50"/>
                </a:cubicBezTo>
                <a:lnTo>
                  <a:pt x="45048" y="50"/>
                </a:lnTo>
                <a:cubicBezTo>
                  <a:pt x="41999" y="123"/>
                  <a:pt x="38926" y="172"/>
                  <a:pt x="35853" y="245"/>
                </a:cubicBezTo>
                <a:cubicBezTo>
                  <a:pt x="28195" y="391"/>
                  <a:pt x="20561" y="513"/>
                  <a:pt x="12902" y="635"/>
                </a:cubicBezTo>
                <a:cubicBezTo>
                  <a:pt x="11554" y="654"/>
                  <a:pt x="10201" y="673"/>
                  <a:pt x="8849" y="673"/>
                </a:cubicBezTo>
                <a:cubicBezTo>
                  <a:pt x="6754" y="673"/>
                  <a:pt x="4661" y="627"/>
                  <a:pt x="2586" y="464"/>
                </a:cubicBezTo>
                <a:cubicBezTo>
                  <a:pt x="1708" y="391"/>
                  <a:pt x="854" y="245"/>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7"/>
          <p:cNvSpPr/>
          <p:nvPr/>
        </p:nvSpPr>
        <p:spPr>
          <a:xfrm>
            <a:off x="0" y="4759501"/>
            <a:ext cx="3212165" cy="290473"/>
          </a:xfrm>
          <a:custGeom>
            <a:avLst/>
            <a:gdLst/>
            <a:ahLst/>
            <a:cxnLst/>
            <a:rect l="l" t="t" r="r" b="b"/>
            <a:pathLst>
              <a:path w="72731" h="6577" extrusionOk="0">
                <a:moveTo>
                  <a:pt x="6033" y="0"/>
                </a:moveTo>
                <a:cubicBezTo>
                  <a:pt x="4022" y="0"/>
                  <a:pt x="2008" y="129"/>
                  <a:pt x="0" y="387"/>
                </a:cubicBezTo>
                <a:lnTo>
                  <a:pt x="0" y="5924"/>
                </a:lnTo>
                <a:cubicBezTo>
                  <a:pt x="2212" y="5131"/>
                  <a:pt x="4316" y="4071"/>
                  <a:pt x="6558" y="4071"/>
                </a:cubicBezTo>
                <a:cubicBezTo>
                  <a:pt x="6937" y="4071"/>
                  <a:pt x="7320" y="4101"/>
                  <a:pt x="7707" y="4168"/>
                </a:cubicBezTo>
                <a:cubicBezTo>
                  <a:pt x="9049" y="4387"/>
                  <a:pt x="10171" y="5046"/>
                  <a:pt x="11439" y="5436"/>
                </a:cubicBezTo>
                <a:cubicBezTo>
                  <a:pt x="12854" y="5851"/>
                  <a:pt x="14390" y="5973"/>
                  <a:pt x="15902" y="6070"/>
                </a:cubicBezTo>
                <a:cubicBezTo>
                  <a:pt x="21369" y="6417"/>
                  <a:pt x="26835" y="6576"/>
                  <a:pt x="32316" y="6576"/>
                </a:cubicBezTo>
                <a:cubicBezTo>
                  <a:pt x="33389" y="6576"/>
                  <a:pt x="34462" y="6570"/>
                  <a:pt x="35536" y="6558"/>
                </a:cubicBezTo>
                <a:cubicBezTo>
                  <a:pt x="31390" y="6412"/>
                  <a:pt x="27292" y="5851"/>
                  <a:pt x="23268" y="4826"/>
                </a:cubicBezTo>
                <a:cubicBezTo>
                  <a:pt x="25338" y="4383"/>
                  <a:pt x="27448" y="4225"/>
                  <a:pt x="29580" y="4225"/>
                </a:cubicBezTo>
                <a:cubicBezTo>
                  <a:pt x="34128" y="4225"/>
                  <a:pt x="38774" y="4944"/>
                  <a:pt x="43341" y="5143"/>
                </a:cubicBezTo>
                <a:cubicBezTo>
                  <a:pt x="44191" y="5178"/>
                  <a:pt x="45042" y="5194"/>
                  <a:pt x="45893" y="5194"/>
                </a:cubicBezTo>
                <a:cubicBezTo>
                  <a:pt x="50407" y="5194"/>
                  <a:pt x="54919" y="4749"/>
                  <a:pt x="59414" y="4339"/>
                </a:cubicBezTo>
                <a:cubicBezTo>
                  <a:pt x="63901" y="3900"/>
                  <a:pt x="68462" y="3461"/>
                  <a:pt x="72730" y="2265"/>
                </a:cubicBezTo>
                <a:cubicBezTo>
                  <a:pt x="70452" y="1811"/>
                  <a:pt x="68142" y="1652"/>
                  <a:pt x="65813" y="1652"/>
                </a:cubicBezTo>
                <a:cubicBezTo>
                  <a:pt x="60350" y="1652"/>
                  <a:pt x="54781" y="2528"/>
                  <a:pt x="49275" y="2528"/>
                </a:cubicBezTo>
                <a:cubicBezTo>
                  <a:pt x="48434" y="2528"/>
                  <a:pt x="47593" y="2508"/>
                  <a:pt x="46755" y="2461"/>
                </a:cubicBezTo>
                <a:cubicBezTo>
                  <a:pt x="40531" y="2132"/>
                  <a:pt x="34410" y="350"/>
                  <a:pt x="28276" y="350"/>
                </a:cubicBezTo>
                <a:cubicBezTo>
                  <a:pt x="27128" y="350"/>
                  <a:pt x="25979" y="412"/>
                  <a:pt x="24829" y="558"/>
                </a:cubicBezTo>
                <a:cubicBezTo>
                  <a:pt x="23024" y="802"/>
                  <a:pt x="21268" y="1217"/>
                  <a:pt x="19463" y="1266"/>
                </a:cubicBezTo>
                <a:cubicBezTo>
                  <a:pt x="19310" y="1271"/>
                  <a:pt x="19157" y="1273"/>
                  <a:pt x="19005" y="1273"/>
                </a:cubicBezTo>
                <a:cubicBezTo>
                  <a:pt x="17014" y="1273"/>
                  <a:pt x="15045" y="851"/>
                  <a:pt x="13098" y="534"/>
                </a:cubicBezTo>
                <a:cubicBezTo>
                  <a:pt x="10753" y="178"/>
                  <a:pt x="8395" y="0"/>
                  <a:pt x="60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7"/>
          <p:cNvSpPr txBox="1">
            <a:spLocks noGrp="1"/>
          </p:cNvSpPr>
          <p:nvPr>
            <p:ph type="title" idx="15"/>
          </p:nvPr>
        </p:nvSpPr>
        <p:spPr>
          <a:xfrm>
            <a:off x="713225" y="537600"/>
            <a:ext cx="4888200" cy="428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3000"/>
              <a:buNone/>
              <a:defRPr>
                <a:solidFill>
                  <a:schemeClr val="accent3"/>
                </a:solidFill>
              </a:defRPr>
            </a:lvl1pPr>
            <a:lvl2pPr lvl="1" rtl="0">
              <a:spcBef>
                <a:spcPts val="0"/>
              </a:spcBef>
              <a:spcAft>
                <a:spcPts val="0"/>
              </a:spcAft>
              <a:buClr>
                <a:srgbClr val="FFFFFF"/>
              </a:buClr>
              <a:buSzPts val="3000"/>
              <a:buNone/>
              <a:defRPr>
                <a:solidFill>
                  <a:srgbClr val="FFFFFF"/>
                </a:solidFill>
              </a:defRPr>
            </a:lvl2pPr>
            <a:lvl3pPr lvl="2" rtl="0">
              <a:spcBef>
                <a:spcPts val="0"/>
              </a:spcBef>
              <a:spcAft>
                <a:spcPts val="0"/>
              </a:spcAft>
              <a:buClr>
                <a:srgbClr val="FFFFFF"/>
              </a:buClr>
              <a:buSzPts val="3000"/>
              <a:buNone/>
              <a:defRPr>
                <a:solidFill>
                  <a:srgbClr val="FFFFFF"/>
                </a:solidFill>
              </a:defRPr>
            </a:lvl3pPr>
            <a:lvl4pPr lvl="3" rtl="0">
              <a:spcBef>
                <a:spcPts val="0"/>
              </a:spcBef>
              <a:spcAft>
                <a:spcPts val="0"/>
              </a:spcAft>
              <a:buClr>
                <a:srgbClr val="FFFFFF"/>
              </a:buClr>
              <a:buSzPts val="3000"/>
              <a:buNone/>
              <a:defRPr>
                <a:solidFill>
                  <a:srgbClr val="FFFFFF"/>
                </a:solidFill>
              </a:defRPr>
            </a:lvl4pPr>
            <a:lvl5pPr lvl="4" rtl="0">
              <a:spcBef>
                <a:spcPts val="0"/>
              </a:spcBef>
              <a:spcAft>
                <a:spcPts val="0"/>
              </a:spcAft>
              <a:buClr>
                <a:srgbClr val="FFFFFF"/>
              </a:buClr>
              <a:buSzPts val="3000"/>
              <a:buNone/>
              <a:defRPr>
                <a:solidFill>
                  <a:srgbClr val="FFFFFF"/>
                </a:solidFill>
              </a:defRPr>
            </a:lvl5pPr>
            <a:lvl6pPr lvl="5" rtl="0">
              <a:spcBef>
                <a:spcPts val="0"/>
              </a:spcBef>
              <a:spcAft>
                <a:spcPts val="0"/>
              </a:spcAft>
              <a:buClr>
                <a:srgbClr val="FFFFFF"/>
              </a:buClr>
              <a:buSzPts val="3000"/>
              <a:buNone/>
              <a:defRPr>
                <a:solidFill>
                  <a:srgbClr val="FFFFFF"/>
                </a:solidFill>
              </a:defRPr>
            </a:lvl6pPr>
            <a:lvl7pPr lvl="6" rtl="0">
              <a:spcBef>
                <a:spcPts val="0"/>
              </a:spcBef>
              <a:spcAft>
                <a:spcPts val="0"/>
              </a:spcAft>
              <a:buClr>
                <a:srgbClr val="FFFFFF"/>
              </a:buClr>
              <a:buSzPts val="3000"/>
              <a:buNone/>
              <a:defRPr>
                <a:solidFill>
                  <a:srgbClr val="FFFFFF"/>
                </a:solidFill>
              </a:defRPr>
            </a:lvl7pPr>
            <a:lvl8pPr lvl="7" rtl="0">
              <a:spcBef>
                <a:spcPts val="0"/>
              </a:spcBef>
              <a:spcAft>
                <a:spcPts val="0"/>
              </a:spcAft>
              <a:buClr>
                <a:srgbClr val="FFFFFF"/>
              </a:buClr>
              <a:buSzPts val="3000"/>
              <a:buNone/>
              <a:defRPr>
                <a:solidFill>
                  <a:srgbClr val="FFFFFF"/>
                </a:solidFill>
              </a:defRPr>
            </a:lvl8pPr>
            <a:lvl9pPr lvl="8" rtl="0">
              <a:spcBef>
                <a:spcPts val="0"/>
              </a:spcBef>
              <a:spcAft>
                <a:spcPts val="0"/>
              </a:spcAft>
              <a:buClr>
                <a:srgbClr val="FFFFFF"/>
              </a:buClr>
              <a:buSzPts val="3000"/>
              <a:buNone/>
              <a:defRPr>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8">
  <p:cSld name="CUSTOM_5_1_1_1_1_1_1">
    <p:spTree>
      <p:nvGrpSpPr>
        <p:cNvPr id="1" name="Shape 344"/>
        <p:cNvGrpSpPr/>
        <p:nvPr/>
      </p:nvGrpSpPr>
      <p:grpSpPr>
        <a:xfrm>
          <a:off x="0" y="0"/>
          <a:ext cx="0" cy="0"/>
          <a:chOff x="0" y="0"/>
          <a:chExt cx="0" cy="0"/>
        </a:xfrm>
      </p:grpSpPr>
      <p:sp>
        <p:nvSpPr>
          <p:cNvPr id="345" name="Google Shape;345;p24"/>
          <p:cNvSpPr txBox="1">
            <a:spLocks noGrp="1"/>
          </p:cNvSpPr>
          <p:nvPr>
            <p:ph type="title"/>
          </p:nvPr>
        </p:nvSpPr>
        <p:spPr>
          <a:xfrm>
            <a:off x="713225" y="537600"/>
            <a:ext cx="5521500" cy="428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3000"/>
              <a:buNone/>
              <a:defRPr>
                <a:solidFill>
                  <a:schemeClr val="accent3"/>
                </a:solidFill>
              </a:defRPr>
            </a:lvl1pPr>
            <a:lvl2pPr lvl="1" rtl="0">
              <a:spcBef>
                <a:spcPts val="0"/>
              </a:spcBef>
              <a:spcAft>
                <a:spcPts val="0"/>
              </a:spcAft>
              <a:buClr>
                <a:srgbClr val="FFFFFF"/>
              </a:buClr>
              <a:buSzPts val="3000"/>
              <a:buNone/>
              <a:defRPr>
                <a:solidFill>
                  <a:srgbClr val="FFFFFF"/>
                </a:solidFill>
              </a:defRPr>
            </a:lvl2pPr>
            <a:lvl3pPr lvl="2" rtl="0">
              <a:spcBef>
                <a:spcPts val="0"/>
              </a:spcBef>
              <a:spcAft>
                <a:spcPts val="0"/>
              </a:spcAft>
              <a:buClr>
                <a:srgbClr val="FFFFFF"/>
              </a:buClr>
              <a:buSzPts val="3000"/>
              <a:buNone/>
              <a:defRPr>
                <a:solidFill>
                  <a:srgbClr val="FFFFFF"/>
                </a:solidFill>
              </a:defRPr>
            </a:lvl3pPr>
            <a:lvl4pPr lvl="3" rtl="0">
              <a:spcBef>
                <a:spcPts val="0"/>
              </a:spcBef>
              <a:spcAft>
                <a:spcPts val="0"/>
              </a:spcAft>
              <a:buClr>
                <a:srgbClr val="FFFFFF"/>
              </a:buClr>
              <a:buSzPts val="3000"/>
              <a:buNone/>
              <a:defRPr>
                <a:solidFill>
                  <a:srgbClr val="FFFFFF"/>
                </a:solidFill>
              </a:defRPr>
            </a:lvl4pPr>
            <a:lvl5pPr lvl="4" rtl="0">
              <a:spcBef>
                <a:spcPts val="0"/>
              </a:spcBef>
              <a:spcAft>
                <a:spcPts val="0"/>
              </a:spcAft>
              <a:buClr>
                <a:srgbClr val="FFFFFF"/>
              </a:buClr>
              <a:buSzPts val="3000"/>
              <a:buNone/>
              <a:defRPr>
                <a:solidFill>
                  <a:srgbClr val="FFFFFF"/>
                </a:solidFill>
              </a:defRPr>
            </a:lvl5pPr>
            <a:lvl6pPr lvl="5" rtl="0">
              <a:spcBef>
                <a:spcPts val="0"/>
              </a:spcBef>
              <a:spcAft>
                <a:spcPts val="0"/>
              </a:spcAft>
              <a:buClr>
                <a:srgbClr val="FFFFFF"/>
              </a:buClr>
              <a:buSzPts val="3000"/>
              <a:buNone/>
              <a:defRPr>
                <a:solidFill>
                  <a:srgbClr val="FFFFFF"/>
                </a:solidFill>
              </a:defRPr>
            </a:lvl6pPr>
            <a:lvl7pPr lvl="6" rtl="0">
              <a:spcBef>
                <a:spcPts val="0"/>
              </a:spcBef>
              <a:spcAft>
                <a:spcPts val="0"/>
              </a:spcAft>
              <a:buClr>
                <a:srgbClr val="FFFFFF"/>
              </a:buClr>
              <a:buSzPts val="3000"/>
              <a:buNone/>
              <a:defRPr>
                <a:solidFill>
                  <a:srgbClr val="FFFFFF"/>
                </a:solidFill>
              </a:defRPr>
            </a:lvl7pPr>
            <a:lvl8pPr lvl="7" rtl="0">
              <a:spcBef>
                <a:spcPts val="0"/>
              </a:spcBef>
              <a:spcAft>
                <a:spcPts val="0"/>
              </a:spcAft>
              <a:buClr>
                <a:srgbClr val="FFFFFF"/>
              </a:buClr>
              <a:buSzPts val="3000"/>
              <a:buNone/>
              <a:defRPr>
                <a:solidFill>
                  <a:srgbClr val="FFFFFF"/>
                </a:solidFill>
              </a:defRPr>
            </a:lvl8pPr>
            <a:lvl9pPr lvl="8" rtl="0">
              <a:spcBef>
                <a:spcPts val="0"/>
              </a:spcBef>
              <a:spcAft>
                <a:spcPts val="0"/>
              </a:spcAft>
              <a:buClr>
                <a:srgbClr val="FFFFFF"/>
              </a:buClr>
              <a:buSzPts val="3000"/>
              <a:buNone/>
              <a:defRPr>
                <a:solidFill>
                  <a:srgbClr val="FFFFFF"/>
                </a:solidFill>
              </a:defRPr>
            </a:lvl9pPr>
          </a:lstStyle>
          <a:p>
            <a:endParaRPr/>
          </a:p>
        </p:txBody>
      </p:sp>
      <p:sp>
        <p:nvSpPr>
          <p:cNvPr id="346" name="Google Shape;346;p24"/>
          <p:cNvSpPr/>
          <p:nvPr/>
        </p:nvSpPr>
        <p:spPr>
          <a:xfrm flipH="1">
            <a:off x="3" y="4692001"/>
            <a:ext cx="3230542" cy="360205"/>
          </a:xfrm>
          <a:custGeom>
            <a:avLst/>
            <a:gdLst/>
            <a:ahLst/>
            <a:cxnLst/>
            <a:rect l="l" t="t" r="r" b="b"/>
            <a:pathLst>
              <a:path w="100852" h="11245" extrusionOk="0">
                <a:moveTo>
                  <a:pt x="100852" y="1"/>
                </a:moveTo>
                <a:cubicBezTo>
                  <a:pt x="100389" y="220"/>
                  <a:pt x="99876" y="391"/>
                  <a:pt x="99389" y="537"/>
                </a:cubicBezTo>
                <a:cubicBezTo>
                  <a:pt x="96291" y="1415"/>
                  <a:pt x="92316" y="1415"/>
                  <a:pt x="89072" y="1586"/>
                </a:cubicBezTo>
                <a:cubicBezTo>
                  <a:pt x="86497" y="1695"/>
                  <a:pt x="83915" y="1737"/>
                  <a:pt x="81333" y="1737"/>
                </a:cubicBezTo>
                <a:cubicBezTo>
                  <a:pt x="76993" y="1737"/>
                  <a:pt x="72652" y="1620"/>
                  <a:pt x="68341" y="1513"/>
                </a:cubicBezTo>
                <a:cubicBezTo>
                  <a:pt x="66762" y="1493"/>
                  <a:pt x="65184" y="1483"/>
                  <a:pt x="63606" y="1483"/>
                </a:cubicBezTo>
                <a:cubicBezTo>
                  <a:pt x="42340" y="1483"/>
                  <a:pt x="21139" y="3252"/>
                  <a:pt x="1" y="5001"/>
                </a:cubicBezTo>
                <a:cubicBezTo>
                  <a:pt x="1846" y="5266"/>
                  <a:pt x="3703" y="5368"/>
                  <a:pt x="5568" y="5368"/>
                </a:cubicBezTo>
                <a:cubicBezTo>
                  <a:pt x="11591" y="5368"/>
                  <a:pt x="17691" y="4310"/>
                  <a:pt x="23720" y="4310"/>
                </a:cubicBezTo>
                <a:cubicBezTo>
                  <a:pt x="25422" y="4310"/>
                  <a:pt x="27118" y="4394"/>
                  <a:pt x="28805" y="4611"/>
                </a:cubicBezTo>
                <a:cubicBezTo>
                  <a:pt x="32512" y="5074"/>
                  <a:pt x="36000" y="6147"/>
                  <a:pt x="39658" y="6732"/>
                </a:cubicBezTo>
                <a:cubicBezTo>
                  <a:pt x="42421" y="7157"/>
                  <a:pt x="45234" y="7293"/>
                  <a:pt x="48059" y="7293"/>
                </a:cubicBezTo>
                <a:cubicBezTo>
                  <a:pt x="50421" y="7293"/>
                  <a:pt x="52791" y="7198"/>
                  <a:pt x="55146" y="7098"/>
                </a:cubicBezTo>
                <a:lnTo>
                  <a:pt x="96681" y="5342"/>
                </a:lnTo>
                <a:lnTo>
                  <a:pt x="96681" y="5342"/>
                </a:lnTo>
                <a:cubicBezTo>
                  <a:pt x="84023" y="11245"/>
                  <a:pt x="67487" y="7293"/>
                  <a:pt x="53390" y="10684"/>
                </a:cubicBezTo>
                <a:lnTo>
                  <a:pt x="100852" y="11147"/>
                </a:lnTo>
                <a:lnTo>
                  <a:pt x="1008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4"/>
          <p:cNvSpPr/>
          <p:nvPr/>
        </p:nvSpPr>
        <p:spPr>
          <a:xfrm flipH="1">
            <a:off x="7382063" y="397825"/>
            <a:ext cx="2097424" cy="206101"/>
          </a:xfrm>
          <a:custGeom>
            <a:avLst/>
            <a:gdLst/>
            <a:ahLst/>
            <a:cxnLst/>
            <a:rect l="l" t="t" r="r" b="b"/>
            <a:pathLst>
              <a:path w="27537" h="1277" extrusionOk="0">
                <a:moveTo>
                  <a:pt x="17700" y="1"/>
                </a:moveTo>
                <a:cubicBezTo>
                  <a:pt x="17361" y="1"/>
                  <a:pt x="17043" y="52"/>
                  <a:pt x="16757" y="179"/>
                </a:cubicBezTo>
                <a:cubicBezTo>
                  <a:pt x="15931" y="528"/>
                  <a:pt x="13420" y="697"/>
                  <a:pt x="11895" y="697"/>
                </a:cubicBezTo>
                <a:cubicBezTo>
                  <a:pt x="11393" y="697"/>
                  <a:pt x="10999" y="679"/>
                  <a:pt x="10805" y="642"/>
                </a:cubicBezTo>
                <a:cubicBezTo>
                  <a:pt x="10159" y="557"/>
                  <a:pt x="9507" y="514"/>
                  <a:pt x="8854" y="514"/>
                </a:cubicBezTo>
                <a:cubicBezTo>
                  <a:pt x="8202" y="514"/>
                  <a:pt x="7549" y="557"/>
                  <a:pt x="6903" y="642"/>
                </a:cubicBezTo>
                <a:cubicBezTo>
                  <a:pt x="6702" y="673"/>
                  <a:pt x="6467" y="685"/>
                  <a:pt x="6212" y="685"/>
                </a:cubicBezTo>
                <a:cubicBezTo>
                  <a:pt x="5513" y="685"/>
                  <a:pt x="4659" y="600"/>
                  <a:pt x="3912" y="600"/>
                </a:cubicBezTo>
                <a:cubicBezTo>
                  <a:pt x="3638" y="600"/>
                  <a:pt x="3379" y="611"/>
                  <a:pt x="3147" y="642"/>
                </a:cubicBezTo>
                <a:cubicBezTo>
                  <a:pt x="2050" y="789"/>
                  <a:pt x="1" y="1277"/>
                  <a:pt x="1" y="1277"/>
                </a:cubicBezTo>
                <a:lnTo>
                  <a:pt x="27537" y="1277"/>
                </a:lnTo>
                <a:cubicBezTo>
                  <a:pt x="27537" y="1277"/>
                  <a:pt x="22220" y="959"/>
                  <a:pt x="20830" y="642"/>
                </a:cubicBezTo>
                <a:cubicBezTo>
                  <a:pt x="19784" y="408"/>
                  <a:pt x="18659" y="1"/>
                  <a:pt x="17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umbers and text">
  <p:cSld name="CUSTOM_6">
    <p:spTree>
      <p:nvGrpSpPr>
        <p:cNvPr id="1" name="Shape 354"/>
        <p:cNvGrpSpPr/>
        <p:nvPr/>
      </p:nvGrpSpPr>
      <p:grpSpPr>
        <a:xfrm>
          <a:off x="0" y="0"/>
          <a:ext cx="0" cy="0"/>
          <a:chOff x="0" y="0"/>
          <a:chExt cx="0" cy="0"/>
        </a:xfrm>
      </p:grpSpPr>
      <p:sp>
        <p:nvSpPr>
          <p:cNvPr id="355" name="Google Shape;355;p26"/>
          <p:cNvSpPr/>
          <p:nvPr/>
        </p:nvSpPr>
        <p:spPr>
          <a:xfrm>
            <a:off x="247375" y="190336"/>
            <a:ext cx="1167900" cy="1167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txBox="1">
            <a:spLocks noGrp="1"/>
          </p:cNvSpPr>
          <p:nvPr>
            <p:ph type="title" hasCustomPrompt="1"/>
          </p:nvPr>
        </p:nvSpPr>
        <p:spPr>
          <a:xfrm>
            <a:off x="2726150" y="994875"/>
            <a:ext cx="3691800" cy="88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0"/>
              <a:buNone/>
              <a:defRPr sz="80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357" name="Google Shape;357;p26"/>
          <p:cNvSpPr txBox="1">
            <a:spLocks noGrp="1"/>
          </p:cNvSpPr>
          <p:nvPr>
            <p:ph type="subTitle" idx="1"/>
          </p:nvPr>
        </p:nvSpPr>
        <p:spPr>
          <a:xfrm>
            <a:off x="2832000" y="1990925"/>
            <a:ext cx="3480000" cy="30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8" name="Google Shape;358;p26"/>
          <p:cNvSpPr txBox="1">
            <a:spLocks noGrp="1"/>
          </p:cNvSpPr>
          <p:nvPr>
            <p:ph type="title" idx="2" hasCustomPrompt="1"/>
          </p:nvPr>
        </p:nvSpPr>
        <p:spPr>
          <a:xfrm>
            <a:off x="1023625" y="2844175"/>
            <a:ext cx="2859300" cy="88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0"/>
              <a:buNone/>
              <a:defRPr sz="80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359" name="Google Shape;359;p26"/>
          <p:cNvSpPr txBox="1">
            <a:spLocks noGrp="1"/>
          </p:cNvSpPr>
          <p:nvPr>
            <p:ph type="subTitle" idx="3"/>
          </p:nvPr>
        </p:nvSpPr>
        <p:spPr>
          <a:xfrm>
            <a:off x="713275" y="3840225"/>
            <a:ext cx="3480000" cy="30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60" name="Google Shape;360;p26"/>
          <p:cNvSpPr txBox="1">
            <a:spLocks noGrp="1"/>
          </p:cNvSpPr>
          <p:nvPr>
            <p:ph type="title" idx="4" hasCustomPrompt="1"/>
          </p:nvPr>
        </p:nvSpPr>
        <p:spPr>
          <a:xfrm>
            <a:off x="5261075" y="2844175"/>
            <a:ext cx="2859300" cy="88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0"/>
              <a:buNone/>
              <a:defRPr sz="80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361" name="Google Shape;361;p26"/>
          <p:cNvSpPr txBox="1">
            <a:spLocks noGrp="1"/>
          </p:cNvSpPr>
          <p:nvPr>
            <p:ph type="subTitle" idx="5"/>
          </p:nvPr>
        </p:nvSpPr>
        <p:spPr>
          <a:xfrm>
            <a:off x="4950725" y="3840225"/>
            <a:ext cx="3480000" cy="30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62" name="Google Shape;362;p26"/>
          <p:cNvSpPr/>
          <p:nvPr/>
        </p:nvSpPr>
        <p:spPr>
          <a:xfrm>
            <a:off x="917911" y="711287"/>
            <a:ext cx="277222" cy="126016"/>
          </a:xfrm>
          <a:custGeom>
            <a:avLst/>
            <a:gdLst/>
            <a:ahLst/>
            <a:cxnLst/>
            <a:rect l="l" t="t" r="r" b="b"/>
            <a:pathLst>
              <a:path w="8507" h="3867" extrusionOk="0">
                <a:moveTo>
                  <a:pt x="1" y="1"/>
                </a:moveTo>
                <a:lnTo>
                  <a:pt x="1" y="1"/>
                </a:lnTo>
                <a:cubicBezTo>
                  <a:pt x="401" y="901"/>
                  <a:pt x="1568" y="1302"/>
                  <a:pt x="2102" y="1602"/>
                </a:cubicBezTo>
                <a:cubicBezTo>
                  <a:pt x="2369" y="1769"/>
                  <a:pt x="2936" y="2169"/>
                  <a:pt x="2936" y="2636"/>
                </a:cubicBezTo>
                <a:lnTo>
                  <a:pt x="1502" y="3103"/>
                </a:lnTo>
                <a:cubicBezTo>
                  <a:pt x="1702" y="3446"/>
                  <a:pt x="2172" y="3470"/>
                  <a:pt x="2554" y="3470"/>
                </a:cubicBezTo>
                <a:cubicBezTo>
                  <a:pt x="2617" y="3470"/>
                  <a:pt x="2679" y="3470"/>
                  <a:pt x="2736" y="3470"/>
                </a:cubicBezTo>
                <a:cubicBezTo>
                  <a:pt x="3069" y="3470"/>
                  <a:pt x="3103" y="3637"/>
                  <a:pt x="3370" y="3737"/>
                </a:cubicBezTo>
                <a:cubicBezTo>
                  <a:pt x="3633" y="3824"/>
                  <a:pt x="3901" y="3866"/>
                  <a:pt x="4165" y="3866"/>
                </a:cubicBezTo>
                <a:cubicBezTo>
                  <a:pt x="4807" y="3866"/>
                  <a:pt x="5423" y="3618"/>
                  <a:pt x="5871" y="3170"/>
                </a:cubicBezTo>
                <a:cubicBezTo>
                  <a:pt x="6072" y="3103"/>
                  <a:pt x="6272" y="3070"/>
                  <a:pt x="6472" y="3070"/>
                </a:cubicBezTo>
                <a:lnTo>
                  <a:pt x="5738" y="2736"/>
                </a:lnTo>
                <a:cubicBezTo>
                  <a:pt x="5954" y="2578"/>
                  <a:pt x="6269" y="2537"/>
                  <a:pt x="6609" y="2537"/>
                </a:cubicBezTo>
                <a:cubicBezTo>
                  <a:pt x="6961" y="2537"/>
                  <a:pt x="7339" y="2580"/>
                  <a:pt x="7659" y="2580"/>
                </a:cubicBezTo>
                <a:cubicBezTo>
                  <a:pt x="7747" y="2580"/>
                  <a:pt x="7829" y="2577"/>
                  <a:pt x="7906" y="2569"/>
                </a:cubicBezTo>
                <a:lnTo>
                  <a:pt x="8273" y="2436"/>
                </a:lnTo>
                <a:lnTo>
                  <a:pt x="8373" y="2302"/>
                </a:lnTo>
                <a:lnTo>
                  <a:pt x="8407" y="2269"/>
                </a:lnTo>
                <a:cubicBezTo>
                  <a:pt x="8473" y="2136"/>
                  <a:pt x="8440" y="2269"/>
                  <a:pt x="8507" y="2069"/>
                </a:cubicBezTo>
                <a:lnTo>
                  <a:pt x="8507" y="2069"/>
                </a:lnTo>
                <a:cubicBezTo>
                  <a:pt x="8123" y="2169"/>
                  <a:pt x="7739" y="2219"/>
                  <a:pt x="7360" y="2219"/>
                </a:cubicBezTo>
                <a:cubicBezTo>
                  <a:pt x="6981" y="2219"/>
                  <a:pt x="6605" y="2169"/>
                  <a:pt x="6238" y="2069"/>
                </a:cubicBezTo>
                <a:cubicBezTo>
                  <a:pt x="6122" y="2057"/>
                  <a:pt x="6022" y="2051"/>
                  <a:pt x="5935" y="2051"/>
                </a:cubicBezTo>
                <a:cubicBezTo>
                  <a:pt x="5134" y="2051"/>
                  <a:pt x="5416" y="2513"/>
                  <a:pt x="4679" y="2513"/>
                </a:cubicBezTo>
                <a:cubicBezTo>
                  <a:pt x="4617" y="2513"/>
                  <a:pt x="4548" y="2509"/>
                  <a:pt x="4470" y="2502"/>
                </a:cubicBezTo>
                <a:lnTo>
                  <a:pt x="4204" y="2069"/>
                </a:lnTo>
                <a:cubicBezTo>
                  <a:pt x="4187" y="2060"/>
                  <a:pt x="4179" y="2058"/>
                  <a:pt x="4173" y="2058"/>
                </a:cubicBezTo>
                <a:cubicBezTo>
                  <a:pt x="4168" y="2058"/>
                  <a:pt x="4166" y="2060"/>
                  <a:pt x="4162" y="2060"/>
                </a:cubicBezTo>
                <a:cubicBezTo>
                  <a:pt x="4154" y="2060"/>
                  <a:pt x="4137" y="2052"/>
                  <a:pt x="4070" y="2002"/>
                </a:cubicBezTo>
                <a:cubicBezTo>
                  <a:pt x="4020" y="1935"/>
                  <a:pt x="4020" y="1935"/>
                  <a:pt x="4024" y="1935"/>
                </a:cubicBezTo>
                <a:cubicBezTo>
                  <a:pt x="4028" y="1935"/>
                  <a:pt x="4037" y="1935"/>
                  <a:pt x="4003" y="1869"/>
                </a:cubicBezTo>
                <a:cubicBezTo>
                  <a:pt x="3803" y="1769"/>
                  <a:pt x="3703" y="1635"/>
                  <a:pt x="3470" y="1502"/>
                </a:cubicBezTo>
                <a:cubicBezTo>
                  <a:pt x="2602" y="1035"/>
                  <a:pt x="1235" y="668"/>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flipH="1">
            <a:off x="7574289" y="1063950"/>
            <a:ext cx="276146" cy="125983"/>
          </a:xfrm>
          <a:custGeom>
            <a:avLst/>
            <a:gdLst/>
            <a:ahLst/>
            <a:cxnLst/>
            <a:rect l="l" t="t" r="r" b="b"/>
            <a:pathLst>
              <a:path w="8474" h="3866" extrusionOk="0">
                <a:moveTo>
                  <a:pt x="1" y="0"/>
                </a:moveTo>
                <a:cubicBezTo>
                  <a:pt x="368" y="901"/>
                  <a:pt x="1569" y="1301"/>
                  <a:pt x="2036" y="1601"/>
                </a:cubicBezTo>
                <a:cubicBezTo>
                  <a:pt x="2336" y="1768"/>
                  <a:pt x="2903" y="2168"/>
                  <a:pt x="2870" y="2635"/>
                </a:cubicBezTo>
                <a:lnTo>
                  <a:pt x="1502" y="3102"/>
                </a:lnTo>
                <a:cubicBezTo>
                  <a:pt x="1702" y="3469"/>
                  <a:pt x="2336" y="3469"/>
                  <a:pt x="2736" y="3469"/>
                </a:cubicBezTo>
                <a:cubicBezTo>
                  <a:pt x="3036" y="3469"/>
                  <a:pt x="3070" y="3636"/>
                  <a:pt x="3370" y="3736"/>
                </a:cubicBezTo>
                <a:cubicBezTo>
                  <a:pt x="3623" y="3824"/>
                  <a:pt x="3885" y="3866"/>
                  <a:pt x="4145" y="3866"/>
                </a:cubicBezTo>
                <a:cubicBezTo>
                  <a:pt x="4776" y="3866"/>
                  <a:pt x="5399" y="3618"/>
                  <a:pt x="5872" y="3169"/>
                </a:cubicBezTo>
                <a:cubicBezTo>
                  <a:pt x="6072" y="3102"/>
                  <a:pt x="6272" y="3069"/>
                  <a:pt x="6472" y="3069"/>
                </a:cubicBezTo>
                <a:lnTo>
                  <a:pt x="5738" y="2735"/>
                </a:lnTo>
                <a:cubicBezTo>
                  <a:pt x="5940" y="2577"/>
                  <a:pt x="6247" y="2537"/>
                  <a:pt x="6582" y="2537"/>
                </a:cubicBezTo>
                <a:cubicBezTo>
                  <a:pt x="6929" y="2537"/>
                  <a:pt x="7306" y="2580"/>
                  <a:pt x="7626" y="2580"/>
                </a:cubicBezTo>
                <a:cubicBezTo>
                  <a:pt x="7713" y="2580"/>
                  <a:pt x="7796" y="2577"/>
                  <a:pt x="7873" y="2569"/>
                </a:cubicBezTo>
                <a:lnTo>
                  <a:pt x="8240" y="2435"/>
                </a:lnTo>
                <a:lnTo>
                  <a:pt x="8373" y="2302"/>
                </a:lnTo>
                <a:cubicBezTo>
                  <a:pt x="8373" y="2302"/>
                  <a:pt x="8373" y="2268"/>
                  <a:pt x="8373" y="2268"/>
                </a:cubicBezTo>
                <a:cubicBezTo>
                  <a:pt x="8474" y="2135"/>
                  <a:pt x="8440" y="2268"/>
                  <a:pt x="8474" y="2068"/>
                </a:cubicBezTo>
                <a:lnTo>
                  <a:pt x="8474" y="2068"/>
                </a:lnTo>
                <a:cubicBezTo>
                  <a:pt x="8107" y="2168"/>
                  <a:pt x="7731" y="2218"/>
                  <a:pt x="7352" y="2218"/>
                </a:cubicBezTo>
                <a:cubicBezTo>
                  <a:pt x="6972" y="2218"/>
                  <a:pt x="6589" y="2168"/>
                  <a:pt x="6205" y="2068"/>
                </a:cubicBezTo>
                <a:cubicBezTo>
                  <a:pt x="6092" y="2056"/>
                  <a:pt x="5994" y="2050"/>
                  <a:pt x="5908" y="2050"/>
                </a:cubicBezTo>
                <a:cubicBezTo>
                  <a:pt x="5147" y="2050"/>
                  <a:pt x="5376" y="2486"/>
                  <a:pt x="4726" y="2486"/>
                </a:cubicBezTo>
                <a:cubicBezTo>
                  <a:pt x="4653" y="2486"/>
                  <a:pt x="4569" y="2481"/>
                  <a:pt x="4471" y="2468"/>
                </a:cubicBezTo>
                <a:lnTo>
                  <a:pt x="4170" y="2068"/>
                </a:lnTo>
                <a:cubicBezTo>
                  <a:pt x="4162" y="2060"/>
                  <a:pt x="4158" y="2058"/>
                  <a:pt x="4155" y="2058"/>
                </a:cubicBezTo>
                <a:cubicBezTo>
                  <a:pt x="4152" y="2058"/>
                  <a:pt x="4150" y="2060"/>
                  <a:pt x="4145" y="2060"/>
                </a:cubicBezTo>
                <a:cubicBezTo>
                  <a:pt x="4137" y="2060"/>
                  <a:pt x="4120" y="2052"/>
                  <a:pt x="4070" y="2001"/>
                </a:cubicBezTo>
                <a:cubicBezTo>
                  <a:pt x="4020" y="1935"/>
                  <a:pt x="4012" y="1935"/>
                  <a:pt x="4012" y="1935"/>
                </a:cubicBezTo>
                <a:cubicBezTo>
                  <a:pt x="4012" y="1935"/>
                  <a:pt x="4020" y="1935"/>
                  <a:pt x="4004" y="1868"/>
                </a:cubicBezTo>
                <a:cubicBezTo>
                  <a:pt x="3804" y="1768"/>
                  <a:pt x="3670" y="1635"/>
                  <a:pt x="3470" y="1501"/>
                </a:cubicBezTo>
                <a:cubicBezTo>
                  <a:pt x="2603" y="1034"/>
                  <a:pt x="1202" y="667"/>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4637123" y="257368"/>
            <a:ext cx="276146" cy="125983"/>
          </a:xfrm>
          <a:custGeom>
            <a:avLst/>
            <a:gdLst/>
            <a:ahLst/>
            <a:cxnLst/>
            <a:rect l="l" t="t" r="r" b="b"/>
            <a:pathLst>
              <a:path w="8474" h="3866" extrusionOk="0">
                <a:moveTo>
                  <a:pt x="1" y="1"/>
                </a:moveTo>
                <a:lnTo>
                  <a:pt x="1" y="1"/>
                </a:lnTo>
                <a:cubicBezTo>
                  <a:pt x="368" y="868"/>
                  <a:pt x="1568" y="1302"/>
                  <a:pt x="2035" y="1602"/>
                </a:cubicBezTo>
                <a:cubicBezTo>
                  <a:pt x="2336" y="1769"/>
                  <a:pt x="2903" y="2169"/>
                  <a:pt x="2869" y="2636"/>
                </a:cubicBezTo>
                <a:lnTo>
                  <a:pt x="1468" y="3103"/>
                </a:lnTo>
                <a:cubicBezTo>
                  <a:pt x="1669" y="3470"/>
                  <a:pt x="2302" y="3470"/>
                  <a:pt x="2703" y="3470"/>
                </a:cubicBezTo>
                <a:lnTo>
                  <a:pt x="2736" y="3470"/>
                </a:lnTo>
                <a:cubicBezTo>
                  <a:pt x="3036" y="3470"/>
                  <a:pt x="3070" y="3603"/>
                  <a:pt x="3370" y="3737"/>
                </a:cubicBezTo>
                <a:cubicBezTo>
                  <a:pt x="3620" y="3824"/>
                  <a:pt x="3880" y="3866"/>
                  <a:pt x="4137" y="3866"/>
                </a:cubicBezTo>
                <a:cubicBezTo>
                  <a:pt x="4771" y="3866"/>
                  <a:pt x="5397" y="3611"/>
                  <a:pt x="5872" y="3136"/>
                </a:cubicBezTo>
                <a:cubicBezTo>
                  <a:pt x="6072" y="3103"/>
                  <a:pt x="6272" y="3070"/>
                  <a:pt x="6472" y="3070"/>
                </a:cubicBezTo>
                <a:lnTo>
                  <a:pt x="5738" y="2736"/>
                </a:lnTo>
                <a:cubicBezTo>
                  <a:pt x="5947" y="2572"/>
                  <a:pt x="6270" y="2535"/>
                  <a:pt x="6620" y="2535"/>
                </a:cubicBezTo>
                <a:cubicBezTo>
                  <a:pt x="6909" y="2535"/>
                  <a:pt x="7218" y="2560"/>
                  <a:pt x="7495" y="2560"/>
                </a:cubicBezTo>
                <a:cubicBezTo>
                  <a:pt x="7630" y="2560"/>
                  <a:pt x="7758" y="2554"/>
                  <a:pt x="7873" y="2536"/>
                </a:cubicBezTo>
                <a:lnTo>
                  <a:pt x="8240" y="2436"/>
                </a:lnTo>
                <a:lnTo>
                  <a:pt x="8340" y="2303"/>
                </a:lnTo>
                <a:lnTo>
                  <a:pt x="8373" y="2269"/>
                </a:lnTo>
                <a:cubicBezTo>
                  <a:pt x="8473" y="2136"/>
                  <a:pt x="8407" y="2269"/>
                  <a:pt x="8473" y="2069"/>
                </a:cubicBezTo>
                <a:lnTo>
                  <a:pt x="8473" y="2069"/>
                </a:lnTo>
                <a:cubicBezTo>
                  <a:pt x="8106" y="2169"/>
                  <a:pt x="7731" y="2219"/>
                  <a:pt x="7356" y="2219"/>
                </a:cubicBezTo>
                <a:cubicBezTo>
                  <a:pt x="6981" y="2219"/>
                  <a:pt x="6605" y="2169"/>
                  <a:pt x="6238" y="2069"/>
                </a:cubicBezTo>
                <a:cubicBezTo>
                  <a:pt x="6122" y="2057"/>
                  <a:pt x="6021" y="2051"/>
                  <a:pt x="5933" y="2051"/>
                </a:cubicBezTo>
                <a:cubicBezTo>
                  <a:pt x="5149" y="2051"/>
                  <a:pt x="5376" y="2487"/>
                  <a:pt x="4726" y="2487"/>
                </a:cubicBezTo>
                <a:cubicBezTo>
                  <a:pt x="4653" y="2487"/>
                  <a:pt x="4568" y="2482"/>
                  <a:pt x="4471" y="2469"/>
                </a:cubicBezTo>
                <a:lnTo>
                  <a:pt x="4170" y="2069"/>
                </a:lnTo>
                <a:cubicBezTo>
                  <a:pt x="4159" y="2069"/>
                  <a:pt x="4156" y="2073"/>
                  <a:pt x="4152" y="2073"/>
                </a:cubicBezTo>
                <a:cubicBezTo>
                  <a:pt x="4144" y="2073"/>
                  <a:pt x="4137" y="2058"/>
                  <a:pt x="4070" y="1969"/>
                </a:cubicBezTo>
                <a:cubicBezTo>
                  <a:pt x="4020" y="1919"/>
                  <a:pt x="4012" y="1919"/>
                  <a:pt x="4012" y="1919"/>
                </a:cubicBezTo>
                <a:cubicBezTo>
                  <a:pt x="4012" y="1919"/>
                  <a:pt x="4020" y="1919"/>
                  <a:pt x="4004" y="1869"/>
                </a:cubicBezTo>
                <a:cubicBezTo>
                  <a:pt x="3803" y="1769"/>
                  <a:pt x="3670" y="1635"/>
                  <a:pt x="3436" y="1502"/>
                </a:cubicBezTo>
                <a:cubicBezTo>
                  <a:pt x="2603" y="1035"/>
                  <a:pt x="1202" y="66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 name="Google Shape;365;p26"/>
          <p:cNvGrpSpPr/>
          <p:nvPr/>
        </p:nvGrpSpPr>
        <p:grpSpPr>
          <a:xfrm>
            <a:off x="144387" y="4772783"/>
            <a:ext cx="8972822" cy="310243"/>
            <a:chOff x="144387" y="4772783"/>
            <a:chExt cx="8972822" cy="310243"/>
          </a:xfrm>
        </p:grpSpPr>
        <p:sp>
          <p:nvSpPr>
            <p:cNvPr id="366" name="Google Shape;366;p26"/>
            <p:cNvSpPr/>
            <p:nvPr/>
          </p:nvSpPr>
          <p:spPr>
            <a:xfrm>
              <a:off x="7665017" y="4924571"/>
              <a:ext cx="164057" cy="104621"/>
            </a:xfrm>
            <a:custGeom>
              <a:avLst/>
              <a:gdLst/>
              <a:ahLst/>
              <a:cxnLst/>
              <a:rect l="l" t="t" r="r" b="b"/>
              <a:pathLst>
                <a:path w="4237" h="2702" extrusionOk="0">
                  <a:moveTo>
                    <a:pt x="1618" y="1"/>
                  </a:moveTo>
                  <a:cubicBezTo>
                    <a:pt x="1567" y="1"/>
                    <a:pt x="1515" y="12"/>
                    <a:pt x="1468" y="35"/>
                  </a:cubicBezTo>
                  <a:cubicBezTo>
                    <a:pt x="1401" y="102"/>
                    <a:pt x="1334" y="169"/>
                    <a:pt x="1268" y="236"/>
                  </a:cubicBezTo>
                  <a:cubicBezTo>
                    <a:pt x="1234" y="269"/>
                    <a:pt x="1234" y="302"/>
                    <a:pt x="1201" y="336"/>
                  </a:cubicBezTo>
                  <a:cubicBezTo>
                    <a:pt x="1101" y="369"/>
                    <a:pt x="1034" y="369"/>
                    <a:pt x="968" y="402"/>
                  </a:cubicBezTo>
                  <a:cubicBezTo>
                    <a:pt x="767" y="502"/>
                    <a:pt x="567" y="602"/>
                    <a:pt x="434" y="736"/>
                  </a:cubicBezTo>
                  <a:cubicBezTo>
                    <a:pt x="267" y="836"/>
                    <a:pt x="134" y="969"/>
                    <a:pt x="34" y="1136"/>
                  </a:cubicBezTo>
                  <a:cubicBezTo>
                    <a:pt x="0" y="1203"/>
                    <a:pt x="0" y="1270"/>
                    <a:pt x="0" y="1336"/>
                  </a:cubicBezTo>
                  <a:cubicBezTo>
                    <a:pt x="34" y="1403"/>
                    <a:pt x="67" y="1503"/>
                    <a:pt x="134" y="1570"/>
                  </a:cubicBezTo>
                  <a:cubicBezTo>
                    <a:pt x="234" y="1703"/>
                    <a:pt x="334" y="1837"/>
                    <a:pt x="501" y="1937"/>
                  </a:cubicBezTo>
                  <a:cubicBezTo>
                    <a:pt x="667" y="2003"/>
                    <a:pt x="801" y="2037"/>
                    <a:pt x="968" y="2070"/>
                  </a:cubicBezTo>
                  <a:cubicBezTo>
                    <a:pt x="1168" y="2070"/>
                    <a:pt x="1368" y="2104"/>
                    <a:pt x="1568" y="2104"/>
                  </a:cubicBezTo>
                  <a:lnTo>
                    <a:pt x="1668" y="2237"/>
                  </a:lnTo>
                  <a:cubicBezTo>
                    <a:pt x="1701" y="2337"/>
                    <a:pt x="1735" y="2404"/>
                    <a:pt x="1801" y="2504"/>
                  </a:cubicBezTo>
                  <a:cubicBezTo>
                    <a:pt x="1874" y="2576"/>
                    <a:pt x="1981" y="2701"/>
                    <a:pt x="2086" y="2701"/>
                  </a:cubicBezTo>
                  <a:cubicBezTo>
                    <a:pt x="2126" y="2701"/>
                    <a:pt x="2165" y="2683"/>
                    <a:pt x="2202" y="2637"/>
                  </a:cubicBezTo>
                  <a:cubicBezTo>
                    <a:pt x="2235" y="2571"/>
                    <a:pt x="2268" y="2504"/>
                    <a:pt x="2302" y="2437"/>
                  </a:cubicBezTo>
                  <a:cubicBezTo>
                    <a:pt x="2302" y="2370"/>
                    <a:pt x="2335" y="2304"/>
                    <a:pt x="2402" y="2270"/>
                  </a:cubicBezTo>
                  <a:cubicBezTo>
                    <a:pt x="2435" y="2270"/>
                    <a:pt x="2469" y="2237"/>
                    <a:pt x="2469" y="2204"/>
                  </a:cubicBezTo>
                  <a:cubicBezTo>
                    <a:pt x="2502" y="2170"/>
                    <a:pt x="2435" y="2104"/>
                    <a:pt x="2402" y="2070"/>
                  </a:cubicBezTo>
                  <a:cubicBezTo>
                    <a:pt x="2335" y="2070"/>
                    <a:pt x="2302" y="2037"/>
                    <a:pt x="2235" y="2037"/>
                  </a:cubicBezTo>
                  <a:cubicBezTo>
                    <a:pt x="2302" y="2003"/>
                    <a:pt x="2369" y="2003"/>
                    <a:pt x="2435" y="1970"/>
                  </a:cubicBezTo>
                  <a:cubicBezTo>
                    <a:pt x="2535" y="1937"/>
                    <a:pt x="2602" y="1903"/>
                    <a:pt x="2702" y="1870"/>
                  </a:cubicBezTo>
                  <a:cubicBezTo>
                    <a:pt x="2869" y="1737"/>
                    <a:pt x="3069" y="1637"/>
                    <a:pt x="3269" y="1570"/>
                  </a:cubicBezTo>
                  <a:cubicBezTo>
                    <a:pt x="3319" y="1561"/>
                    <a:pt x="3369" y="1557"/>
                    <a:pt x="3419" y="1557"/>
                  </a:cubicBezTo>
                  <a:cubicBezTo>
                    <a:pt x="3567" y="1557"/>
                    <a:pt x="3711" y="1595"/>
                    <a:pt x="3836" y="1670"/>
                  </a:cubicBezTo>
                  <a:cubicBezTo>
                    <a:pt x="3903" y="1737"/>
                    <a:pt x="3970" y="1803"/>
                    <a:pt x="4036" y="1870"/>
                  </a:cubicBezTo>
                  <a:cubicBezTo>
                    <a:pt x="4063" y="1897"/>
                    <a:pt x="4090" y="1946"/>
                    <a:pt x="4135" y="1946"/>
                  </a:cubicBezTo>
                  <a:cubicBezTo>
                    <a:pt x="4146" y="1946"/>
                    <a:pt x="4157" y="1943"/>
                    <a:pt x="4170" y="1937"/>
                  </a:cubicBezTo>
                  <a:cubicBezTo>
                    <a:pt x="4203" y="1937"/>
                    <a:pt x="4203" y="1837"/>
                    <a:pt x="4203" y="1803"/>
                  </a:cubicBezTo>
                  <a:cubicBezTo>
                    <a:pt x="4203" y="1703"/>
                    <a:pt x="4203" y="1603"/>
                    <a:pt x="4170" y="1503"/>
                  </a:cubicBezTo>
                  <a:cubicBezTo>
                    <a:pt x="4136" y="1436"/>
                    <a:pt x="4103" y="1370"/>
                    <a:pt x="4036" y="1303"/>
                  </a:cubicBezTo>
                  <a:cubicBezTo>
                    <a:pt x="3970" y="1236"/>
                    <a:pt x="3970" y="1170"/>
                    <a:pt x="4036" y="1103"/>
                  </a:cubicBezTo>
                  <a:cubicBezTo>
                    <a:pt x="4070" y="1069"/>
                    <a:pt x="4103" y="1036"/>
                    <a:pt x="4103" y="1003"/>
                  </a:cubicBezTo>
                  <a:cubicBezTo>
                    <a:pt x="4203" y="836"/>
                    <a:pt x="4237" y="636"/>
                    <a:pt x="4203" y="436"/>
                  </a:cubicBezTo>
                  <a:cubicBezTo>
                    <a:pt x="4103" y="436"/>
                    <a:pt x="4036" y="502"/>
                    <a:pt x="3970" y="569"/>
                  </a:cubicBezTo>
                  <a:lnTo>
                    <a:pt x="3903" y="602"/>
                  </a:lnTo>
                  <a:cubicBezTo>
                    <a:pt x="3870" y="669"/>
                    <a:pt x="3803" y="736"/>
                    <a:pt x="3736" y="769"/>
                  </a:cubicBezTo>
                  <a:cubicBezTo>
                    <a:pt x="3611" y="844"/>
                    <a:pt x="3448" y="882"/>
                    <a:pt x="3305" y="882"/>
                  </a:cubicBezTo>
                  <a:cubicBezTo>
                    <a:pt x="3257" y="882"/>
                    <a:pt x="3211" y="878"/>
                    <a:pt x="3169" y="869"/>
                  </a:cubicBezTo>
                  <a:cubicBezTo>
                    <a:pt x="3069" y="869"/>
                    <a:pt x="2969" y="803"/>
                    <a:pt x="2869" y="769"/>
                  </a:cubicBezTo>
                  <a:cubicBezTo>
                    <a:pt x="2902" y="736"/>
                    <a:pt x="2902" y="669"/>
                    <a:pt x="2869" y="636"/>
                  </a:cubicBezTo>
                  <a:cubicBezTo>
                    <a:pt x="2836" y="569"/>
                    <a:pt x="2769" y="536"/>
                    <a:pt x="2702" y="502"/>
                  </a:cubicBezTo>
                  <a:cubicBezTo>
                    <a:pt x="2669" y="469"/>
                    <a:pt x="2535" y="402"/>
                    <a:pt x="2435" y="336"/>
                  </a:cubicBezTo>
                  <a:cubicBezTo>
                    <a:pt x="2268" y="236"/>
                    <a:pt x="2068" y="202"/>
                    <a:pt x="1868" y="102"/>
                  </a:cubicBezTo>
                  <a:cubicBezTo>
                    <a:pt x="1804" y="37"/>
                    <a:pt x="1711" y="1"/>
                    <a:pt x="16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flipH="1">
              <a:off x="6311939" y="4772783"/>
              <a:ext cx="165373" cy="103344"/>
            </a:xfrm>
            <a:custGeom>
              <a:avLst/>
              <a:gdLst/>
              <a:ahLst/>
              <a:cxnLst/>
              <a:rect l="l" t="t" r="r" b="b"/>
              <a:pathLst>
                <a:path w="4271" h="2669" extrusionOk="0">
                  <a:moveTo>
                    <a:pt x="1552" y="1"/>
                  </a:moveTo>
                  <a:cubicBezTo>
                    <a:pt x="1477" y="1"/>
                    <a:pt x="1401" y="17"/>
                    <a:pt x="1335" y="51"/>
                  </a:cubicBezTo>
                  <a:cubicBezTo>
                    <a:pt x="1268" y="117"/>
                    <a:pt x="1201" y="184"/>
                    <a:pt x="1168" y="251"/>
                  </a:cubicBezTo>
                  <a:cubicBezTo>
                    <a:pt x="1135" y="318"/>
                    <a:pt x="1101" y="351"/>
                    <a:pt x="1101" y="384"/>
                  </a:cubicBezTo>
                  <a:cubicBezTo>
                    <a:pt x="1001" y="418"/>
                    <a:pt x="934" y="451"/>
                    <a:pt x="868" y="484"/>
                  </a:cubicBezTo>
                  <a:cubicBezTo>
                    <a:pt x="668" y="584"/>
                    <a:pt x="501" y="685"/>
                    <a:pt x="367" y="818"/>
                  </a:cubicBezTo>
                  <a:cubicBezTo>
                    <a:pt x="201" y="951"/>
                    <a:pt x="101" y="1118"/>
                    <a:pt x="0" y="1285"/>
                  </a:cubicBezTo>
                  <a:cubicBezTo>
                    <a:pt x="0" y="1352"/>
                    <a:pt x="0" y="1418"/>
                    <a:pt x="0" y="1485"/>
                  </a:cubicBezTo>
                  <a:cubicBezTo>
                    <a:pt x="34" y="1552"/>
                    <a:pt x="101" y="1619"/>
                    <a:pt x="134" y="1685"/>
                  </a:cubicBezTo>
                  <a:cubicBezTo>
                    <a:pt x="267" y="1852"/>
                    <a:pt x="401" y="1952"/>
                    <a:pt x="568" y="2019"/>
                  </a:cubicBezTo>
                  <a:cubicBezTo>
                    <a:pt x="701" y="2086"/>
                    <a:pt x="868" y="2119"/>
                    <a:pt x="1035" y="2119"/>
                  </a:cubicBezTo>
                  <a:lnTo>
                    <a:pt x="1635" y="2119"/>
                  </a:lnTo>
                  <a:cubicBezTo>
                    <a:pt x="1668" y="2152"/>
                    <a:pt x="1702" y="2186"/>
                    <a:pt x="1735" y="2252"/>
                  </a:cubicBezTo>
                  <a:cubicBezTo>
                    <a:pt x="1768" y="2319"/>
                    <a:pt x="1835" y="2419"/>
                    <a:pt x="1902" y="2486"/>
                  </a:cubicBezTo>
                  <a:cubicBezTo>
                    <a:pt x="1975" y="2559"/>
                    <a:pt x="2103" y="2669"/>
                    <a:pt x="2218" y="2669"/>
                  </a:cubicBezTo>
                  <a:cubicBezTo>
                    <a:pt x="2260" y="2669"/>
                    <a:pt x="2300" y="2655"/>
                    <a:pt x="2335" y="2619"/>
                  </a:cubicBezTo>
                  <a:cubicBezTo>
                    <a:pt x="2369" y="2519"/>
                    <a:pt x="2369" y="2452"/>
                    <a:pt x="2402" y="2386"/>
                  </a:cubicBezTo>
                  <a:cubicBezTo>
                    <a:pt x="2402" y="2319"/>
                    <a:pt x="2436" y="2252"/>
                    <a:pt x="2502" y="2219"/>
                  </a:cubicBezTo>
                  <a:cubicBezTo>
                    <a:pt x="2502" y="2186"/>
                    <a:pt x="2536" y="2152"/>
                    <a:pt x="2569" y="2152"/>
                  </a:cubicBezTo>
                  <a:cubicBezTo>
                    <a:pt x="2569" y="2086"/>
                    <a:pt x="2502" y="2052"/>
                    <a:pt x="2469" y="2052"/>
                  </a:cubicBezTo>
                  <a:cubicBezTo>
                    <a:pt x="2436" y="2019"/>
                    <a:pt x="2369" y="2019"/>
                    <a:pt x="2302" y="1985"/>
                  </a:cubicBezTo>
                  <a:cubicBezTo>
                    <a:pt x="2369" y="1952"/>
                    <a:pt x="2436" y="1952"/>
                    <a:pt x="2502" y="1919"/>
                  </a:cubicBezTo>
                  <a:cubicBezTo>
                    <a:pt x="2602" y="1885"/>
                    <a:pt x="2669" y="1852"/>
                    <a:pt x="2736" y="1785"/>
                  </a:cubicBezTo>
                  <a:cubicBezTo>
                    <a:pt x="2903" y="1652"/>
                    <a:pt x="3103" y="1518"/>
                    <a:pt x="3303" y="1452"/>
                  </a:cubicBezTo>
                  <a:cubicBezTo>
                    <a:pt x="3374" y="1428"/>
                    <a:pt x="3445" y="1417"/>
                    <a:pt x="3514" y="1417"/>
                  </a:cubicBezTo>
                  <a:cubicBezTo>
                    <a:pt x="3641" y="1417"/>
                    <a:pt x="3762" y="1454"/>
                    <a:pt x="3870" y="1518"/>
                  </a:cubicBezTo>
                  <a:cubicBezTo>
                    <a:pt x="3937" y="1552"/>
                    <a:pt x="4037" y="1619"/>
                    <a:pt x="4103" y="1685"/>
                  </a:cubicBezTo>
                  <a:cubicBezTo>
                    <a:pt x="4103" y="1712"/>
                    <a:pt x="4147" y="1761"/>
                    <a:pt x="4199" y="1761"/>
                  </a:cubicBezTo>
                  <a:cubicBezTo>
                    <a:pt x="4211" y="1761"/>
                    <a:pt x="4224" y="1758"/>
                    <a:pt x="4237" y="1752"/>
                  </a:cubicBezTo>
                  <a:cubicBezTo>
                    <a:pt x="4270" y="1719"/>
                    <a:pt x="4270" y="1619"/>
                    <a:pt x="4270" y="1585"/>
                  </a:cubicBezTo>
                  <a:cubicBezTo>
                    <a:pt x="4237" y="1452"/>
                    <a:pt x="4170" y="1352"/>
                    <a:pt x="4103" y="1252"/>
                  </a:cubicBezTo>
                  <a:cubicBezTo>
                    <a:pt x="4070" y="1185"/>
                    <a:pt x="4037" y="1118"/>
                    <a:pt x="3970" y="1051"/>
                  </a:cubicBezTo>
                  <a:cubicBezTo>
                    <a:pt x="3903" y="1018"/>
                    <a:pt x="3903" y="918"/>
                    <a:pt x="3937" y="885"/>
                  </a:cubicBezTo>
                  <a:cubicBezTo>
                    <a:pt x="3970" y="851"/>
                    <a:pt x="4003" y="785"/>
                    <a:pt x="4003" y="751"/>
                  </a:cubicBezTo>
                  <a:cubicBezTo>
                    <a:pt x="4070" y="584"/>
                    <a:pt x="4070" y="384"/>
                    <a:pt x="4037" y="184"/>
                  </a:cubicBezTo>
                  <a:lnTo>
                    <a:pt x="4037" y="184"/>
                  </a:lnTo>
                  <a:cubicBezTo>
                    <a:pt x="3970" y="218"/>
                    <a:pt x="3870" y="251"/>
                    <a:pt x="3837" y="351"/>
                  </a:cubicBezTo>
                  <a:lnTo>
                    <a:pt x="3770" y="384"/>
                  </a:lnTo>
                  <a:cubicBezTo>
                    <a:pt x="3736" y="451"/>
                    <a:pt x="3670" y="518"/>
                    <a:pt x="3603" y="551"/>
                  </a:cubicBezTo>
                  <a:cubicBezTo>
                    <a:pt x="3465" y="662"/>
                    <a:pt x="3304" y="726"/>
                    <a:pt x="3139" y="726"/>
                  </a:cubicBezTo>
                  <a:cubicBezTo>
                    <a:pt x="3105" y="726"/>
                    <a:pt x="3070" y="724"/>
                    <a:pt x="3036" y="718"/>
                  </a:cubicBezTo>
                  <a:cubicBezTo>
                    <a:pt x="2936" y="718"/>
                    <a:pt x="2836" y="685"/>
                    <a:pt x="2769" y="618"/>
                  </a:cubicBezTo>
                  <a:cubicBezTo>
                    <a:pt x="2802" y="618"/>
                    <a:pt x="2802" y="551"/>
                    <a:pt x="2769" y="518"/>
                  </a:cubicBezTo>
                  <a:cubicBezTo>
                    <a:pt x="2736" y="451"/>
                    <a:pt x="2669" y="418"/>
                    <a:pt x="2636" y="418"/>
                  </a:cubicBezTo>
                  <a:cubicBezTo>
                    <a:pt x="2536" y="384"/>
                    <a:pt x="2436" y="318"/>
                    <a:pt x="2335" y="284"/>
                  </a:cubicBezTo>
                  <a:cubicBezTo>
                    <a:pt x="2135" y="184"/>
                    <a:pt x="1935" y="151"/>
                    <a:pt x="1768" y="51"/>
                  </a:cubicBezTo>
                  <a:cubicBezTo>
                    <a:pt x="1702" y="17"/>
                    <a:pt x="1627" y="1"/>
                    <a:pt x="1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flipH="1">
              <a:off x="5027942" y="4925201"/>
              <a:ext cx="165373" cy="103382"/>
            </a:xfrm>
            <a:custGeom>
              <a:avLst/>
              <a:gdLst/>
              <a:ahLst/>
              <a:cxnLst/>
              <a:rect l="l" t="t" r="r" b="b"/>
              <a:pathLst>
                <a:path w="4271" h="2670" extrusionOk="0">
                  <a:moveTo>
                    <a:pt x="1585" y="1"/>
                  </a:moveTo>
                  <a:cubicBezTo>
                    <a:pt x="1510" y="1"/>
                    <a:pt x="1435" y="18"/>
                    <a:pt x="1369" y="51"/>
                  </a:cubicBezTo>
                  <a:cubicBezTo>
                    <a:pt x="1302" y="118"/>
                    <a:pt x="1235" y="184"/>
                    <a:pt x="1202" y="285"/>
                  </a:cubicBezTo>
                  <a:cubicBezTo>
                    <a:pt x="1168" y="318"/>
                    <a:pt x="1135" y="351"/>
                    <a:pt x="1135" y="385"/>
                  </a:cubicBezTo>
                  <a:cubicBezTo>
                    <a:pt x="1035" y="418"/>
                    <a:pt x="968" y="451"/>
                    <a:pt x="902" y="485"/>
                  </a:cubicBezTo>
                  <a:cubicBezTo>
                    <a:pt x="701" y="585"/>
                    <a:pt x="535" y="685"/>
                    <a:pt x="401" y="818"/>
                  </a:cubicBezTo>
                  <a:cubicBezTo>
                    <a:pt x="234" y="952"/>
                    <a:pt x="134" y="1118"/>
                    <a:pt x="34" y="1285"/>
                  </a:cubicBezTo>
                  <a:cubicBezTo>
                    <a:pt x="1" y="1352"/>
                    <a:pt x="1" y="1419"/>
                    <a:pt x="34" y="1485"/>
                  </a:cubicBezTo>
                  <a:cubicBezTo>
                    <a:pt x="68" y="1552"/>
                    <a:pt x="101" y="1619"/>
                    <a:pt x="168" y="1686"/>
                  </a:cubicBezTo>
                  <a:cubicBezTo>
                    <a:pt x="268" y="1852"/>
                    <a:pt x="401" y="1952"/>
                    <a:pt x="568" y="2019"/>
                  </a:cubicBezTo>
                  <a:cubicBezTo>
                    <a:pt x="735" y="2086"/>
                    <a:pt x="902" y="2119"/>
                    <a:pt x="1068" y="2119"/>
                  </a:cubicBezTo>
                  <a:lnTo>
                    <a:pt x="1669" y="2119"/>
                  </a:lnTo>
                  <a:cubicBezTo>
                    <a:pt x="1702" y="2153"/>
                    <a:pt x="1702" y="2186"/>
                    <a:pt x="1736" y="2253"/>
                  </a:cubicBezTo>
                  <a:cubicBezTo>
                    <a:pt x="1802" y="2353"/>
                    <a:pt x="1836" y="2419"/>
                    <a:pt x="1936" y="2519"/>
                  </a:cubicBezTo>
                  <a:cubicBezTo>
                    <a:pt x="1984" y="2568"/>
                    <a:pt x="2104" y="2670"/>
                    <a:pt x="2217" y="2670"/>
                  </a:cubicBezTo>
                  <a:cubicBezTo>
                    <a:pt x="2259" y="2670"/>
                    <a:pt x="2300" y="2656"/>
                    <a:pt x="2336" y="2620"/>
                  </a:cubicBezTo>
                  <a:cubicBezTo>
                    <a:pt x="2369" y="2553"/>
                    <a:pt x="2403" y="2453"/>
                    <a:pt x="2403" y="2386"/>
                  </a:cubicBezTo>
                  <a:cubicBezTo>
                    <a:pt x="2436" y="2319"/>
                    <a:pt x="2469" y="2253"/>
                    <a:pt x="2503" y="2219"/>
                  </a:cubicBezTo>
                  <a:cubicBezTo>
                    <a:pt x="2536" y="2186"/>
                    <a:pt x="2569" y="2186"/>
                    <a:pt x="2569" y="2153"/>
                  </a:cubicBezTo>
                  <a:cubicBezTo>
                    <a:pt x="2603" y="2119"/>
                    <a:pt x="2536" y="2052"/>
                    <a:pt x="2503" y="2052"/>
                  </a:cubicBezTo>
                  <a:cubicBezTo>
                    <a:pt x="2436" y="2019"/>
                    <a:pt x="2369" y="2019"/>
                    <a:pt x="2336" y="1986"/>
                  </a:cubicBezTo>
                  <a:cubicBezTo>
                    <a:pt x="2403" y="1986"/>
                    <a:pt x="2469" y="1952"/>
                    <a:pt x="2536" y="1919"/>
                  </a:cubicBezTo>
                  <a:cubicBezTo>
                    <a:pt x="2603" y="1886"/>
                    <a:pt x="2703" y="1852"/>
                    <a:pt x="2770" y="1786"/>
                  </a:cubicBezTo>
                  <a:cubicBezTo>
                    <a:pt x="2936" y="1652"/>
                    <a:pt x="3103" y="1552"/>
                    <a:pt x="3337" y="1452"/>
                  </a:cubicBezTo>
                  <a:cubicBezTo>
                    <a:pt x="3398" y="1440"/>
                    <a:pt x="3463" y="1432"/>
                    <a:pt x="3530" y="1432"/>
                  </a:cubicBezTo>
                  <a:cubicBezTo>
                    <a:pt x="3646" y="1432"/>
                    <a:pt x="3765" y="1455"/>
                    <a:pt x="3870" y="1519"/>
                  </a:cubicBezTo>
                  <a:cubicBezTo>
                    <a:pt x="3970" y="1552"/>
                    <a:pt x="4037" y="1619"/>
                    <a:pt x="4104" y="1686"/>
                  </a:cubicBezTo>
                  <a:cubicBezTo>
                    <a:pt x="4131" y="1712"/>
                    <a:pt x="4180" y="1761"/>
                    <a:pt x="4215" y="1761"/>
                  </a:cubicBezTo>
                  <a:cubicBezTo>
                    <a:pt x="4223" y="1761"/>
                    <a:pt x="4231" y="1759"/>
                    <a:pt x="4237" y="1752"/>
                  </a:cubicBezTo>
                  <a:cubicBezTo>
                    <a:pt x="4271" y="1719"/>
                    <a:pt x="4271" y="1619"/>
                    <a:pt x="4271" y="1585"/>
                  </a:cubicBezTo>
                  <a:cubicBezTo>
                    <a:pt x="4237" y="1485"/>
                    <a:pt x="4204" y="1352"/>
                    <a:pt x="4137" y="1252"/>
                  </a:cubicBezTo>
                  <a:cubicBezTo>
                    <a:pt x="4104" y="1185"/>
                    <a:pt x="4071" y="1118"/>
                    <a:pt x="4004" y="1052"/>
                  </a:cubicBezTo>
                  <a:cubicBezTo>
                    <a:pt x="3970" y="1018"/>
                    <a:pt x="3937" y="952"/>
                    <a:pt x="3970" y="885"/>
                  </a:cubicBezTo>
                  <a:cubicBezTo>
                    <a:pt x="4004" y="852"/>
                    <a:pt x="4037" y="818"/>
                    <a:pt x="4037" y="752"/>
                  </a:cubicBezTo>
                  <a:cubicBezTo>
                    <a:pt x="4104" y="585"/>
                    <a:pt x="4137" y="385"/>
                    <a:pt x="4104" y="218"/>
                  </a:cubicBezTo>
                  <a:cubicBezTo>
                    <a:pt x="4004" y="218"/>
                    <a:pt x="3904" y="251"/>
                    <a:pt x="3870" y="351"/>
                  </a:cubicBezTo>
                  <a:lnTo>
                    <a:pt x="3804" y="385"/>
                  </a:lnTo>
                  <a:cubicBezTo>
                    <a:pt x="3770" y="451"/>
                    <a:pt x="3704" y="518"/>
                    <a:pt x="3637" y="551"/>
                  </a:cubicBezTo>
                  <a:cubicBezTo>
                    <a:pt x="3499" y="662"/>
                    <a:pt x="3338" y="727"/>
                    <a:pt x="3173" y="727"/>
                  </a:cubicBezTo>
                  <a:cubicBezTo>
                    <a:pt x="3139" y="727"/>
                    <a:pt x="3104" y="724"/>
                    <a:pt x="3070" y="718"/>
                  </a:cubicBezTo>
                  <a:cubicBezTo>
                    <a:pt x="2970" y="718"/>
                    <a:pt x="2870" y="685"/>
                    <a:pt x="2803" y="651"/>
                  </a:cubicBezTo>
                  <a:cubicBezTo>
                    <a:pt x="2836" y="618"/>
                    <a:pt x="2836" y="551"/>
                    <a:pt x="2803" y="518"/>
                  </a:cubicBezTo>
                  <a:cubicBezTo>
                    <a:pt x="2770" y="485"/>
                    <a:pt x="2703" y="418"/>
                    <a:pt x="2670" y="418"/>
                  </a:cubicBezTo>
                  <a:cubicBezTo>
                    <a:pt x="2569" y="385"/>
                    <a:pt x="2469" y="318"/>
                    <a:pt x="2369" y="285"/>
                  </a:cubicBezTo>
                  <a:cubicBezTo>
                    <a:pt x="2169" y="184"/>
                    <a:pt x="1936" y="151"/>
                    <a:pt x="1802" y="51"/>
                  </a:cubicBezTo>
                  <a:cubicBezTo>
                    <a:pt x="1736" y="18"/>
                    <a:pt x="1661" y="1"/>
                    <a:pt x="15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flipH="1">
              <a:off x="144387" y="4876115"/>
              <a:ext cx="164057" cy="104583"/>
            </a:xfrm>
            <a:custGeom>
              <a:avLst/>
              <a:gdLst/>
              <a:ahLst/>
              <a:cxnLst/>
              <a:rect l="l" t="t" r="r" b="b"/>
              <a:pathLst>
                <a:path w="4237" h="2701" extrusionOk="0">
                  <a:moveTo>
                    <a:pt x="1618" y="0"/>
                  </a:moveTo>
                  <a:cubicBezTo>
                    <a:pt x="1567" y="0"/>
                    <a:pt x="1516" y="11"/>
                    <a:pt x="1468" y="35"/>
                  </a:cubicBezTo>
                  <a:cubicBezTo>
                    <a:pt x="1402" y="102"/>
                    <a:pt x="1335" y="168"/>
                    <a:pt x="1268" y="235"/>
                  </a:cubicBezTo>
                  <a:cubicBezTo>
                    <a:pt x="1235" y="268"/>
                    <a:pt x="1235" y="302"/>
                    <a:pt x="1201" y="335"/>
                  </a:cubicBezTo>
                  <a:cubicBezTo>
                    <a:pt x="1101" y="368"/>
                    <a:pt x="1035" y="402"/>
                    <a:pt x="968" y="402"/>
                  </a:cubicBezTo>
                  <a:cubicBezTo>
                    <a:pt x="768" y="502"/>
                    <a:pt x="601" y="602"/>
                    <a:pt x="434" y="735"/>
                  </a:cubicBezTo>
                  <a:cubicBezTo>
                    <a:pt x="267" y="835"/>
                    <a:pt x="134" y="969"/>
                    <a:pt x="67" y="1136"/>
                  </a:cubicBezTo>
                  <a:cubicBezTo>
                    <a:pt x="1" y="1202"/>
                    <a:pt x="1" y="1269"/>
                    <a:pt x="1" y="1336"/>
                  </a:cubicBezTo>
                  <a:cubicBezTo>
                    <a:pt x="34" y="1402"/>
                    <a:pt x="67" y="1503"/>
                    <a:pt x="134" y="1569"/>
                  </a:cubicBezTo>
                  <a:cubicBezTo>
                    <a:pt x="234" y="1736"/>
                    <a:pt x="367" y="1836"/>
                    <a:pt x="501" y="1936"/>
                  </a:cubicBezTo>
                  <a:cubicBezTo>
                    <a:pt x="668" y="2003"/>
                    <a:pt x="834" y="2036"/>
                    <a:pt x="968" y="2070"/>
                  </a:cubicBezTo>
                  <a:cubicBezTo>
                    <a:pt x="1168" y="2103"/>
                    <a:pt x="1368" y="2103"/>
                    <a:pt x="1602" y="2103"/>
                  </a:cubicBezTo>
                  <a:cubicBezTo>
                    <a:pt x="1602" y="2136"/>
                    <a:pt x="1635" y="2203"/>
                    <a:pt x="1668" y="2236"/>
                  </a:cubicBezTo>
                  <a:cubicBezTo>
                    <a:pt x="1702" y="2336"/>
                    <a:pt x="1735" y="2403"/>
                    <a:pt x="1802" y="2503"/>
                  </a:cubicBezTo>
                  <a:cubicBezTo>
                    <a:pt x="1874" y="2576"/>
                    <a:pt x="1982" y="2701"/>
                    <a:pt x="2086" y="2701"/>
                  </a:cubicBezTo>
                  <a:cubicBezTo>
                    <a:pt x="2126" y="2701"/>
                    <a:pt x="2165" y="2683"/>
                    <a:pt x="2202" y="2637"/>
                  </a:cubicBezTo>
                  <a:cubicBezTo>
                    <a:pt x="2235" y="2570"/>
                    <a:pt x="2269" y="2503"/>
                    <a:pt x="2302" y="2437"/>
                  </a:cubicBezTo>
                  <a:cubicBezTo>
                    <a:pt x="2302" y="2370"/>
                    <a:pt x="2336" y="2303"/>
                    <a:pt x="2402" y="2270"/>
                  </a:cubicBezTo>
                  <a:cubicBezTo>
                    <a:pt x="2436" y="2270"/>
                    <a:pt x="2469" y="2236"/>
                    <a:pt x="2469" y="2203"/>
                  </a:cubicBezTo>
                  <a:cubicBezTo>
                    <a:pt x="2502" y="2170"/>
                    <a:pt x="2436" y="2103"/>
                    <a:pt x="2402" y="2103"/>
                  </a:cubicBezTo>
                  <a:cubicBezTo>
                    <a:pt x="2336" y="2070"/>
                    <a:pt x="2302" y="2070"/>
                    <a:pt x="2235" y="2036"/>
                  </a:cubicBezTo>
                  <a:cubicBezTo>
                    <a:pt x="2302" y="2036"/>
                    <a:pt x="2402" y="2003"/>
                    <a:pt x="2469" y="1970"/>
                  </a:cubicBezTo>
                  <a:cubicBezTo>
                    <a:pt x="2536" y="1970"/>
                    <a:pt x="2636" y="1903"/>
                    <a:pt x="2702" y="1869"/>
                  </a:cubicBezTo>
                  <a:cubicBezTo>
                    <a:pt x="2869" y="1736"/>
                    <a:pt x="3069" y="1636"/>
                    <a:pt x="3270" y="1603"/>
                  </a:cubicBezTo>
                  <a:cubicBezTo>
                    <a:pt x="3340" y="1579"/>
                    <a:pt x="3411" y="1568"/>
                    <a:pt x="3481" y="1568"/>
                  </a:cubicBezTo>
                  <a:cubicBezTo>
                    <a:pt x="3607" y="1568"/>
                    <a:pt x="3729" y="1605"/>
                    <a:pt x="3837" y="1669"/>
                  </a:cubicBezTo>
                  <a:cubicBezTo>
                    <a:pt x="3903" y="1736"/>
                    <a:pt x="3970" y="1803"/>
                    <a:pt x="4037" y="1869"/>
                  </a:cubicBezTo>
                  <a:cubicBezTo>
                    <a:pt x="4070" y="1903"/>
                    <a:pt x="4137" y="1970"/>
                    <a:pt x="4170" y="1970"/>
                  </a:cubicBezTo>
                  <a:cubicBezTo>
                    <a:pt x="4237" y="1936"/>
                    <a:pt x="4204" y="1836"/>
                    <a:pt x="4204" y="1803"/>
                  </a:cubicBezTo>
                  <a:cubicBezTo>
                    <a:pt x="4204" y="1669"/>
                    <a:pt x="4170" y="1569"/>
                    <a:pt x="4137" y="1469"/>
                  </a:cubicBezTo>
                  <a:cubicBezTo>
                    <a:pt x="4103" y="1402"/>
                    <a:pt x="4037" y="1336"/>
                    <a:pt x="4003" y="1269"/>
                  </a:cubicBezTo>
                  <a:cubicBezTo>
                    <a:pt x="3937" y="1202"/>
                    <a:pt x="3937" y="1136"/>
                    <a:pt x="4003" y="1102"/>
                  </a:cubicBezTo>
                  <a:cubicBezTo>
                    <a:pt x="4037" y="1036"/>
                    <a:pt x="4070" y="1002"/>
                    <a:pt x="4070" y="969"/>
                  </a:cubicBezTo>
                  <a:cubicBezTo>
                    <a:pt x="4137" y="802"/>
                    <a:pt x="4170" y="602"/>
                    <a:pt x="4170" y="435"/>
                  </a:cubicBezTo>
                  <a:cubicBezTo>
                    <a:pt x="4070" y="435"/>
                    <a:pt x="4003" y="468"/>
                    <a:pt x="3937" y="535"/>
                  </a:cubicBezTo>
                  <a:lnTo>
                    <a:pt x="3870" y="602"/>
                  </a:lnTo>
                  <a:cubicBezTo>
                    <a:pt x="3803" y="635"/>
                    <a:pt x="3770" y="702"/>
                    <a:pt x="3703" y="735"/>
                  </a:cubicBezTo>
                  <a:cubicBezTo>
                    <a:pt x="3539" y="818"/>
                    <a:pt x="3374" y="877"/>
                    <a:pt x="3209" y="877"/>
                  </a:cubicBezTo>
                  <a:cubicBezTo>
                    <a:pt x="3174" y="877"/>
                    <a:pt x="3138" y="875"/>
                    <a:pt x="3103" y="869"/>
                  </a:cubicBezTo>
                  <a:cubicBezTo>
                    <a:pt x="3003" y="835"/>
                    <a:pt x="2936" y="802"/>
                    <a:pt x="2836" y="735"/>
                  </a:cubicBezTo>
                  <a:cubicBezTo>
                    <a:pt x="2869" y="735"/>
                    <a:pt x="2903" y="669"/>
                    <a:pt x="2869" y="635"/>
                  </a:cubicBezTo>
                  <a:cubicBezTo>
                    <a:pt x="2836" y="569"/>
                    <a:pt x="2769" y="535"/>
                    <a:pt x="2702" y="502"/>
                  </a:cubicBezTo>
                  <a:cubicBezTo>
                    <a:pt x="2636" y="468"/>
                    <a:pt x="2536" y="402"/>
                    <a:pt x="2436" y="335"/>
                  </a:cubicBezTo>
                  <a:cubicBezTo>
                    <a:pt x="2269" y="235"/>
                    <a:pt x="2069" y="202"/>
                    <a:pt x="1869" y="102"/>
                  </a:cubicBezTo>
                  <a:cubicBezTo>
                    <a:pt x="1804" y="37"/>
                    <a:pt x="1712" y="0"/>
                    <a:pt x="16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1882891" y="4980689"/>
              <a:ext cx="165334" cy="102337"/>
            </a:xfrm>
            <a:custGeom>
              <a:avLst/>
              <a:gdLst/>
              <a:ahLst/>
              <a:cxnLst/>
              <a:rect l="l" t="t" r="r" b="b"/>
              <a:pathLst>
                <a:path w="4270" h="2643" extrusionOk="0">
                  <a:moveTo>
                    <a:pt x="1563" y="0"/>
                  </a:moveTo>
                  <a:cubicBezTo>
                    <a:pt x="1508" y="0"/>
                    <a:pt x="1452" y="11"/>
                    <a:pt x="1401" y="37"/>
                  </a:cubicBezTo>
                  <a:cubicBezTo>
                    <a:pt x="1334" y="103"/>
                    <a:pt x="1268" y="170"/>
                    <a:pt x="1201" y="237"/>
                  </a:cubicBezTo>
                  <a:cubicBezTo>
                    <a:pt x="1201" y="270"/>
                    <a:pt x="1168" y="337"/>
                    <a:pt x="1134" y="370"/>
                  </a:cubicBezTo>
                  <a:cubicBezTo>
                    <a:pt x="1068" y="370"/>
                    <a:pt x="968" y="404"/>
                    <a:pt x="901" y="470"/>
                  </a:cubicBezTo>
                  <a:cubicBezTo>
                    <a:pt x="734" y="537"/>
                    <a:pt x="534" y="670"/>
                    <a:pt x="400" y="804"/>
                  </a:cubicBezTo>
                  <a:cubicBezTo>
                    <a:pt x="234" y="904"/>
                    <a:pt x="134" y="1037"/>
                    <a:pt x="34" y="1204"/>
                  </a:cubicBezTo>
                  <a:cubicBezTo>
                    <a:pt x="0" y="1271"/>
                    <a:pt x="0" y="1338"/>
                    <a:pt x="34" y="1404"/>
                  </a:cubicBezTo>
                  <a:cubicBezTo>
                    <a:pt x="34" y="1471"/>
                    <a:pt x="100" y="1571"/>
                    <a:pt x="134" y="1638"/>
                  </a:cubicBezTo>
                  <a:cubicBezTo>
                    <a:pt x="234" y="1771"/>
                    <a:pt x="400" y="1905"/>
                    <a:pt x="567" y="1971"/>
                  </a:cubicBezTo>
                  <a:cubicBezTo>
                    <a:pt x="701" y="2038"/>
                    <a:pt x="867" y="2071"/>
                    <a:pt x="1034" y="2071"/>
                  </a:cubicBezTo>
                  <a:lnTo>
                    <a:pt x="1635" y="2071"/>
                  </a:lnTo>
                  <a:cubicBezTo>
                    <a:pt x="1668" y="2105"/>
                    <a:pt x="1701" y="2172"/>
                    <a:pt x="1701" y="2205"/>
                  </a:cubicBezTo>
                  <a:cubicBezTo>
                    <a:pt x="1768" y="2305"/>
                    <a:pt x="1835" y="2372"/>
                    <a:pt x="1902" y="2472"/>
                  </a:cubicBezTo>
                  <a:cubicBezTo>
                    <a:pt x="1948" y="2541"/>
                    <a:pt x="2058" y="2643"/>
                    <a:pt x="2166" y="2643"/>
                  </a:cubicBezTo>
                  <a:cubicBezTo>
                    <a:pt x="2214" y="2643"/>
                    <a:pt x="2261" y="2623"/>
                    <a:pt x="2302" y="2572"/>
                  </a:cubicBezTo>
                  <a:cubicBezTo>
                    <a:pt x="2335" y="2505"/>
                    <a:pt x="2369" y="2438"/>
                    <a:pt x="2369" y="2338"/>
                  </a:cubicBezTo>
                  <a:cubicBezTo>
                    <a:pt x="2369" y="2305"/>
                    <a:pt x="2402" y="2238"/>
                    <a:pt x="2469" y="2205"/>
                  </a:cubicBezTo>
                  <a:cubicBezTo>
                    <a:pt x="2502" y="2172"/>
                    <a:pt x="2535" y="2138"/>
                    <a:pt x="2535" y="2105"/>
                  </a:cubicBezTo>
                  <a:cubicBezTo>
                    <a:pt x="2569" y="2071"/>
                    <a:pt x="2502" y="2038"/>
                    <a:pt x="2469" y="2005"/>
                  </a:cubicBezTo>
                  <a:cubicBezTo>
                    <a:pt x="2402" y="2005"/>
                    <a:pt x="2335" y="2005"/>
                    <a:pt x="2302" y="1971"/>
                  </a:cubicBezTo>
                  <a:cubicBezTo>
                    <a:pt x="2369" y="1938"/>
                    <a:pt x="2435" y="1938"/>
                    <a:pt x="2502" y="1905"/>
                  </a:cubicBezTo>
                  <a:cubicBezTo>
                    <a:pt x="2569" y="1871"/>
                    <a:pt x="2669" y="1838"/>
                    <a:pt x="2735" y="1771"/>
                  </a:cubicBezTo>
                  <a:cubicBezTo>
                    <a:pt x="2902" y="1638"/>
                    <a:pt x="3102" y="1538"/>
                    <a:pt x="3303" y="1471"/>
                  </a:cubicBezTo>
                  <a:cubicBezTo>
                    <a:pt x="3373" y="1447"/>
                    <a:pt x="3444" y="1436"/>
                    <a:pt x="3514" y="1436"/>
                  </a:cubicBezTo>
                  <a:cubicBezTo>
                    <a:pt x="3640" y="1436"/>
                    <a:pt x="3762" y="1473"/>
                    <a:pt x="3870" y="1538"/>
                  </a:cubicBezTo>
                  <a:cubicBezTo>
                    <a:pt x="3936" y="1571"/>
                    <a:pt x="4003" y="1638"/>
                    <a:pt x="4070" y="1705"/>
                  </a:cubicBezTo>
                  <a:cubicBezTo>
                    <a:pt x="4097" y="1732"/>
                    <a:pt x="4146" y="1780"/>
                    <a:pt x="4181" y="1780"/>
                  </a:cubicBezTo>
                  <a:cubicBezTo>
                    <a:pt x="4189" y="1780"/>
                    <a:pt x="4197" y="1778"/>
                    <a:pt x="4203" y="1771"/>
                  </a:cubicBezTo>
                  <a:cubicBezTo>
                    <a:pt x="4270" y="1738"/>
                    <a:pt x="4237" y="1671"/>
                    <a:pt x="4237" y="1604"/>
                  </a:cubicBezTo>
                  <a:cubicBezTo>
                    <a:pt x="4237" y="1504"/>
                    <a:pt x="4170" y="1404"/>
                    <a:pt x="4136" y="1338"/>
                  </a:cubicBezTo>
                  <a:cubicBezTo>
                    <a:pt x="4070" y="1238"/>
                    <a:pt x="4036" y="1171"/>
                    <a:pt x="3970" y="1137"/>
                  </a:cubicBezTo>
                  <a:cubicBezTo>
                    <a:pt x="3936" y="1071"/>
                    <a:pt x="3903" y="1004"/>
                    <a:pt x="3970" y="937"/>
                  </a:cubicBezTo>
                  <a:cubicBezTo>
                    <a:pt x="4003" y="904"/>
                    <a:pt x="4036" y="871"/>
                    <a:pt x="4070" y="837"/>
                  </a:cubicBezTo>
                  <a:cubicBezTo>
                    <a:pt x="4136" y="670"/>
                    <a:pt x="4136" y="470"/>
                    <a:pt x="4103" y="270"/>
                  </a:cubicBezTo>
                  <a:lnTo>
                    <a:pt x="4103" y="270"/>
                  </a:lnTo>
                  <a:cubicBezTo>
                    <a:pt x="4036" y="304"/>
                    <a:pt x="3936" y="337"/>
                    <a:pt x="3903" y="404"/>
                  </a:cubicBezTo>
                  <a:lnTo>
                    <a:pt x="3836" y="470"/>
                  </a:lnTo>
                  <a:cubicBezTo>
                    <a:pt x="3770" y="504"/>
                    <a:pt x="3736" y="570"/>
                    <a:pt x="3669" y="637"/>
                  </a:cubicBezTo>
                  <a:cubicBezTo>
                    <a:pt x="3532" y="719"/>
                    <a:pt x="3372" y="779"/>
                    <a:pt x="3209" y="779"/>
                  </a:cubicBezTo>
                  <a:cubicBezTo>
                    <a:pt x="3173" y="779"/>
                    <a:pt x="3138" y="776"/>
                    <a:pt x="3102" y="771"/>
                  </a:cubicBezTo>
                  <a:cubicBezTo>
                    <a:pt x="3002" y="737"/>
                    <a:pt x="2902" y="704"/>
                    <a:pt x="2802" y="670"/>
                  </a:cubicBezTo>
                  <a:cubicBezTo>
                    <a:pt x="2836" y="637"/>
                    <a:pt x="2869" y="604"/>
                    <a:pt x="2836" y="570"/>
                  </a:cubicBezTo>
                  <a:cubicBezTo>
                    <a:pt x="2802" y="504"/>
                    <a:pt x="2735" y="470"/>
                    <a:pt x="2669" y="437"/>
                  </a:cubicBezTo>
                  <a:cubicBezTo>
                    <a:pt x="2602" y="404"/>
                    <a:pt x="2502" y="337"/>
                    <a:pt x="2402" y="304"/>
                  </a:cubicBezTo>
                  <a:cubicBezTo>
                    <a:pt x="2202" y="203"/>
                    <a:pt x="2002" y="170"/>
                    <a:pt x="1801" y="70"/>
                  </a:cubicBezTo>
                  <a:cubicBezTo>
                    <a:pt x="1740" y="29"/>
                    <a:pt x="1652" y="0"/>
                    <a:pt x="1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flipH="1">
              <a:off x="8951836" y="4925855"/>
              <a:ext cx="165373" cy="102066"/>
            </a:xfrm>
            <a:custGeom>
              <a:avLst/>
              <a:gdLst/>
              <a:ahLst/>
              <a:cxnLst/>
              <a:rect l="l" t="t" r="r" b="b"/>
              <a:pathLst>
                <a:path w="4271" h="2636" extrusionOk="0">
                  <a:moveTo>
                    <a:pt x="1598" y="1"/>
                  </a:moveTo>
                  <a:cubicBezTo>
                    <a:pt x="1527" y="1"/>
                    <a:pt x="1452" y="17"/>
                    <a:pt x="1368" y="51"/>
                  </a:cubicBezTo>
                  <a:cubicBezTo>
                    <a:pt x="1302" y="84"/>
                    <a:pt x="1268" y="151"/>
                    <a:pt x="1202" y="251"/>
                  </a:cubicBezTo>
                  <a:cubicBezTo>
                    <a:pt x="1168" y="284"/>
                    <a:pt x="1168" y="318"/>
                    <a:pt x="1135" y="351"/>
                  </a:cubicBezTo>
                  <a:cubicBezTo>
                    <a:pt x="1068" y="384"/>
                    <a:pt x="968" y="418"/>
                    <a:pt x="901" y="451"/>
                  </a:cubicBezTo>
                  <a:cubicBezTo>
                    <a:pt x="701" y="551"/>
                    <a:pt x="535" y="651"/>
                    <a:pt x="368" y="785"/>
                  </a:cubicBezTo>
                  <a:cubicBezTo>
                    <a:pt x="234" y="885"/>
                    <a:pt x="101" y="1052"/>
                    <a:pt x="34" y="1218"/>
                  </a:cubicBezTo>
                  <a:cubicBezTo>
                    <a:pt x="1" y="1252"/>
                    <a:pt x="1" y="1352"/>
                    <a:pt x="34" y="1418"/>
                  </a:cubicBezTo>
                  <a:cubicBezTo>
                    <a:pt x="68" y="1485"/>
                    <a:pt x="101" y="1552"/>
                    <a:pt x="168" y="1619"/>
                  </a:cubicBezTo>
                  <a:cubicBezTo>
                    <a:pt x="268" y="1785"/>
                    <a:pt x="401" y="1885"/>
                    <a:pt x="568" y="1952"/>
                  </a:cubicBezTo>
                  <a:cubicBezTo>
                    <a:pt x="735" y="2019"/>
                    <a:pt x="901" y="2052"/>
                    <a:pt x="1035" y="2052"/>
                  </a:cubicBezTo>
                  <a:cubicBezTo>
                    <a:pt x="1135" y="2069"/>
                    <a:pt x="1235" y="2077"/>
                    <a:pt x="1335" y="2077"/>
                  </a:cubicBezTo>
                  <a:cubicBezTo>
                    <a:pt x="1435" y="2077"/>
                    <a:pt x="1535" y="2069"/>
                    <a:pt x="1635" y="2052"/>
                  </a:cubicBezTo>
                  <a:lnTo>
                    <a:pt x="1735" y="2186"/>
                  </a:lnTo>
                  <a:cubicBezTo>
                    <a:pt x="1769" y="2286"/>
                    <a:pt x="1835" y="2386"/>
                    <a:pt x="1902" y="2453"/>
                  </a:cubicBezTo>
                  <a:cubicBezTo>
                    <a:pt x="1951" y="2526"/>
                    <a:pt x="2090" y="2636"/>
                    <a:pt x="2200" y="2636"/>
                  </a:cubicBezTo>
                  <a:cubicBezTo>
                    <a:pt x="2240" y="2636"/>
                    <a:pt x="2276" y="2621"/>
                    <a:pt x="2302" y="2586"/>
                  </a:cubicBezTo>
                  <a:cubicBezTo>
                    <a:pt x="2336" y="2519"/>
                    <a:pt x="2369" y="2419"/>
                    <a:pt x="2369" y="2352"/>
                  </a:cubicBezTo>
                  <a:cubicBezTo>
                    <a:pt x="2403" y="2286"/>
                    <a:pt x="2436" y="2219"/>
                    <a:pt x="2469" y="2186"/>
                  </a:cubicBezTo>
                  <a:cubicBezTo>
                    <a:pt x="2503" y="2186"/>
                    <a:pt x="2536" y="2152"/>
                    <a:pt x="2569" y="2119"/>
                  </a:cubicBezTo>
                  <a:cubicBezTo>
                    <a:pt x="2569" y="2086"/>
                    <a:pt x="2503" y="2019"/>
                    <a:pt x="2469" y="2019"/>
                  </a:cubicBezTo>
                  <a:cubicBezTo>
                    <a:pt x="2403" y="1986"/>
                    <a:pt x="2369" y="1986"/>
                    <a:pt x="2302" y="1952"/>
                  </a:cubicBezTo>
                  <a:cubicBezTo>
                    <a:pt x="2369" y="1952"/>
                    <a:pt x="2436" y="1919"/>
                    <a:pt x="2503" y="1919"/>
                  </a:cubicBezTo>
                  <a:cubicBezTo>
                    <a:pt x="2603" y="1852"/>
                    <a:pt x="2669" y="1819"/>
                    <a:pt x="2736" y="1752"/>
                  </a:cubicBezTo>
                  <a:cubicBezTo>
                    <a:pt x="2903" y="1619"/>
                    <a:pt x="3103" y="1519"/>
                    <a:pt x="3303" y="1452"/>
                  </a:cubicBezTo>
                  <a:cubicBezTo>
                    <a:pt x="3376" y="1440"/>
                    <a:pt x="3450" y="1432"/>
                    <a:pt x="3521" y="1432"/>
                  </a:cubicBezTo>
                  <a:cubicBezTo>
                    <a:pt x="3645" y="1432"/>
                    <a:pt x="3765" y="1455"/>
                    <a:pt x="3870" y="1519"/>
                  </a:cubicBezTo>
                  <a:cubicBezTo>
                    <a:pt x="3970" y="1585"/>
                    <a:pt x="4037" y="1619"/>
                    <a:pt x="4104" y="1719"/>
                  </a:cubicBezTo>
                  <a:cubicBezTo>
                    <a:pt x="4137" y="1719"/>
                    <a:pt x="4170" y="1785"/>
                    <a:pt x="4237" y="1785"/>
                  </a:cubicBezTo>
                  <a:cubicBezTo>
                    <a:pt x="4271" y="1752"/>
                    <a:pt x="4271" y="1652"/>
                    <a:pt x="4271" y="1619"/>
                  </a:cubicBezTo>
                  <a:cubicBezTo>
                    <a:pt x="4237" y="1519"/>
                    <a:pt x="4170" y="1418"/>
                    <a:pt x="4104" y="1318"/>
                  </a:cubicBezTo>
                  <a:cubicBezTo>
                    <a:pt x="4070" y="1252"/>
                    <a:pt x="4037" y="1185"/>
                    <a:pt x="3970" y="1118"/>
                  </a:cubicBezTo>
                  <a:cubicBezTo>
                    <a:pt x="3904" y="1052"/>
                    <a:pt x="3904" y="1018"/>
                    <a:pt x="3970" y="951"/>
                  </a:cubicBezTo>
                  <a:cubicBezTo>
                    <a:pt x="4004" y="918"/>
                    <a:pt x="4004" y="851"/>
                    <a:pt x="4037" y="818"/>
                  </a:cubicBezTo>
                  <a:cubicBezTo>
                    <a:pt x="4104" y="651"/>
                    <a:pt x="4137" y="451"/>
                    <a:pt x="4104" y="284"/>
                  </a:cubicBezTo>
                  <a:cubicBezTo>
                    <a:pt x="4004" y="284"/>
                    <a:pt x="3937" y="318"/>
                    <a:pt x="3870" y="384"/>
                  </a:cubicBezTo>
                  <a:lnTo>
                    <a:pt x="3837" y="451"/>
                  </a:lnTo>
                  <a:cubicBezTo>
                    <a:pt x="3770" y="518"/>
                    <a:pt x="3703" y="551"/>
                    <a:pt x="3637" y="618"/>
                  </a:cubicBezTo>
                  <a:cubicBezTo>
                    <a:pt x="3500" y="700"/>
                    <a:pt x="3340" y="760"/>
                    <a:pt x="3176" y="760"/>
                  </a:cubicBezTo>
                  <a:cubicBezTo>
                    <a:pt x="3141" y="760"/>
                    <a:pt x="3105" y="757"/>
                    <a:pt x="3070" y="751"/>
                  </a:cubicBezTo>
                  <a:cubicBezTo>
                    <a:pt x="2970" y="751"/>
                    <a:pt x="2870" y="718"/>
                    <a:pt x="2803" y="651"/>
                  </a:cubicBezTo>
                  <a:cubicBezTo>
                    <a:pt x="2836" y="651"/>
                    <a:pt x="2836" y="585"/>
                    <a:pt x="2803" y="551"/>
                  </a:cubicBezTo>
                  <a:cubicBezTo>
                    <a:pt x="2769" y="484"/>
                    <a:pt x="2736" y="451"/>
                    <a:pt x="2669" y="451"/>
                  </a:cubicBezTo>
                  <a:cubicBezTo>
                    <a:pt x="2569" y="384"/>
                    <a:pt x="2469" y="351"/>
                    <a:pt x="2369" y="284"/>
                  </a:cubicBezTo>
                  <a:cubicBezTo>
                    <a:pt x="2202" y="184"/>
                    <a:pt x="2002" y="151"/>
                    <a:pt x="1802" y="51"/>
                  </a:cubicBezTo>
                  <a:cubicBezTo>
                    <a:pt x="1735" y="17"/>
                    <a:pt x="1669"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3111435" y="4796193"/>
              <a:ext cx="165373" cy="102105"/>
            </a:xfrm>
            <a:custGeom>
              <a:avLst/>
              <a:gdLst/>
              <a:ahLst/>
              <a:cxnLst/>
              <a:rect l="l" t="t" r="r" b="b"/>
              <a:pathLst>
                <a:path w="4271" h="2637" extrusionOk="0">
                  <a:moveTo>
                    <a:pt x="1565" y="0"/>
                  </a:moveTo>
                  <a:cubicBezTo>
                    <a:pt x="1508" y="0"/>
                    <a:pt x="1452" y="11"/>
                    <a:pt x="1401" y="37"/>
                  </a:cubicBezTo>
                  <a:cubicBezTo>
                    <a:pt x="1335" y="103"/>
                    <a:pt x="1268" y="170"/>
                    <a:pt x="1235" y="237"/>
                  </a:cubicBezTo>
                  <a:cubicBezTo>
                    <a:pt x="1201" y="270"/>
                    <a:pt x="1168" y="304"/>
                    <a:pt x="1168" y="370"/>
                  </a:cubicBezTo>
                  <a:cubicBezTo>
                    <a:pt x="1068" y="370"/>
                    <a:pt x="1001" y="404"/>
                    <a:pt x="901" y="437"/>
                  </a:cubicBezTo>
                  <a:cubicBezTo>
                    <a:pt x="734" y="537"/>
                    <a:pt x="567" y="637"/>
                    <a:pt x="401" y="804"/>
                  </a:cubicBezTo>
                  <a:cubicBezTo>
                    <a:pt x="267" y="904"/>
                    <a:pt x="134" y="1037"/>
                    <a:pt x="67" y="1204"/>
                  </a:cubicBezTo>
                  <a:cubicBezTo>
                    <a:pt x="34" y="1271"/>
                    <a:pt x="0" y="1338"/>
                    <a:pt x="34" y="1404"/>
                  </a:cubicBezTo>
                  <a:cubicBezTo>
                    <a:pt x="67" y="1471"/>
                    <a:pt x="100" y="1571"/>
                    <a:pt x="167" y="1638"/>
                  </a:cubicBezTo>
                  <a:cubicBezTo>
                    <a:pt x="267" y="1771"/>
                    <a:pt x="401" y="1905"/>
                    <a:pt x="567" y="1971"/>
                  </a:cubicBezTo>
                  <a:cubicBezTo>
                    <a:pt x="734" y="2038"/>
                    <a:pt x="901" y="2072"/>
                    <a:pt x="1068" y="2072"/>
                  </a:cubicBezTo>
                  <a:lnTo>
                    <a:pt x="1668" y="2072"/>
                  </a:lnTo>
                  <a:lnTo>
                    <a:pt x="1735" y="2205"/>
                  </a:lnTo>
                  <a:cubicBezTo>
                    <a:pt x="1768" y="2305"/>
                    <a:pt x="1835" y="2372"/>
                    <a:pt x="1902" y="2472"/>
                  </a:cubicBezTo>
                  <a:cubicBezTo>
                    <a:pt x="1974" y="2520"/>
                    <a:pt x="2097" y="2637"/>
                    <a:pt x="2198" y="2637"/>
                  </a:cubicBezTo>
                  <a:cubicBezTo>
                    <a:pt x="2238" y="2637"/>
                    <a:pt x="2274" y="2619"/>
                    <a:pt x="2302" y="2572"/>
                  </a:cubicBezTo>
                  <a:cubicBezTo>
                    <a:pt x="2335" y="2505"/>
                    <a:pt x="2369" y="2438"/>
                    <a:pt x="2369" y="2338"/>
                  </a:cubicBezTo>
                  <a:cubicBezTo>
                    <a:pt x="2402" y="2272"/>
                    <a:pt x="2435" y="2238"/>
                    <a:pt x="2469" y="2205"/>
                  </a:cubicBezTo>
                  <a:cubicBezTo>
                    <a:pt x="2502" y="2205"/>
                    <a:pt x="2536" y="2138"/>
                    <a:pt x="2569" y="2105"/>
                  </a:cubicBezTo>
                  <a:cubicBezTo>
                    <a:pt x="2569" y="2072"/>
                    <a:pt x="2502" y="2038"/>
                    <a:pt x="2469" y="2005"/>
                  </a:cubicBezTo>
                  <a:cubicBezTo>
                    <a:pt x="2402" y="2005"/>
                    <a:pt x="2369" y="1971"/>
                    <a:pt x="2302" y="1971"/>
                  </a:cubicBezTo>
                  <a:cubicBezTo>
                    <a:pt x="2369" y="1938"/>
                    <a:pt x="2435" y="1938"/>
                    <a:pt x="2502" y="1905"/>
                  </a:cubicBezTo>
                  <a:cubicBezTo>
                    <a:pt x="2602" y="1871"/>
                    <a:pt x="2669" y="1805"/>
                    <a:pt x="2769" y="1771"/>
                  </a:cubicBezTo>
                  <a:cubicBezTo>
                    <a:pt x="2902" y="1638"/>
                    <a:pt x="3103" y="1538"/>
                    <a:pt x="3303" y="1471"/>
                  </a:cubicBezTo>
                  <a:cubicBezTo>
                    <a:pt x="3374" y="1447"/>
                    <a:pt x="3445" y="1436"/>
                    <a:pt x="3514" y="1436"/>
                  </a:cubicBezTo>
                  <a:cubicBezTo>
                    <a:pt x="3641" y="1436"/>
                    <a:pt x="3762" y="1473"/>
                    <a:pt x="3870" y="1538"/>
                  </a:cubicBezTo>
                  <a:cubicBezTo>
                    <a:pt x="3970" y="1571"/>
                    <a:pt x="4037" y="1638"/>
                    <a:pt x="4103" y="1705"/>
                  </a:cubicBezTo>
                  <a:cubicBezTo>
                    <a:pt x="4130" y="1732"/>
                    <a:pt x="4157" y="1780"/>
                    <a:pt x="4202" y="1780"/>
                  </a:cubicBezTo>
                  <a:cubicBezTo>
                    <a:pt x="4213" y="1780"/>
                    <a:pt x="4224" y="1778"/>
                    <a:pt x="4237" y="1771"/>
                  </a:cubicBezTo>
                  <a:cubicBezTo>
                    <a:pt x="4270" y="1771"/>
                    <a:pt x="4270" y="1638"/>
                    <a:pt x="4270" y="1605"/>
                  </a:cubicBezTo>
                  <a:cubicBezTo>
                    <a:pt x="4237" y="1504"/>
                    <a:pt x="4170" y="1404"/>
                    <a:pt x="4137" y="1338"/>
                  </a:cubicBezTo>
                  <a:cubicBezTo>
                    <a:pt x="4103" y="1238"/>
                    <a:pt x="4037" y="1171"/>
                    <a:pt x="4003" y="1138"/>
                  </a:cubicBezTo>
                  <a:cubicBezTo>
                    <a:pt x="3937" y="1071"/>
                    <a:pt x="3937" y="1004"/>
                    <a:pt x="4003" y="937"/>
                  </a:cubicBezTo>
                  <a:lnTo>
                    <a:pt x="4070" y="837"/>
                  </a:lnTo>
                  <a:cubicBezTo>
                    <a:pt x="4137" y="637"/>
                    <a:pt x="4137" y="470"/>
                    <a:pt x="4103" y="270"/>
                  </a:cubicBezTo>
                  <a:cubicBezTo>
                    <a:pt x="4037" y="270"/>
                    <a:pt x="3937" y="337"/>
                    <a:pt x="3903" y="404"/>
                  </a:cubicBezTo>
                  <a:lnTo>
                    <a:pt x="3836" y="437"/>
                  </a:lnTo>
                  <a:cubicBezTo>
                    <a:pt x="3770" y="504"/>
                    <a:pt x="3736" y="570"/>
                    <a:pt x="3670" y="604"/>
                  </a:cubicBezTo>
                  <a:cubicBezTo>
                    <a:pt x="3503" y="737"/>
                    <a:pt x="3303" y="771"/>
                    <a:pt x="3103" y="771"/>
                  </a:cubicBezTo>
                  <a:cubicBezTo>
                    <a:pt x="3003" y="737"/>
                    <a:pt x="2902" y="704"/>
                    <a:pt x="2802" y="671"/>
                  </a:cubicBezTo>
                  <a:cubicBezTo>
                    <a:pt x="2836" y="637"/>
                    <a:pt x="2869" y="604"/>
                    <a:pt x="2836" y="570"/>
                  </a:cubicBezTo>
                  <a:cubicBezTo>
                    <a:pt x="2802" y="504"/>
                    <a:pt x="2736" y="470"/>
                    <a:pt x="2669" y="437"/>
                  </a:cubicBezTo>
                  <a:lnTo>
                    <a:pt x="2402" y="304"/>
                  </a:lnTo>
                  <a:cubicBezTo>
                    <a:pt x="2202" y="204"/>
                    <a:pt x="2002" y="170"/>
                    <a:pt x="1835" y="70"/>
                  </a:cubicBezTo>
                  <a:cubicBezTo>
                    <a:pt x="1753" y="29"/>
                    <a:pt x="1657"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3" name="Google Shape;373;p26"/>
          <p:cNvSpPr/>
          <p:nvPr/>
        </p:nvSpPr>
        <p:spPr>
          <a:xfrm>
            <a:off x="825" y="4426726"/>
            <a:ext cx="9144064" cy="1168017"/>
          </a:xfrm>
          <a:custGeom>
            <a:avLst/>
            <a:gdLst/>
            <a:ahLst/>
            <a:cxnLst/>
            <a:rect l="l" t="t" r="r" b="b"/>
            <a:pathLst>
              <a:path w="208483" h="100173" extrusionOk="0">
                <a:moveTo>
                  <a:pt x="0" y="1"/>
                </a:moveTo>
                <a:lnTo>
                  <a:pt x="208482" y="1"/>
                </a:lnTo>
                <a:lnTo>
                  <a:pt x="208482" y="100172"/>
                </a:lnTo>
                <a:lnTo>
                  <a:pt x="0" y="100172"/>
                </a:lnTo>
                <a:close/>
              </a:path>
            </a:pathLst>
          </a:custGeom>
          <a:gradFill>
            <a:gsLst>
              <a:gs pos="0">
                <a:srgbClr val="D0F3FF">
                  <a:alpha val="32549"/>
                </a:srgbClr>
              </a:gs>
              <a:gs pos="5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2">
    <p:spTree>
      <p:nvGrpSpPr>
        <p:cNvPr id="1" name="Shape 544"/>
        <p:cNvGrpSpPr/>
        <p:nvPr/>
      </p:nvGrpSpPr>
      <p:grpSpPr>
        <a:xfrm>
          <a:off x="0" y="0"/>
          <a:ext cx="0" cy="0"/>
          <a:chOff x="0" y="0"/>
          <a:chExt cx="0" cy="0"/>
        </a:xfrm>
      </p:grpSpPr>
      <p:sp>
        <p:nvSpPr>
          <p:cNvPr id="545" name="Google Shape;545;p36"/>
          <p:cNvSpPr/>
          <p:nvPr/>
        </p:nvSpPr>
        <p:spPr>
          <a:xfrm>
            <a:off x="-75550" y="200100"/>
            <a:ext cx="2999813" cy="295452"/>
          </a:xfrm>
          <a:custGeom>
            <a:avLst/>
            <a:gdLst/>
            <a:ahLst/>
            <a:cxnLst/>
            <a:rect l="l" t="t" r="r" b="b"/>
            <a:pathLst>
              <a:path w="45049" h="3952" extrusionOk="0">
                <a:moveTo>
                  <a:pt x="0" y="1"/>
                </a:moveTo>
                <a:lnTo>
                  <a:pt x="0" y="3952"/>
                </a:lnTo>
                <a:cubicBezTo>
                  <a:pt x="1610" y="3513"/>
                  <a:pt x="3220" y="3196"/>
                  <a:pt x="4854" y="3025"/>
                </a:cubicBezTo>
                <a:cubicBezTo>
                  <a:pt x="6659" y="2830"/>
                  <a:pt x="8482" y="2787"/>
                  <a:pt x="10308" y="2787"/>
                </a:cubicBezTo>
                <a:cubicBezTo>
                  <a:pt x="11728" y="2787"/>
                  <a:pt x="13151" y="2813"/>
                  <a:pt x="14567" y="2813"/>
                </a:cubicBezTo>
                <a:cubicBezTo>
                  <a:pt x="14972" y="2813"/>
                  <a:pt x="15377" y="2811"/>
                  <a:pt x="15780" y="2806"/>
                </a:cubicBezTo>
                <a:cubicBezTo>
                  <a:pt x="25609" y="2659"/>
                  <a:pt x="35268" y="586"/>
                  <a:pt x="45048" y="50"/>
                </a:cubicBezTo>
                <a:lnTo>
                  <a:pt x="45048" y="50"/>
                </a:lnTo>
                <a:cubicBezTo>
                  <a:pt x="41999" y="123"/>
                  <a:pt x="38926" y="172"/>
                  <a:pt x="35853" y="245"/>
                </a:cubicBezTo>
                <a:cubicBezTo>
                  <a:pt x="28195" y="391"/>
                  <a:pt x="20561" y="513"/>
                  <a:pt x="12902" y="635"/>
                </a:cubicBezTo>
                <a:cubicBezTo>
                  <a:pt x="11554" y="654"/>
                  <a:pt x="10201" y="673"/>
                  <a:pt x="8849" y="673"/>
                </a:cubicBezTo>
                <a:cubicBezTo>
                  <a:pt x="6754" y="673"/>
                  <a:pt x="4661" y="627"/>
                  <a:pt x="2586" y="464"/>
                </a:cubicBezTo>
                <a:cubicBezTo>
                  <a:pt x="1708" y="391"/>
                  <a:pt x="854" y="245"/>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6070575" y="4056851"/>
            <a:ext cx="3073373" cy="262494"/>
          </a:xfrm>
          <a:custGeom>
            <a:avLst/>
            <a:gdLst/>
            <a:ahLst/>
            <a:cxnLst/>
            <a:rect l="l" t="t" r="r" b="b"/>
            <a:pathLst>
              <a:path w="74828" h="6391" extrusionOk="0">
                <a:moveTo>
                  <a:pt x="74828" y="0"/>
                </a:moveTo>
                <a:cubicBezTo>
                  <a:pt x="54536" y="1366"/>
                  <a:pt x="34146" y="1586"/>
                  <a:pt x="13756" y="1781"/>
                </a:cubicBezTo>
                <a:lnTo>
                  <a:pt x="27122" y="3098"/>
                </a:lnTo>
                <a:cubicBezTo>
                  <a:pt x="20189" y="3829"/>
                  <a:pt x="13243" y="4199"/>
                  <a:pt x="6292" y="4199"/>
                </a:cubicBezTo>
                <a:cubicBezTo>
                  <a:pt x="4195" y="4199"/>
                  <a:pt x="2098" y="4166"/>
                  <a:pt x="0" y="4098"/>
                </a:cubicBezTo>
                <a:lnTo>
                  <a:pt x="0" y="4098"/>
                </a:lnTo>
                <a:cubicBezTo>
                  <a:pt x="7559" y="5276"/>
                  <a:pt x="15184" y="5861"/>
                  <a:pt x="22816" y="5861"/>
                </a:cubicBezTo>
                <a:cubicBezTo>
                  <a:pt x="26561" y="5861"/>
                  <a:pt x="30307" y="5720"/>
                  <a:pt x="34048" y="5439"/>
                </a:cubicBezTo>
                <a:cubicBezTo>
                  <a:pt x="37487" y="5171"/>
                  <a:pt x="40926" y="4805"/>
                  <a:pt x="44390" y="4659"/>
                </a:cubicBezTo>
                <a:cubicBezTo>
                  <a:pt x="45675" y="4602"/>
                  <a:pt x="46963" y="4578"/>
                  <a:pt x="48252" y="4578"/>
                </a:cubicBezTo>
                <a:cubicBezTo>
                  <a:pt x="51364" y="4578"/>
                  <a:pt x="54480" y="4716"/>
                  <a:pt x="57584" y="4854"/>
                </a:cubicBezTo>
                <a:cubicBezTo>
                  <a:pt x="63340" y="5098"/>
                  <a:pt x="69243" y="5366"/>
                  <a:pt x="74828" y="6390"/>
                </a:cubicBezTo>
                <a:lnTo>
                  <a:pt x="748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p:cNvSpPr/>
          <p:nvPr/>
        </p:nvSpPr>
        <p:spPr>
          <a:xfrm>
            <a:off x="-800" y="3021547"/>
            <a:ext cx="9145628" cy="3948820"/>
          </a:xfrm>
          <a:custGeom>
            <a:avLst/>
            <a:gdLst/>
            <a:ahLst/>
            <a:cxnLst/>
            <a:rect l="l" t="t" r="r" b="b"/>
            <a:pathLst>
              <a:path w="208483" h="100173" extrusionOk="0">
                <a:moveTo>
                  <a:pt x="0" y="1"/>
                </a:moveTo>
                <a:lnTo>
                  <a:pt x="208482" y="1"/>
                </a:lnTo>
                <a:lnTo>
                  <a:pt x="208482" y="100172"/>
                </a:lnTo>
                <a:lnTo>
                  <a:pt x="0" y="100172"/>
                </a:lnTo>
                <a:close/>
              </a:path>
            </a:pathLst>
          </a:custGeom>
          <a:gradFill>
            <a:gsLst>
              <a:gs pos="0">
                <a:srgbClr val="D0F3FF">
                  <a:alpha val="69411"/>
                </a:srgbClr>
              </a:gs>
              <a:gs pos="29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2_1">
    <p:spTree>
      <p:nvGrpSpPr>
        <p:cNvPr id="1" name="Shape 548"/>
        <p:cNvGrpSpPr/>
        <p:nvPr/>
      </p:nvGrpSpPr>
      <p:grpSpPr>
        <a:xfrm>
          <a:off x="0" y="0"/>
          <a:ext cx="0" cy="0"/>
          <a:chOff x="0" y="0"/>
          <a:chExt cx="0" cy="0"/>
        </a:xfrm>
      </p:grpSpPr>
      <p:sp>
        <p:nvSpPr>
          <p:cNvPr id="549" name="Google Shape;549;p37"/>
          <p:cNvSpPr/>
          <p:nvPr/>
        </p:nvSpPr>
        <p:spPr>
          <a:xfrm>
            <a:off x="3115386" y="72637"/>
            <a:ext cx="277222" cy="126016"/>
          </a:xfrm>
          <a:custGeom>
            <a:avLst/>
            <a:gdLst/>
            <a:ahLst/>
            <a:cxnLst/>
            <a:rect l="l" t="t" r="r" b="b"/>
            <a:pathLst>
              <a:path w="8507" h="3867" extrusionOk="0">
                <a:moveTo>
                  <a:pt x="1" y="1"/>
                </a:moveTo>
                <a:lnTo>
                  <a:pt x="1" y="1"/>
                </a:lnTo>
                <a:cubicBezTo>
                  <a:pt x="401" y="901"/>
                  <a:pt x="1568" y="1302"/>
                  <a:pt x="2102" y="1602"/>
                </a:cubicBezTo>
                <a:cubicBezTo>
                  <a:pt x="2369" y="1769"/>
                  <a:pt x="2936" y="2169"/>
                  <a:pt x="2936" y="2636"/>
                </a:cubicBezTo>
                <a:lnTo>
                  <a:pt x="1502" y="3103"/>
                </a:lnTo>
                <a:cubicBezTo>
                  <a:pt x="1702" y="3446"/>
                  <a:pt x="2172" y="3470"/>
                  <a:pt x="2554" y="3470"/>
                </a:cubicBezTo>
                <a:cubicBezTo>
                  <a:pt x="2617" y="3470"/>
                  <a:pt x="2679" y="3470"/>
                  <a:pt x="2736" y="3470"/>
                </a:cubicBezTo>
                <a:cubicBezTo>
                  <a:pt x="3069" y="3470"/>
                  <a:pt x="3103" y="3637"/>
                  <a:pt x="3370" y="3737"/>
                </a:cubicBezTo>
                <a:cubicBezTo>
                  <a:pt x="3633" y="3824"/>
                  <a:pt x="3901" y="3866"/>
                  <a:pt x="4165" y="3866"/>
                </a:cubicBezTo>
                <a:cubicBezTo>
                  <a:pt x="4807" y="3866"/>
                  <a:pt x="5423" y="3618"/>
                  <a:pt x="5871" y="3170"/>
                </a:cubicBezTo>
                <a:cubicBezTo>
                  <a:pt x="6072" y="3103"/>
                  <a:pt x="6272" y="3070"/>
                  <a:pt x="6472" y="3070"/>
                </a:cubicBezTo>
                <a:lnTo>
                  <a:pt x="5738" y="2736"/>
                </a:lnTo>
                <a:cubicBezTo>
                  <a:pt x="5954" y="2578"/>
                  <a:pt x="6269" y="2537"/>
                  <a:pt x="6609" y="2537"/>
                </a:cubicBezTo>
                <a:cubicBezTo>
                  <a:pt x="6961" y="2537"/>
                  <a:pt x="7339" y="2580"/>
                  <a:pt x="7659" y="2580"/>
                </a:cubicBezTo>
                <a:cubicBezTo>
                  <a:pt x="7747" y="2580"/>
                  <a:pt x="7829" y="2577"/>
                  <a:pt x="7906" y="2569"/>
                </a:cubicBezTo>
                <a:lnTo>
                  <a:pt x="8273" y="2436"/>
                </a:lnTo>
                <a:lnTo>
                  <a:pt x="8373" y="2302"/>
                </a:lnTo>
                <a:lnTo>
                  <a:pt x="8407" y="2269"/>
                </a:lnTo>
                <a:cubicBezTo>
                  <a:pt x="8473" y="2136"/>
                  <a:pt x="8440" y="2269"/>
                  <a:pt x="8507" y="2069"/>
                </a:cubicBezTo>
                <a:lnTo>
                  <a:pt x="8507" y="2069"/>
                </a:lnTo>
                <a:cubicBezTo>
                  <a:pt x="8123" y="2169"/>
                  <a:pt x="7739" y="2219"/>
                  <a:pt x="7360" y="2219"/>
                </a:cubicBezTo>
                <a:cubicBezTo>
                  <a:pt x="6981" y="2219"/>
                  <a:pt x="6605" y="2169"/>
                  <a:pt x="6238" y="2069"/>
                </a:cubicBezTo>
                <a:cubicBezTo>
                  <a:pt x="6122" y="2057"/>
                  <a:pt x="6022" y="2051"/>
                  <a:pt x="5935" y="2051"/>
                </a:cubicBezTo>
                <a:cubicBezTo>
                  <a:pt x="5134" y="2051"/>
                  <a:pt x="5416" y="2513"/>
                  <a:pt x="4679" y="2513"/>
                </a:cubicBezTo>
                <a:cubicBezTo>
                  <a:pt x="4617" y="2513"/>
                  <a:pt x="4548" y="2509"/>
                  <a:pt x="4470" y="2502"/>
                </a:cubicBezTo>
                <a:lnTo>
                  <a:pt x="4204" y="2069"/>
                </a:lnTo>
                <a:cubicBezTo>
                  <a:pt x="4187" y="2060"/>
                  <a:pt x="4179" y="2058"/>
                  <a:pt x="4173" y="2058"/>
                </a:cubicBezTo>
                <a:cubicBezTo>
                  <a:pt x="4168" y="2058"/>
                  <a:pt x="4166" y="2060"/>
                  <a:pt x="4162" y="2060"/>
                </a:cubicBezTo>
                <a:cubicBezTo>
                  <a:pt x="4154" y="2060"/>
                  <a:pt x="4137" y="2052"/>
                  <a:pt x="4070" y="2002"/>
                </a:cubicBezTo>
                <a:cubicBezTo>
                  <a:pt x="4020" y="1935"/>
                  <a:pt x="4020" y="1935"/>
                  <a:pt x="4024" y="1935"/>
                </a:cubicBezTo>
                <a:cubicBezTo>
                  <a:pt x="4028" y="1935"/>
                  <a:pt x="4037" y="1935"/>
                  <a:pt x="4003" y="1869"/>
                </a:cubicBezTo>
                <a:cubicBezTo>
                  <a:pt x="3803" y="1769"/>
                  <a:pt x="3703" y="1635"/>
                  <a:pt x="3470" y="1502"/>
                </a:cubicBezTo>
                <a:cubicBezTo>
                  <a:pt x="2602" y="1035"/>
                  <a:pt x="1235" y="66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7"/>
          <p:cNvSpPr/>
          <p:nvPr/>
        </p:nvSpPr>
        <p:spPr>
          <a:xfrm>
            <a:off x="6867150" y="837300"/>
            <a:ext cx="1401000" cy="1401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7"/>
          <p:cNvSpPr/>
          <p:nvPr/>
        </p:nvSpPr>
        <p:spPr>
          <a:xfrm>
            <a:off x="5657561" y="198662"/>
            <a:ext cx="277222" cy="126016"/>
          </a:xfrm>
          <a:custGeom>
            <a:avLst/>
            <a:gdLst/>
            <a:ahLst/>
            <a:cxnLst/>
            <a:rect l="l" t="t" r="r" b="b"/>
            <a:pathLst>
              <a:path w="8507" h="3867" extrusionOk="0">
                <a:moveTo>
                  <a:pt x="1" y="1"/>
                </a:moveTo>
                <a:lnTo>
                  <a:pt x="1" y="1"/>
                </a:lnTo>
                <a:cubicBezTo>
                  <a:pt x="401" y="901"/>
                  <a:pt x="1568" y="1302"/>
                  <a:pt x="2102" y="1602"/>
                </a:cubicBezTo>
                <a:cubicBezTo>
                  <a:pt x="2369" y="1769"/>
                  <a:pt x="2936" y="2169"/>
                  <a:pt x="2936" y="2636"/>
                </a:cubicBezTo>
                <a:lnTo>
                  <a:pt x="1502" y="3103"/>
                </a:lnTo>
                <a:cubicBezTo>
                  <a:pt x="1702" y="3446"/>
                  <a:pt x="2172" y="3470"/>
                  <a:pt x="2554" y="3470"/>
                </a:cubicBezTo>
                <a:cubicBezTo>
                  <a:pt x="2617" y="3470"/>
                  <a:pt x="2679" y="3470"/>
                  <a:pt x="2736" y="3470"/>
                </a:cubicBezTo>
                <a:cubicBezTo>
                  <a:pt x="3069" y="3470"/>
                  <a:pt x="3103" y="3637"/>
                  <a:pt x="3370" y="3737"/>
                </a:cubicBezTo>
                <a:cubicBezTo>
                  <a:pt x="3633" y="3824"/>
                  <a:pt x="3901" y="3866"/>
                  <a:pt x="4165" y="3866"/>
                </a:cubicBezTo>
                <a:cubicBezTo>
                  <a:pt x="4807" y="3866"/>
                  <a:pt x="5423" y="3618"/>
                  <a:pt x="5871" y="3170"/>
                </a:cubicBezTo>
                <a:cubicBezTo>
                  <a:pt x="6072" y="3103"/>
                  <a:pt x="6272" y="3070"/>
                  <a:pt x="6472" y="3070"/>
                </a:cubicBezTo>
                <a:lnTo>
                  <a:pt x="5738" y="2736"/>
                </a:lnTo>
                <a:cubicBezTo>
                  <a:pt x="5954" y="2578"/>
                  <a:pt x="6269" y="2537"/>
                  <a:pt x="6609" y="2537"/>
                </a:cubicBezTo>
                <a:cubicBezTo>
                  <a:pt x="6961" y="2537"/>
                  <a:pt x="7339" y="2580"/>
                  <a:pt x="7659" y="2580"/>
                </a:cubicBezTo>
                <a:cubicBezTo>
                  <a:pt x="7747" y="2580"/>
                  <a:pt x="7829" y="2577"/>
                  <a:pt x="7906" y="2569"/>
                </a:cubicBezTo>
                <a:lnTo>
                  <a:pt x="8273" y="2436"/>
                </a:lnTo>
                <a:lnTo>
                  <a:pt x="8373" y="2302"/>
                </a:lnTo>
                <a:lnTo>
                  <a:pt x="8407" y="2269"/>
                </a:lnTo>
                <a:cubicBezTo>
                  <a:pt x="8473" y="2136"/>
                  <a:pt x="8440" y="2269"/>
                  <a:pt x="8507" y="2069"/>
                </a:cubicBezTo>
                <a:lnTo>
                  <a:pt x="8507" y="2069"/>
                </a:lnTo>
                <a:cubicBezTo>
                  <a:pt x="8123" y="2169"/>
                  <a:pt x="7739" y="2219"/>
                  <a:pt x="7360" y="2219"/>
                </a:cubicBezTo>
                <a:cubicBezTo>
                  <a:pt x="6981" y="2219"/>
                  <a:pt x="6605" y="2169"/>
                  <a:pt x="6238" y="2069"/>
                </a:cubicBezTo>
                <a:cubicBezTo>
                  <a:pt x="6122" y="2057"/>
                  <a:pt x="6022" y="2051"/>
                  <a:pt x="5935" y="2051"/>
                </a:cubicBezTo>
                <a:cubicBezTo>
                  <a:pt x="5134" y="2051"/>
                  <a:pt x="5416" y="2513"/>
                  <a:pt x="4679" y="2513"/>
                </a:cubicBezTo>
                <a:cubicBezTo>
                  <a:pt x="4617" y="2513"/>
                  <a:pt x="4548" y="2509"/>
                  <a:pt x="4470" y="2502"/>
                </a:cubicBezTo>
                <a:lnTo>
                  <a:pt x="4204" y="2069"/>
                </a:lnTo>
                <a:cubicBezTo>
                  <a:pt x="4187" y="2060"/>
                  <a:pt x="4179" y="2058"/>
                  <a:pt x="4173" y="2058"/>
                </a:cubicBezTo>
                <a:cubicBezTo>
                  <a:pt x="4168" y="2058"/>
                  <a:pt x="4166" y="2060"/>
                  <a:pt x="4162" y="2060"/>
                </a:cubicBezTo>
                <a:cubicBezTo>
                  <a:pt x="4154" y="2060"/>
                  <a:pt x="4137" y="2052"/>
                  <a:pt x="4070" y="2002"/>
                </a:cubicBezTo>
                <a:cubicBezTo>
                  <a:pt x="4020" y="1935"/>
                  <a:pt x="4020" y="1935"/>
                  <a:pt x="4024" y="1935"/>
                </a:cubicBezTo>
                <a:cubicBezTo>
                  <a:pt x="4028" y="1935"/>
                  <a:pt x="4037" y="1935"/>
                  <a:pt x="4003" y="1869"/>
                </a:cubicBezTo>
                <a:cubicBezTo>
                  <a:pt x="3803" y="1769"/>
                  <a:pt x="3703" y="1635"/>
                  <a:pt x="3470" y="1502"/>
                </a:cubicBezTo>
                <a:cubicBezTo>
                  <a:pt x="2602" y="1035"/>
                  <a:pt x="1235" y="66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7"/>
          <p:cNvSpPr/>
          <p:nvPr/>
        </p:nvSpPr>
        <p:spPr>
          <a:xfrm flipH="1">
            <a:off x="6997961" y="1709637"/>
            <a:ext cx="277222" cy="126016"/>
          </a:xfrm>
          <a:custGeom>
            <a:avLst/>
            <a:gdLst/>
            <a:ahLst/>
            <a:cxnLst/>
            <a:rect l="l" t="t" r="r" b="b"/>
            <a:pathLst>
              <a:path w="8507" h="3867" extrusionOk="0">
                <a:moveTo>
                  <a:pt x="1" y="1"/>
                </a:moveTo>
                <a:lnTo>
                  <a:pt x="1" y="1"/>
                </a:lnTo>
                <a:cubicBezTo>
                  <a:pt x="401" y="901"/>
                  <a:pt x="1568" y="1302"/>
                  <a:pt x="2102" y="1602"/>
                </a:cubicBezTo>
                <a:cubicBezTo>
                  <a:pt x="2369" y="1769"/>
                  <a:pt x="2936" y="2169"/>
                  <a:pt x="2936" y="2636"/>
                </a:cubicBezTo>
                <a:lnTo>
                  <a:pt x="1502" y="3103"/>
                </a:lnTo>
                <a:cubicBezTo>
                  <a:pt x="1702" y="3446"/>
                  <a:pt x="2172" y="3470"/>
                  <a:pt x="2554" y="3470"/>
                </a:cubicBezTo>
                <a:cubicBezTo>
                  <a:pt x="2617" y="3470"/>
                  <a:pt x="2679" y="3470"/>
                  <a:pt x="2736" y="3470"/>
                </a:cubicBezTo>
                <a:cubicBezTo>
                  <a:pt x="3069" y="3470"/>
                  <a:pt x="3103" y="3637"/>
                  <a:pt x="3370" y="3737"/>
                </a:cubicBezTo>
                <a:cubicBezTo>
                  <a:pt x="3633" y="3824"/>
                  <a:pt x="3901" y="3866"/>
                  <a:pt x="4165" y="3866"/>
                </a:cubicBezTo>
                <a:cubicBezTo>
                  <a:pt x="4807" y="3866"/>
                  <a:pt x="5423" y="3618"/>
                  <a:pt x="5871" y="3170"/>
                </a:cubicBezTo>
                <a:cubicBezTo>
                  <a:pt x="6072" y="3103"/>
                  <a:pt x="6272" y="3070"/>
                  <a:pt x="6472" y="3070"/>
                </a:cubicBezTo>
                <a:lnTo>
                  <a:pt x="5738" y="2736"/>
                </a:lnTo>
                <a:cubicBezTo>
                  <a:pt x="5954" y="2578"/>
                  <a:pt x="6269" y="2537"/>
                  <a:pt x="6609" y="2537"/>
                </a:cubicBezTo>
                <a:cubicBezTo>
                  <a:pt x="6961" y="2537"/>
                  <a:pt x="7339" y="2580"/>
                  <a:pt x="7659" y="2580"/>
                </a:cubicBezTo>
                <a:cubicBezTo>
                  <a:pt x="7747" y="2580"/>
                  <a:pt x="7829" y="2577"/>
                  <a:pt x="7906" y="2569"/>
                </a:cubicBezTo>
                <a:lnTo>
                  <a:pt x="8273" y="2436"/>
                </a:lnTo>
                <a:lnTo>
                  <a:pt x="8373" y="2302"/>
                </a:lnTo>
                <a:lnTo>
                  <a:pt x="8407" y="2269"/>
                </a:lnTo>
                <a:cubicBezTo>
                  <a:pt x="8473" y="2136"/>
                  <a:pt x="8440" y="2269"/>
                  <a:pt x="8507" y="2069"/>
                </a:cubicBezTo>
                <a:lnTo>
                  <a:pt x="8507" y="2069"/>
                </a:lnTo>
                <a:cubicBezTo>
                  <a:pt x="8123" y="2169"/>
                  <a:pt x="7739" y="2219"/>
                  <a:pt x="7360" y="2219"/>
                </a:cubicBezTo>
                <a:cubicBezTo>
                  <a:pt x="6981" y="2219"/>
                  <a:pt x="6605" y="2169"/>
                  <a:pt x="6238" y="2069"/>
                </a:cubicBezTo>
                <a:cubicBezTo>
                  <a:pt x="6122" y="2057"/>
                  <a:pt x="6022" y="2051"/>
                  <a:pt x="5935" y="2051"/>
                </a:cubicBezTo>
                <a:cubicBezTo>
                  <a:pt x="5134" y="2051"/>
                  <a:pt x="5416" y="2513"/>
                  <a:pt x="4679" y="2513"/>
                </a:cubicBezTo>
                <a:cubicBezTo>
                  <a:pt x="4617" y="2513"/>
                  <a:pt x="4548" y="2509"/>
                  <a:pt x="4470" y="2502"/>
                </a:cubicBezTo>
                <a:lnTo>
                  <a:pt x="4204" y="2069"/>
                </a:lnTo>
                <a:cubicBezTo>
                  <a:pt x="4187" y="2060"/>
                  <a:pt x="4179" y="2058"/>
                  <a:pt x="4173" y="2058"/>
                </a:cubicBezTo>
                <a:cubicBezTo>
                  <a:pt x="4168" y="2058"/>
                  <a:pt x="4166" y="2060"/>
                  <a:pt x="4162" y="2060"/>
                </a:cubicBezTo>
                <a:cubicBezTo>
                  <a:pt x="4154" y="2060"/>
                  <a:pt x="4137" y="2052"/>
                  <a:pt x="4070" y="2002"/>
                </a:cubicBezTo>
                <a:cubicBezTo>
                  <a:pt x="4020" y="1935"/>
                  <a:pt x="4020" y="1935"/>
                  <a:pt x="4024" y="1935"/>
                </a:cubicBezTo>
                <a:cubicBezTo>
                  <a:pt x="4028" y="1935"/>
                  <a:pt x="4037" y="1935"/>
                  <a:pt x="4003" y="1869"/>
                </a:cubicBezTo>
                <a:cubicBezTo>
                  <a:pt x="3803" y="1769"/>
                  <a:pt x="3703" y="1635"/>
                  <a:pt x="3470" y="1502"/>
                </a:cubicBezTo>
                <a:cubicBezTo>
                  <a:pt x="2602" y="1035"/>
                  <a:pt x="1235" y="668"/>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7"/>
          <p:cNvSpPr/>
          <p:nvPr/>
        </p:nvSpPr>
        <p:spPr>
          <a:xfrm flipH="1">
            <a:off x="496086" y="408012"/>
            <a:ext cx="277222" cy="126016"/>
          </a:xfrm>
          <a:custGeom>
            <a:avLst/>
            <a:gdLst/>
            <a:ahLst/>
            <a:cxnLst/>
            <a:rect l="l" t="t" r="r" b="b"/>
            <a:pathLst>
              <a:path w="8507" h="3867" extrusionOk="0">
                <a:moveTo>
                  <a:pt x="1" y="1"/>
                </a:moveTo>
                <a:lnTo>
                  <a:pt x="1" y="1"/>
                </a:lnTo>
                <a:cubicBezTo>
                  <a:pt x="401" y="901"/>
                  <a:pt x="1568" y="1302"/>
                  <a:pt x="2102" y="1602"/>
                </a:cubicBezTo>
                <a:cubicBezTo>
                  <a:pt x="2369" y="1769"/>
                  <a:pt x="2936" y="2169"/>
                  <a:pt x="2936" y="2636"/>
                </a:cubicBezTo>
                <a:lnTo>
                  <a:pt x="1502" y="3103"/>
                </a:lnTo>
                <a:cubicBezTo>
                  <a:pt x="1702" y="3446"/>
                  <a:pt x="2172" y="3470"/>
                  <a:pt x="2554" y="3470"/>
                </a:cubicBezTo>
                <a:cubicBezTo>
                  <a:pt x="2617" y="3470"/>
                  <a:pt x="2679" y="3470"/>
                  <a:pt x="2736" y="3470"/>
                </a:cubicBezTo>
                <a:cubicBezTo>
                  <a:pt x="3069" y="3470"/>
                  <a:pt x="3103" y="3637"/>
                  <a:pt x="3370" y="3737"/>
                </a:cubicBezTo>
                <a:cubicBezTo>
                  <a:pt x="3633" y="3824"/>
                  <a:pt x="3901" y="3866"/>
                  <a:pt x="4165" y="3866"/>
                </a:cubicBezTo>
                <a:cubicBezTo>
                  <a:pt x="4807" y="3866"/>
                  <a:pt x="5423" y="3618"/>
                  <a:pt x="5871" y="3170"/>
                </a:cubicBezTo>
                <a:cubicBezTo>
                  <a:pt x="6072" y="3103"/>
                  <a:pt x="6272" y="3070"/>
                  <a:pt x="6472" y="3070"/>
                </a:cubicBezTo>
                <a:lnTo>
                  <a:pt x="5738" y="2736"/>
                </a:lnTo>
                <a:cubicBezTo>
                  <a:pt x="5954" y="2578"/>
                  <a:pt x="6269" y="2537"/>
                  <a:pt x="6609" y="2537"/>
                </a:cubicBezTo>
                <a:cubicBezTo>
                  <a:pt x="6961" y="2537"/>
                  <a:pt x="7339" y="2580"/>
                  <a:pt x="7659" y="2580"/>
                </a:cubicBezTo>
                <a:cubicBezTo>
                  <a:pt x="7747" y="2580"/>
                  <a:pt x="7829" y="2577"/>
                  <a:pt x="7906" y="2569"/>
                </a:cubicBezTo>
                <a:lnTo>
                  <a:pt x="8273" y="2436"/>
                </a:lnTo>
                <a:lnTo>
                  <a:pt x="8373" y="2302"/>
                </a:lnTo>
                <a:lnTo>
                  <a:pt x="8407" y="2269"/>
                </a:lnTo>
                <a:cubicBezTo>
                  <a:pt x="8473" y="2136"/>
                  <a:pt x="8440" y="2269"/>
                  <a:pt x="8507" y="2069"/>
                </a:cubicBezTo>
                <a:lnTo>
                  <a:pt x="8507" y="2069"/>
                </a:lnTo>
                <a:cubicBezTo>
                  <a:pt x="8123" y="2169"/>
                  <a:pt x="7739" y="2219"/>
                  <a:pt x="7360" y="2219"/>
                </a:cubicBezTo>
                <a:cubicBezTo>
                  <a:pt x="6981" y="2219"/>
                  <a:pt x="6605" y="2169"/>
                  <a:pt x="6238" y="2069"/>
                </a:cubicBezTo>
                <a:cubicBezTo>
                  <a:pt x="6122" y="2057"/>
                  <a:pt x="6022" y="2051"/>
                  <a:pt x="5935" y="2051"/>
                </a:cubicBezTo>
                <a:cubicBezTo>
                  <a:pt x="5134" y="2051"/>
                  <a:pt x="5416" y="2513"/>
                  <a:pt x="4679" y="2513"/>
                </a:cubicBezTo>
                <a:cubicBezTo>
                  <a:pt x="4617" y="2513"/>
                  <a:pt x="4548" y="2509"/>
                  <a:pt x="4470" y="2502"/>
                </a:cubicBezTo>
                <a:lnTo>
                  <a:pt x="4204" y="2069"/>
                </a:lnTo>
                <a:cubicBezTo>
                  <a:pt x="4187" y="2060"/>
                  <a:pt x="4179" y="2058"/>
                  <a:pt x="4173" y="2058"/>
                </a:cubicBezTo>
                <a:cubicBezTo>
                  <a:pt x="4168" y="2058"/>
                  <a:pt x="4166" y="2060"/>
                  <a:pt x="4162" y="2060"/>
                </a:cubicBezTo>
                <a:cubicBezTo>
                  <a:pt x="4154" y="2060"/>
                  <a:pt x="4137" y="2052"/>
                  <a:pt x="4070" y="2002"/>
                </a:cubicBezTo>
                <a:cubicBezTo>
                  <a:pt x="4020" y="1935"/>
                  <a:pt x="4020" y="1935"/>
                  <a:pt x="4024" y="1935"/>
                </a:cubicBezTo>
                <a:cubicBezTo>
                  <a:pt x="4028" y="1935"/>
                  <a:pt x="4037" y="1935"/>
                  <a:pt x="4003" y="1869"/>
                </a:cubicBezTo>
                <a:cubicBezTo>
                  <a:pt x="3803" y="1769"/>
                  <a:pt x="3703" y="1635"/>
                  <a:pt x="3470" y="1502"/>
                </a:cubicBezTo>
                <a:cubicBezTo>
                  <a:pt x="2602" y="1035"/>
                  <a:pt x="1235" y="66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37"/>
          <p:cNvGrpSpPr/>
          <p:nvPr/>
        </p:nvGrpSpPr>
        <p:grpSpPr>
          <a:xfrm>
            <a:off x="-2160150" y="3661010"/>
            <a:ext cx="14325173" cy="1632339"/>
            <a:chOff x="-2160150" y="3661010"/>
            <a:chExt cx="14325173" cy="1632339"/>
          </a:xfrm>
        </p:grpSpPr>
        <p:grpSp>
          <p:nvGrpSpPr>
            <p:cNvPr id="555" name="Google Shape;555;p37"/>
            <p:cNvGrpSpPr/>
            <p:nvPr/>
          </p:nvGrpSpPr>
          <p:grpSpPr>
            <a:xfrm>
              <a:off x="89437" y="4360796"/>
              <a:ext cx="9027772" cy="569700"/>
              <a:chOff x="89437" y="4360796"/>
              <a:chExt cx="9027772" cy="569700"/>
            </a:xfrm>
          </p:grpSpPr>
          <p:sp>
            <p:nvSpPr>
              <p:cNvPr id="556" name="Google Shape;556;p37"/>
              <p:cNvSpPr/>
              <p:nvPr/>
            </p:nvSpPr>
            <p:spPr>
              <a:xfrm flipH="1">
                <a:off x="1418772" y="4642534"/>
                <a:ext cx="164057" cy="104621"/>
              </a:xfrm>
              <a:custGeom>
                <a:avLst/>
                <a:gdLst/>
                <a:ahLst/>
                <a:cxnLst/>
                <a:rect l="l" t="t" r="r" b="b"/>
                <a:pathLst>
                  <a:path w="4237" h="2702" extrusionOk="0">
                    <a:moveTo>
                      <a:pt x="1618" y="1"/>
                    </a:moveTo>
                    <a:cubicBezTo>
                      <a:pt x="1567" y="1"/>
                      <a:pt x="1515" y="12"/>
                      <a:pt x="1468" y="35"/>
                    </a:cubicBezTo>
                    <a:cubicBezTo>
                      <a:pt x="1401" y="102"/>
                      <a:pt x="1334" y="169"/>
                      <a:pt x="1268" y="236"/>
                    </a:cubicBezTo>
                    <a:cubicBezTo>
                      <a:pt x="1234" y="269"/>
                      <a:pt x="1234" y="302"/>
                      <a:pt x="1201" y="336"/>
                    </a:cubicBezTo>
                    <a:cubicBezTo>
                      <a:pt x="1101" y="369"/>
                      <a:pt x="1034" y="369"/>
                      <a:pt x="968" y="402"/>
                    </a:cubicBezTo>
                    <a:cubicBezTo>
                      <a:pt x="767" y="502"/>
                      <a:pt x="567" y="602"/>
                      <a:pt x="434" y="736"/>
                    </a:cubicBezTo>
                    <a:cubicBezTo>
                      <a:pt x="267" y="836"/>
                      <a:pt x="134" y="969"/>
                      <a:pt x="34" y="1136"/>
                    </a:cubicBezTo>
                    <a:cubicBezTo>
                      <a:pt x="0" y="1203"/>
                      <a:pt x="0" y="1270"/>
                      <a:pt x="0" y="1336"/>
                    </a:cubicBezTo>
                    <a:cubicBezTo>
                      <a:pt x="34" y="1403"/>
                      <a:pt x="67" y="1503"/>
                      <a:pt x="134" y="1570"/>
                    </a:cubicBezTo>
                    <a:cubicBezTo>
                      <a:pt x="234" y="1703"/>
                      <a:pt x="334" y="1837"/>
                      <a:pt x="501" y="1937"/>
                    </a:cubicBezTo>
                    <a:cubicBezTo>
                      <a:pt x="667" y="2003"/>
                      <a:pt x="801" y="2037"/>
                      <a:pt x="968" y="2070"/>
                    </a:cubicBezTo>
                    <a:cubicBezTo>
                      <a:pt x="1168" y="2070"/>
                      <a:pt x="1368" y="2104"/>
                      <a:pt x="1568" y="2104"/>
                    </a:cubicBezTo>
                    <a:lnTo>
                      <a:pt x="1668" y="2237"/>
                    </a:lnTo>
                    <a:cubicBezTo>
                      <a:pt x="1701" y="2337"/>
                      <a:pt x="1735" y="2404"/>
                      <a:pt x="1801" y="2504"/>
                    </a:cubicBezTo>
                    <a:cubicBezTo>
                      <a:pt x="1874" y="2576"/>
                      <a:pt x="1981" y="2701"/>
                      <a:pt x="2086" y="2701"/>
                    </a:cubicBezTo>
                    <a:cubicBezTo>
                      <a:pt x="2126" y="2701"/>
                      <a:pt x="2165" y="2683"/>
                      <a:pt x="2202" y="2637"/>
                    </a:cubicBezTo>
                    <a:cubicBezTo>
                      <a:pt x="2235" y="2571"/>
                      <a:pt x="2268" y="2504"/>
                      <a:pt x="2302" y="2437"/>
                    </a:cubicBezTo>
                    <a:cubicBezTo>
                      <a:pt x="2302" y="2370"/>
                      <a:pt x="2335" y="2304"/>
                      <a:pt x="2402" y="2270"/>
                    </a:cubicBezTo>
                    <a:cubicBezTo>
                      <a:pt x="2435" y="2270"/>
                      <a:pt x="2469" y="2237"/>
                      <a:pt x="2469" y="2204"/>
                    </a:cubicBezTo>
                    <a:cubicBezTo>
                      <a:pt x="2502" y="2170"/>
                      <a:pt x="2435" y="2104"/>
                      <a:pt x="2402" y="2070"/>
                    </a:cubicBezTo>
                    <a:cubicBezTo>
                      <a:pt x="2335" y="2070"/>
                      <a:pt x="2302" y="2037"/>
                      <a:pt x="2235" y="2037"/>
                    </a:cubicBezTo>
                    <a:cubicBezTo>
                      <a:pt x="2302" y="2003"/>
                      <a:pt x="2369" y="2003"/>
                      <a:pt x="2435" y="1970"/>
                    </a:cubicBezTo>
                    <a:cubicBezTo>
                      <a:pt x="2535" y="1937"/>
                      <a:pt x="2602" y="1903"/>
                      <a:pt x="2702" y="1870"/>
                    </a:cubicBezTo>
                    <a:cubicBezTo>
                      <a:pt x="2869" y="1737"/>
                      <a:pt x="3069" y="1637"/>
                      <a:pt x="3269" y="1570"/>
                    </a:cubicBezTo>
                    <a:cubicBezTo>
                      <a:pt x="3319" y="1561"/>
                      <a:pt x="3369" y="1557"/>
                      <a:pt x="3419" y="1557"/>
                    </a:cubicBezTo>
                    <a:cubicBezTo>
                      <a:pt x="3567" y="1557"/>
                      <a:pt x="3711" y="1595"/>
                      <a:pt x="3836" y="1670"/>
                    </a:cubicBezTo>
                    <a:cubicBezTo>
                      <a:pt x="3903" y="1737"/>
                      <a:pt x="3970" y="1803"/>
                      <a:pt x="4036" y="1870"/>
                    </a:cubicBezTo>
                    <a:cubicBezTo>
                      <a:pt x="4063" y="1897"/>
                      <a:pt x="4090" y="1946"/>
                      <a:pt x="4135" y="1946"/>
                    </a:cubicBezTo>
                    <a:cubicBezTo>
                      <a:pt x="4146" y="1946"/>
                      <a:pt x="4157" y="1943"/>
                      <a:pt x="4170" y="1937"/>
                    </a:cubicBezTo>
                    <a:cubicBezTo>
                      <a:pt x="4203" y="1937"/>
                      <a:pt x="4203" y="1837"/>
                      <a:pt x="4203" y="1803"/>
                    </a:cubicBezTo>
                    <a:cubicBezTo>
                      <a:pt x="4203" y="1703"/>
                      <a:pt x="4203" y="1603"/>
                      <a:pt x="4170" y="1503"/>
                    </a:cubicBezTo>
                    <a:cubicBezTo>
                      <a:pt x="4136" y="1436"/>
                      <a:pt x="4103" y="1370"/>
                      <a:pt x="4036" y="1303"/>
                    </a:cubicBezTo>
                    <a:cubicBezTo>
                      <a:pt x="3970" y="1236"/>
                      <a:pt x="3970" y="1170"/>
                      <a:pt x="4036" y="1103"/>
                    </a:cubicBezTo>
                    <a:cubicBezTo>
                      <a:pt x="4070" y="1069"/>
                      <a:pt x="4103" y="1036"/>
                      <a:pt x="4103" y="1003"/>
                    </a:cubicBezTo>
                    <a:cubicBezTo>
                      <a:pt x="4203" y="836"/>
                      <a:pt x="4237" y="636"/>
                      <a:pt x="4203" y="436"/>
                    </a:cubicBezTo>
                    <a:cubicBezTo>
                      <a:pt x="4103" y="436"/>
                      <a:pt x="4036" y="502"/>
                      <a:pt x="3970" y="569"/>
                    </a:cubicBezTo>
                    <a:lnTo>
                      <a:pt x="3903" y="602"/>
                    </a:lnTo>
                    <a:cubicBezTo>
                      <a:pt x="3870" y="669"/>
                      <a:pt x="3803" y="736"/>
                      <a:pt x="3736" y="769"/>
                    </a:cubicBezTo>
                    <a:cubicBezTo>
                      <a:pt x="3611" y="844"/>
                      <a:pt x="3448" y="882"/>
                      <a:pt x="3305" y="882"/>
                    </a:cubicBezTo>
                    <a:cubicBezTo>
                      <a:pt x="3257" y="882"/>
                      <a:pt x="3211" y="878"/>
                      <a:pt x="3169" y="869"/>
                    </a:cubicBezTo>
                    <a:cubicBezTo>
                      <a:pt x="3069" y="869"/>
                      <a:pt x="2969" y="803"/>
                      <a:pt x="2869" y="769"/>
                    </a:cubicBezTo>
                    <a:cubicBezTo>
                      <a:pt x="2902" y="736"/>
                      <a:pt x="2902" y="669"/>
                      <a:pt x="2869" y="636"/>
                    </a:cubicBezTo>
                    <a:cubicBezTo>
                      <a:pt x="2836" y="569"/>
                      <a:pt x="2769" y="536"/>
                      <a:pt x="2702" y="502"/>
                    </a:cubicBezTo>
                    <a:cubicBezTo>
                      <a:pt x="2669" y="469"/>
                      <a:pt x="2535" y="402"/>
                      <a:pt x="2435" y="336"/>
                    </a:cubicBezTo>
                    <a:cubicBezTo>
                      <a:pt x="2268" y="236"/>
                      <a:pt x="2068" y="202"/>
                      <a:pt x="1868" y="102"/>
                    </a:cubicBezTo>
                    <a:cubicBezTo>
                      <a:pt x="1804" y="37"/>
                      <a:pt x="1711" y="1"/>
                      <a:pt x="16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7"/>
              <p:cNvSpPr/>
              <p:nvPr/>
            </p:nvSpPr>
            <p:spPr>
              <a:xfrm>
                <a:off x="3171310" y="4360796"/>
                <a:ext cx="165373" cy="103344"/>
              </a:xfrm>
              <a:custGeom>
                <a:avLst/>
                <a:gdLst/>
                <a:ahLst/>
                <a:cxnLst/>
                <a:rect l="l" t="t" r="r" b="b"/>
                <a:pathLst>
                  <a:path w="4271" h="2669" extrusionOk="0">
                    <a:moveTo>
                      <a:pt x="1552" y="1"/>
                    </a:moveTo>
                    <a:cubicBezTo>
                      <a:pt x="1477" y="1"/>
                      <a:pt x="1401" y="17"/>
                      <a:pt x="1335" y="51"/>
                    </a:cubicBezTo>
                    <a:cubicBezTo>
                      <a:pt x="1268" y="117"/>
                      <a:pt x="1201" y="184"/>
                      <a:pt x="1168" y="251"/>
                    </a:cubicBezTo>
                    <a:cubicBezTo>
                      <a:pt x="1135" y="318"/>
                      <a:pt x="1101" y="351"/>
                      <a:pt x="1101" y="384"/>
                    </a:cubicBezTo>
                    <a:cubicBezTo>
                      <a:pt x="1001" y="418"/>
                      <a:pt x="934" y="451"/>
                      <a:pt x="868" y="484"/>
                    </a:cubicBezTo>
                    <a:cubicBezTo>
                      <a:pt x="668" y="584"/>
                      <a:pt x="501" y="685"/>
                      <a:pt x="367" y="818"/>
                    </a:cubicBezTo>
                    <a:cubicBezTo>
                      <a:pt x="201" y="951"/>
                      <a:pt x="101" y="1118"/>
                      <a:pt x="0" y="1285"/>
                    </a:cubicBezTo>
                    <a:cubicBezTo>
                      <a:pt x="0" y="1352"/>
                      <a:pt x="0" y="1418"/>
                      <a:pt x="0" y="1485"/>
                    </a:cubicBezTo>
                    <a:cubicBezTo>
                      <a:pt x="34" y="1552"/>
                      <a:pt x="101" y="1619"/>
                      <a:pt x="134" y="1685"/>
                    </a:cubicBezTo>
                    <a:cubicBezTo>
                      <a:pt x="267" y="1852"/>
                      <a:pt x="401" y="1952"/>
                      <a:pt x="568" y="2019"/>
                    </a:cubicBezTo>
                    <a:cubicBezTo>
                      <a:pt x="701" y="2086"/>
                      <a:pt x="868" y="2119"/>
                      <a:pt x="1035" y="2119"/>
                    </a:cubicBezTo>
                    <a:lnTo>
                      <a:pt x="1635" y="2119"/>
                    </a:lnTo>
                    <a:cubicBezTo>
                      <a:pt x="1668" y="2152"/>
                      <a:pt x="1702" y="2186"/>
                      <a:pt x="1735" y="2252"/>
                    </a:cubicBezTo>
                    <a:cubicBezTo>
                      <a:pt x="1768" y="2319"/>
                      <a:pt x="1835" y="2419"/>
                      <a:pt x="1902" y="2486"/>
                    </a:cubicBezTo>
                    <a:cubicBezTo>
                      <a:pt x="1975" y="2559"/>
                      <a:pt x="2103" y="2669"/>
                      <a:pt x="2218" y="2669"/>
                    </a:cubicBezTo>
                    <a:cubicBezTo>
                      <a:pt x="2260" y="2669"/>
                      <a:pt x="2300" y="2655"/>
                      <a:pt x="2335" y="2619"/>
                    </a:cubicBezTo>
                    <a:cubicBezTo>
                      <a:pt x="2369" y="2519"/>
                      <a:pt x="2369" y="2452"/>
                      <a:pt x="2402" y="2386"/>
                    </a:cubicBezTo>
                    <a:cubicBezTo>
                      <a:pt x="2402" y="2319"/>
                      <a:pt x="2436" y="2252"/>
                      <a:pt x="2502" y="2219"/>
                    </a:cubicBezTo>
                    <a:cubicBezTo>
                      <a:pt x="2502" y="2186"/>
                      <a:pt x="2536" y="2152"/>
                      <a:pt x="2569" y="2152"/>
                    </a:cubicBezTo>
                    <a:cubicBezTo>
                      <a:pt x="2569" y="2086"/>
                      <a:pt x="2502" y="2052"/>
                      <a:pt x="2469" y="2052"/>
                    </a:cubicBezTo>
                    <a:cubicBezTo>
                      <a:pt x="2436" y="2019"/>
                      <a:pt x="2369" y="2019"/>
                      <a:pt x="2302" y="1985"/>
                    </a:cubicBezTo>
                    <a:cubicBezTo>
                      <a:pt x="2369" y="1952"/>
                      <a:pt x="2436" y="1952"/>
                      <a:pt x="2502" y="1919"/>
                    </a:cubicBezTo>
                    <a:cubicBezTo>
                      <a:pt x="2602" y="1885"/>
                      <a:pt x="2669" y="1852"/>
                      <a:pt x="2736" y="1785"/>
                    </a:cubicBezTo>
                    <a:cubicBezTo>
                      <a:pt x="2903" y="1652"/>
                      <a:pt x="3103" y="1518"/>
                      <a:pt x="3303" y="1452"/>
                    </a:cubicBezTo>
                    <a:cubicBezTo>
                      <a:pt x="3374" y="1428"/>
                      <a:pt x="3445" y="1417"/>
                      <a:pt x="3514" y="1417"/>
                    </a:cubicBezTo>
                    <a:cubicBezTo>
                      <a:pt x="3641" y="1417"/>
                      <a:pt x="3762" y="1454"/>
                      <a:pt x="3870" y="1518"/>
                    </a:cubicBezTo>
                    <a:cubicBezTo>
                      <a:pt x="3937" y="1552"/>
                      <a:pt x="4037" y="1619"/>
                      <a:pt x="4103" y="1685"/>
                    </a:cubicBezTo>
                    <a:cubicBezTo>
                      <a:pt x="4103" y="1712"/>
                      <a:pt x="4147" y="1761"/>
                      <a:pt x="4199" y="1761"/>
                    </a:cubicBezTo>
                    <a:cubicBezTo>
                      <a:pt x="4211" y="1761"/>
                      <a:pt x="4224" y="1758"/>
                      <a:pt x="4237" y="1752"/>
                    </a:cubicBezTo>
                    <a:cubicBezTo>
                      <a:pt x="4270" y="1719"/>
                      <a:pt x="4270" y="1619"/>
                      <a:pt x="4270" y="1585"/>
                    </a:cubicBezTo>
                    <a:cubicBezTo>
                      <a:pt x="4237" y="1452"/>
                      <a:pt x="4170" y="1352"/>
                      <a:pt x="4103" y="1252"/>
                    </a:cubicBezTo>
                    <a:cubicBezTo>
                      <a:pt x="4070" y="1185"/>
                      <a:pt x="4037" y="1118"/>
                      <a:pt x="3970" y="1051"/>
                    </a:cubicBezTo>
                    <a:cubicBezTo>
                      <a:pt x="3903" y="1018"/>
                      <a:pt x="3903" y="918"/>
                      <a:pt x="3937" y="885"/>
                    </a:cubicBezTo>
                    <a:cubicBezTo>
                      <a:pt x="3970" y="851"/>
                      <a:pt x="4003" y="785"/>
                      <a:pt x="4003" y="751"/>
                    </a:cubicBezTo>
                    <a:cubicBezTo>
                      <a:pt x="4070" y="584"/>
                      <a:pt x="4070" y="384"/>
                      <a:pt x="4037" y="184"/>
                    </a:cubicBezTo>
                    <a:lnTo>
                      <a:pt x="4037" y="184"/>
                    </a:lnTo>
                    <a:cubicBezTo>
                      <a:pt x="3970" y="218"/>
                      <a:pt x="3870" y="251"/>
                      <a:pt x="3837" y="351"/>
                    </a:cubicBezTo>
                    <a:lnTo>
                      <a:pt x="3770" y="384"/>
                    </a:lnTo>
                    <a:cubicBezTo>
                      <a:pt x="3736" y="451"/>
                      <a:pt x="3670" y="518"/>
                      <a:pt x="3603" y="551"/>
                    </a:cubicBezTo>
                    <a:cubicBezTo>
                      <a:pt x="3465" y="662"/>
                      <a:pt x="3304" y="726"/>
                      <a:pt x="3139" y="726"/>
                    </a:cubicBezTo>
                    <a:cubicBezTo>
                      <a:pt x="3105" y="726"/>
                      <a:pt x="3070" y="724"/>
                      <a:pt x="3036" y="718"/>
                    </a:cubicBezTo>
                    <a:cubicBezTo>
                      <a:pt x="2936" y="718"/>
                      <a:pt x="2836" y="685"/>
                      <a:pt x="2769" y="618"/>
                    </a:cubicBezTo>
                    <a:cubicBezTo>
                      <a:pt x="2802" y="618"/>
                      <a:pt x="2802" y="551"/>
                      <a:pt x="2769" y="518"/>
                    </a:cubicBezTo>
                    <a:cubicBezTo>
                      <a:pt x="2736" y="451"/>
                      <a:pt x="2669" y="418"/>
                      <a:pt x="2636" y="418"/>
                    </a:cubicBezTo>
                    <a:cubicBezTo>
                      <a:pt x="2536" y="384"/>
                      <a:pt x="2436" y="318"/>
                      <a:pt x="2335" y="284"/>
                    </a:cubicBezTo>
                    <a:cubicBezTo>
                      <a:pt x="2135" y="184"/>
                      <a:pt x="1935" y="151"/>
                      <a:pt x="1768" y="51"/>
                    </a:cubicBezTo>
                    <a:cubicBezTo>
                      <a:pt x="1702" y="17"/>
                      <a:pt x="1627" y="1"/>
                      <a:pt x="1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7"/>
              <p:cNvSpPr/>
              <p:nvPr/>
            </p:nvSpPr>
            <p:spPr>
              <a:xfrm>
                <a:off x="5185306" y="4643151"/>
                <a:ext cx="165373" cy="103382"/>
              </a:xfrm>
              <a:custGeom>
                <a:avLst/>
                <a:gdLst/>
                <a:ahLst/>
                <a:cxnLst/>
                <a:rect l="l" t="t" r="r" b="b"/>
                <a:pathLst>
                  <a:path w="4271" h="2670" extrusionOk="0">
                    <a:moveTo>
                      <a:pt x="1585" y="1"/>
                    </a:moveTo>
                    <a:cubicBezTo>
                      <a:pt x="1510" y="1"/>
                      <a:pt x="1435" y="18"/>
                      <a:pt x="1369" y="51"/>
                    </a:cubicBezTo>
                    <a:cubicBezTo>
                      <a:pt x="1302" y="118"/>
                      <a:pt x="1235" y="184"/>
                      <a:pt x="1202" y="285"/>
                    </a:cubicBezTo>
                    <a:cubicBezTo>
                      <a:pt x="1168" y="318"/>
                      <a:pt x="1135" y="351"/>
                      <a:pt x="1135" y="385"/>
                    </a:cubicBezTo>
                    <a:cubicBezTo>
                      <a:pt x="1035" y="418"/>
                      <a:pt x="968" y="451"/>
                      <a:pt x="902" y="485"/>
                    </a:cubicBezTo>
                    <a:cubicBezTo>
                      <a:pt x="701" y="585"/>
                      <a:pt x="535" y="685"/>
                      <a:pt x="401" y="818"/>
                    </a:cubicBezTo>
                    <a:cubicBezTo>
                      <a:pt x="234" y="952"/>
                      <a:pt x="134" y="1118"/>
                      <a:pt x="34" y="1285"/>
                    </a:cubicBezTo>
                    <a:cubicBezTo>
                      <a:pt x="1" y="1352"/>
                      <a:pt x="1" y="1419"/>
                      <a:pt x="34" y="1485"/>
                    </a:cubicBezTo>
                    <a:cubicBezTo>
                      <a:pt x="68" y="1552"/>
                      <a:pt x="101" y="1619"/>
                      <a:pt x="168" y="1686"/>
                    </a:cubicBezTo>
                    <a:cubicBezTo>
                      <a:pt x="268" y="1852"/>
                      <a:pt x="401" y="1952"/>
                      <a:pt x="568" y="2019"/>
                    </a:cubicBezTo>
                    <a:cubicBezTo>
                      <a:pt x="735" y="2086"/>
                      <a:pt x="902" y="2119"/>
                      <a:pt x="1068" y="2119"/>
                    </a:cubicBezTo>
                    <a:lnTo>
                      <a:pt x="1669" y="2119"/>
                    </a:lnTo>
                    <a:cubicBezTo>
                      <a:pt x="1702" y="2153"/>
                      <a:pt x="1702" y="2186"/>
                      <a:pt x="1736" y="2253"/>
                    </a:cubicBezTo>
                    <a:cubicBezTo>
                      <a:pt x="1802" y="2353"/>
                      <a:pt x="1836" y="2419"/>
                      <a:pt x="1936" y="2519"/>
                    </a:cubicBezTo>
                    <a:cubicBezTo>
                      <a:pt x="1984" y="2568"/>
                      <a:pt x="2104" y="2670"/>
                      <a:pt x="2217" y="2670"/>
                    </a:cubicBezTo>
                    <a:cubicBezTo>
                      <a:pt x="2259" y="2670"/>
                      <a:pt x="2300" y="2656"/>
                      <a:pt x="2336" y="2620"/>
                    </a:cubicBezTo>
                    <a:cubicBezTo>
                      <a:pt x="2369" y="2553"/>
                      <a:pt x="2403" y="2453"/>
                      <a:pt x="2403" y="2386"/>
                    </a:cubicBezTo>
                    <a:cubicBezTo>
                      <a:pt x="2436" y="2319"/>
                      <a:pt x="2469" y="2253"/>
                      <a:pt x="2503" y="2219"/>
                    </a:cubicBezTo>
                    <a:cubicBezTo>
                      <a:pt x="2536" y="2186"/>
                      <a:pt x="2569" y="2186"/>
                      <a:pt x="2569" y="2153"/>
                    </a:cubicBezTo>
                    <a:cubicBezTo>
                      <a:pt x="2603" y="2119"/>
                      <a:pt x="2536" y="2052"/>
                      <a:pt x="2503" y="2052"/>
                    </a:cubicBezTo>
                    <a:cubicBezTo>
                      <a:pt x="2436" y="2019"/>
                      <a:pt x="2369" y="2019"/>
                      <a:pt x="2336" y="1986"/>
                    </a:cubicBezTo>
                    <a:cubicBezTo>
                      <a:pt x="2403" y="1986"/>
                      <a:pt x="2469" y="1952"/>
                      <a:pt x="2536" y="1919"/>
                    </a:cubicBezTo>
                    <a:cubicBezTo>
                      <a:pt x="2603" y="1886"/>
                      <a:pt x="2703" y="1852"/>
                      <a:pt x="2770" y="1786"/>
                    </a:cubicBezTo>
                    <a:cubicBezTo>
                      <a:pt x="2936" y="1652"/>
                      <a:pt x="3103" y="1552"/>
                      <a:pt x="3337" y="1452"/>
                    </a:cubicBezTo>
                    <a:cubicBezTo>
                      <a:pt x="3398" y="1440"/>
                      <a:pt x="3463" y="1432"/>
                      <a:pt x="3530" y="1432"/>
                    </a:cubicBezTo>
                    <a:cubicBezTo>
                      <a:pt x="3646" y="1432"/>
                      <a:pt x="3765" y="1455"/>
                      <a:pt x="3870" y="1519"/>
                    </a:cubicBezTo>
                    <a:cubicBezTo>
                      <a:pt x="3970" y="1552"/>
                      <a:pt x="4037" y="1619"/>
                      <a:pt x="4104" y="1686"/>
                    </a:cubicBezTo>
                    <a:cubicBezTo>
                      <a:pt x="4131" y="1712"/>
                      <a:pt x="4180" y="1761"/>
                      <a:pt x="4215" y="1761"/>
                    </a:cubicBezTo>
                    <a:cubicBezTo>
                      <a:pt x="4223" y="1761"/>
                      <a:pt x="4231" y="1759"/>
                      <a:pt x="4237" y="1752"/>
                    </a:cubicBezTo>
                    <a:cubicBezTo>
                      <a:pt x="4271" y="1719"/>
                      <a:pt x="4271" y="1619"/>
                      <a:pt x="4271" y="1585"/>
                    </a:cubicBezTo>
                    <a:cubicBezTo>
                      <a:pt x="4237" y="1485"/>
                      <a:pt x="4204" y="1352"/>
                      <a:pt x="4137" y="1252"/>
                    </a:cubicBezTo>
                    <a:cubicBezTo>
                      <a:pt x="4104" y="1185"/>
                      <a:pt x="4071" y="1118"/>
                      <a:pt x="4004" y="1052"/>
                    </a:cubicBezTo>
                    <a:cubicBezTo>
                      <a:pt x="3970" y="1018"/>
                      <a:pt x="3937" y="952"/>
                      <a:pt x="3970" y="885"/>
                    </a:cubicBezTo>
                    <a:cubicBezTo>
                      <a:pt x="4004" y="852"/>
                      <a:pt x="4037" y="818"/>
                      <a:pt x="4037" y="752"/>
                    </a:cubicBezTo>
                    <a:cubicBezTo>
                      <a:pt x="4104" y="585"/>
                      <a:pt x="4137" y="385"/>
                      <a:pt x="4104" y="218"/>
                    </a:cubicBezTo>
                    <a:cubicBezTo>
                      <a:pt x="4004" y="218"/>
                      <a:pt x="3904" y="251"/>
                      <a:pt x="3870" y="351"/>
                    </a:cubicBezTo>
                    <a:lnTo>
                      <a:pt x="3804" y="385"/>
                    </a:lnTo>
                    <a:cubicBezTo>
                      <a:pt x="3770" y="451"/>
                      <a:pt x="3704" y="518"/>
                      <a:pt x="3637" y="551"/>
                    </a:cubicBezTo>
                    <a:cubicBezTo>
                      <a:pt x="3499" y="662"/>
                      <a:pt x="3338" y="727"/>
                      <a:pt x="3173" y="727"/>
                    </a:cubicBezTo>
                    <a:cubicBezTo>
                      <a:pt x="3139" y="727"/>
                      <a:pt x="3104" y="724"/>
                      <a:pt x="3070" y="718"/>
                    </a:cubicBezTo>
                    <a:cubicBezTo>
                      <a:pt x="2970" y="718"/>
                      <a:pt x="2870" y="685"/>
                      <a:pt x="2803" y="651"/>
                    </a:cubicBezTo>
                    <a:cubicBezTo>
                      <a:pt x="2836" y="618"/>
                      <a:pt x="2836" y="551"/>
                      <a:pt x="2803" y="518"/>
                    </a:cubicBezTo>
                    <a:cubicBezTo>
                      <a:pt x="2770" y="485"/>
                      <a:pt x="2703" y="418"/>
                      <a:pt x="2670" y="418"/>
                    </a:cubicBezTo>
                    <a:cubicBezTo>
                      <a:pt x="2569" y="385"/>
                      <a:pt x="2469" y="318"/>
                      <a:pt x="2369" y="285"/>
                    </a:cubicBezTo>
                    <a:cubicBezTo>
                      <a:pt x="2169" y="184"/>
                      <a:pt x="1936" y="151"/>
                      <a:pt x="1802" y="51"/>
                    </a:cubicBezTo>
                    <a:cubicBezTo>
                      <a:pt x="1736" y="18"/>
                      <a:pt x="1661" y="1"/>
                      <a:pt x="15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7"/>
              <p:cNvSpPr/>
              <p:nvPr/>
            </p:nvSpPr>
            <p:spPr>
              <a:xfrm>
                <a:off x="8953153" y="4723715"/>
                <a:ext cx="164057" cy="104583"/>
              </a:xfrm>
              <a:custGeom>
                <a:avLst/>
                <a:gdLst/>
                <a:ahLst/>
                <a:cxnLst/>
                <a:rect l="l" t="t" r="r" b="b"/>
                <a:pathLst>
                  <a:path w="4237" h="2701" extrusionOk="0">
                    <a:moveTo>
                      <a:pt x="1618" y="0"/>
                    </a:moveTo>
                    <a:cubicBezTo>
                      <a:pt x="1567" y="0"/>
                      <a:pt x="1516" y="11"/>
                      <a:pt x="1468" y="35"/>
                    </a:cubicBezTo>
                    <a:cubicBezTo>
                      <a:pt x="1402" y="102"/>
                      <a:pt x="1335" y="168"/>
                      <a:pt x="1268" y="235"/>
                    </a:cubicBezTo>
                    <a:cubicBezTo>
                      <a:pt x="1235" y="268"/>
                      <a:pt x="1235" y="302"/>
                      <a:pt x="1201" y="335"/>
                    </a:cubicBezTo>
                    <a:cubicBezTo>
                      <a:pt x="1101" y="368"/>
                      <a:pt x="1035" y="402"/>
                      <a:pt x="968" y="402"/>
                    </a:cubicBezTo>
                    <a:cubicBezTo>
                      <a:pt x="768" y="502"/>
                      <a:pt x="601" y="602"/>
                      <a:pt x="434" y="735"/>
                    </a:cubicBezTo>
                    <a:cubicBezTo>
                      <a:pt x="267" y="835"/>
                      <a:pt x="134" y="969"/>
                      <a:pt x="67" y="1136"/>
                    </a:cubicBezTo>
                    <a:cubicBezTo>
                      <a:pt x="1" y="1202"/>
                      <a:pt x="1" y="1269"/>
                      <a:pt x="1" y="1336"/>
                    </a:cubicBezTo>
                    <a:cubicBezTo>
                      <a:pt x="34" y="1402"/>
                      <a:pt x="67" y="1503"/>
                      <a:pt x="134" y="1569"/>
                    </a:cubicBezTo>
                    <a:cubicBezTo>
                      <a:pt x="234" y="1736"/>
                      <a:pt x="367" y="1836"/>
                      <a:pt x="501" y="1936"/>
                    </a:cubicBezTo>
                    <a:cubicBezTo>
                      <a:pt x="668" y="2003"/>
                      <a:pt x="834" y="2036"/>
                      <a:pt x="968" y="2070"/>
                    </a:cubicBezTo>
                    <a:cubicBezTo>
                      <a:pt x="1168" y="2103"/>
                      <a:pt x="1368" y="2103"/>
                      <a:pt x="1602" y="2103"/>
                    </a:cubicBezTo>
                    <a:cubicBezTo>
                      <a:pt x="1602" y="2136"/>
                      <a:pt x="1635" y="2203"/>
                      <a:pt x="1668" y="2236"/>
                    </a:cubicBezTo>
                    <a:cubicBezTo>
                      <a:pt x="1702" y="2336"/>
                      <a:pt x="1735" y="2403"/>
                      <a:pt x="1802" y="2503"/>
                    </a:cubicBezTo>
                    <a:cubicBezTo>
                      <a:pt x="1874" y="2576"/>
                      <a:pt x="1982" y="2701"/>
                      <a:pt x="2086" y="2701"/>
                    </a:cubicBezTo>
                    <a:cubicBezTo>
                      <a:pt x="2126" y="2701"/>
                      <a:pt x="2165" y="2683"/>
                      <a:pt x="2202" y="2637"/>
                    </a:cubicBezTo>
                    <a:cubicBezTo>
                      <a:pt x="2235" y="2570"/>
                      <a:pt x="2269" y="2503"/>
                      <a:pt x="2302" y="2437"/>
                    </a:cubicBezTo>
                    <a:cubicBezTo>
                      <a:pt x="2302" y="2370"/>
                      <a:pt x="2336" y="2303"/>
                      <a:pt x="2402" y="2270"/>
                    </a:cubicBezTo>
                    <a:cubicBezTo>
                      <a:pt x="2436" y="2270"/>
                      <a:pt x="2469" y="2236"/>
                      <a:pt x="2469" y="2203"/>
                    </a:cubicBezTo>
                    <a:cubicBezTo>
                      <a:pt x="2502" y="2170"/>
                      <a:pt x="2436" y="2103"/>
                      <a:pt x="2402" y="2103"/>
                    </a:cubicBezTo>
                    <a:cubicBezTo>
                      <a:pt x="2336" y="2070"/>
                      <a:pt x="2302" y="2070"/>
                      <a:pt x="2235" y="2036"/>
                    </a:cubicBezTo>
                    <a:cubicBezTo>
                      <a:pt x="2302" y="2036"/>
                      <a:pt x="2402" y="2003"/>
                      <a:pt x="2469" y="1970"/>
                    </a:cubicBezTo>
                    <a:cubicBezTo>
                      <a:pt x="2536" y="1970"/>
                      <a:pt x="2636" y="1903"/>
                      <a:pt x="2702" y="1869"/>
                    </a:cubicBezTo>
                    <a:cubicBezTo>
                      <a:pt x="2869" y="1736"/>
                      <a:pt x="3069" y="1636"/>
                      <a:pt x="3270" y="1603"/>
                    </a:cubicBezTo>
                    <a:cubicBezTo>
                      <a:pt x="3340" y="1579"/>
                      <a:pt x="3411" y="1568"/>
                      <a:pt x="3481" y="1568"/>
                    </a:cubicBezTo>
                    <a:cubicBezTo>
                      <a:pt x="3607" y="1568"/>
                      <a:pt x="3729" y="1605"/>
                      <a:pt x="3837" y="1669"/>
                    </a:cubicBezTo>
                    <a:cubicBezTo>
                      <a:pt x="3903" y="1736"/>
                      <a:pt x="3970" y="1803"/>
                      <a:pt x="4037" y="1869"/>
                    </a:cubicBezTo>
                    <a:cubicBezTo>
                      <a:pt x="4070" y="1903"/>
                      <a:pt x="4137" y="1970"/>
                      <a:pt x="4170" y="1970"/>
                    </a:cubicBezTo>
                    <a:cubicBezTo>
                      <a:pt x="4237" y="1936"/>
                      <a:pt x="4204" y="1836"/>
                      <a:pt x="4204" y="1803"/>
                    </a:cubicBezTo>
                    <a:cubicBezTo>
                      <a:pt x="4204" y="1669"/>
                      <a:pt x="4170" y="1569"/>
                      <a:pt x="4137" y="1469"/>
                    </a:cubicBezTo>
                    <a:cubicBezTo>
                      <a:pt x="4103" y="1402"/>
                      <a:pt x="4037" y="1336"/>
                      <a:pt x="4003" y="1269"/>
                    </a:cubicBezTo>
                    <a:cubicBezTo>
                      <a:pt x="3937" y="1202"/>
                      <a:pt x="3937" y="1136"/>
                      <a:pt x="4003" y="1102"/>
                    </a:cubicBezTo>
                    <a:cubicBezTo>
                      <a:pt x="4037" y="1036"/>
                      <a:pt x="4070" y="1002"/>
                      <a:pt x="4070" y="969"/>
                    </a:cubicBezTo>
                    <a:cubicBezTo>
                      <a:pt x="4137" y="802"/>
                      <a:pt x="4170" y="602"/>
                      <a:pt x="4170" y="435"/>
                    </a:cubicBezTo>
                    <a:cubicBezTo>
                      <a:pt x="4070" y="435"/>
                      <a:pt x="4003" y="468"/>
                      <a:pt x="3937" y="535"/>
                    </a:cubicBezTo>
                    <a:lnTo>
                      <a:pt x="3870" y="602"/>
                    </a:lnTo>
                    <a:cubicBezTo>
                      <a:pt x="3803" y="635"/>
                      <a:pt x="3770" y="702"/>
                      <a:pt x="3703" y="735"/>
                    </a:cubicBezTo>
                    <a:cubicBezTo>
                      <a:pt x="3539" y="818"/>
                      <a:pt x="3374" y="877"/>
                      <a:pt x="3209" y="877"/>
                    </a:cubicBezTo>
                    <a:cubicBezTo>
                      <a:pt x="3174" y="877"/>
                      <a:pt x="3138" y="875"/>
                      <a:pt x="3103" y="869"/>
                    </a:cubicBezTo>
                    <a:cubicBezTo>
                      <a:pt x="3003" y="835"/>
                      <a:pt x="2936" y="802"/>
                      <a:pt x="2836" y="735"/>
                    </a:cubicBezTo>
                    <a:cubicBezTo>
                      <a:pt x="2869" y="735"/>
                      <a:pt x="2903" y="669"/>
                      <a:pt x="2869" y="635"/>
                    </a:cubicBezTo>
                    <a:cubicBezTo>
                      <a:pt x="2836" y="569"/>
                      <a:pt x="2769" y="535"/>
                      <a:pt x="2702" y="502"/>
                    </a:cubicBezTo>
                    <a:cubicBezTo>
                      <a:pt x="2636" y="468"/>
                      <a:pt x="2536" y="402"/>
                      <a:pt x="2436" y="335"/>
                    </a:cubicBezTo>
                    <a:cubicBezTo>
                      <a:pt x="2269" y="235"/>
                      <a:pt x="2069" y="202"/>
                      <a:pt x="1869" y="102"/>
                    </a:cubicBezTo>
                    <a:cubicBezTo>
                      <a:pt x="1804" y="37"/>
                      <a:pt x="1712" y="0"/>
                      <a:pt x="16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7"/>
              <p:cNvSpPr/>
              <p:nvPr/>
            </p:nvSpPr>
            <p:spPr>
              <a:xfrm flipH="1">
                <a:off x="7639146" y="4540189"/>
                <a:ext cx="165334" cy="102337"/>
              </a:xfrm>
              <a:custGeom>
                <a:avLst/>
                <a:gdLst/>
                <a:ahLst/>
                <a:cxnLst/>
                <a:rect l="l" t="t" r="r" b="b"/>
                <a:pathLst>
                  <a:path w="4270" h="2643" extrusionOk="0">
                    <a:moveTo>
                      <a:pt x="1563" y="0"/>
                    </a:moveTo>
                    <a:cubicBezTo>
                      <a:pt x="1508" y="0"/>
                      <a:pt x="1452" y="11"/>
                      <a:pt x="1401" y="37"/>
                    </a:cubicBezTo>
                    <a:cubicBezTo>
                      <a:pt x="1334" y="103"/>
                      <a:pt x="1268" y="170"/>
                      <a:pt x="1201" y="237"/>
                    </a:cubicBezTo>
                    <a:cubicBezTo>
                      <a:pt x="1201" y="270"/>
                      <a:pt x="1168" y="337"/>
                      <a:pt x="1134" y="370"/>
                    </a:cubicBezTo>
                    <a:cubicBezTo>
                      <a:pt x="1068" y="370"/>
                      <a:pt x="968" y="404"/>
                      <a:pt x="901" y="470"/>
                    </a:cubicBezTo>
                    <a:cubicBezTo>
                      <a:pt x="734" y="537"/>
                      <a:pt x="534" y="670"/>
                      <a:pt x="400" y="804"/>
                    </a:cubicBezTo>
                    <a:cubicBezTo>
                      <a:pt x="234" y="904"/>
                      <a:pt x="134" y="1037"/>
                      <a:pt x="34" y="1204"/>
                    </a:cubicBezTo>
                    <a:cubicBezTo>
                      <a:pt x="0" y="1271"/>
                      <a:pt x="0" y="1338"/>
                      <a:pt x="34" y="1404"/>
                    </a:cubicBezTo>
                    <a:cubicBezTo>
                      <a:pt x="34" y="1471"/>
                      <a:pt x="100" y="1571"/>
                      <a:pt x="134" y="1638"/>
                    </a:cubicBezTo>
                    <a:cubicBezTo>
                      <a:pt x="234" y="1771"/>
                      <a:pt x="400" y="1905"/>
                      <a:pt x="567" y="1971"/>
                    </a:cubicBezTo>
                    <a:cubicBezTo>
                      <a:pt x="701" y="2038"/>
                      <a:pt x="867" y="2071"/>
                      <a:pt x="1034" y="2071"/>
                    </a:cubicBezTo>
                    <a:lnTo>
                      <a:pt x="1635" y="2071"/>
                    </a:lnTo>
                    <a:cubicBezTo>
                      <a:pt x="1668" y="2105"/>
                      <a:pt x="1701" y="2172"/>
                      <a:pt x="1701" y="2205"/>
                    </a:cubicBezTo>
                    <a:cubicBezTo>
                      <a:pt x="1768" y="2305"/>
                      <a:pt x="1835" y="2372"/>
                      <a:pt x="1902" y="2472"/>
                    </a:cubicBezTo>
                    <a:cubicBezTo>
                      <a:pt x="1948" y="2541"/>
                      <a:pt x="2058" y="2643"/>
                      <a:pt x="2166" y="2643"/>
                    </a:cubicBezTo>
                    <a:cubicBezTo>
                      <a:pt x="2214" y="2643"/>
                      <a:pt x="2261" y="2623"/>
                      <a:pt x="2302" y="2572"/>
                    </a:cubicBezTo>
                    <a:cubicBezTo>
                      <a:pt x="2335" y="2505"/>
                      <a:pt x="2369" y="2438"/>
                      <a:pt x="2369" y="2338"/>
                    </a:cubicBezTo>
                    <a:cubicBezTo>
                      <a:pt x="2369" y="2305"/>
                      <a:pt x="2402" y="2238"/>
                      <a:pt x="2469" y="2205"/>
                    </a:cubicBezTo>
                    <a:cubicBezTo>
                      <a:pt x="2502" y="2172"/>
                      <a:pt x="2535" y="2138"/>
                      <a:pt x="2535" y="2105"/>
                    </a:cubicBezTo>
                    <a:cubicBezTo>
                      <a:pt x="2569" y="2071"/>
                      <a:pt x="2502" y="2038"/>
                      <a:pt x="2469" y="2005"/>
                    </a:cubicBezTo>
                    <a:cubicBezTo>
                      <a:pt x="2402" y="2005"/>
                      <a:pt x="2335" y="2005"/>
                      <a:pt x="2302" y="1971"/>
                    </a:cubicBezTo>
                    <a:cubicBezTo>
                      <a:pt x="2369" y="1938"/>
                      <a:pt x="2435" y="1938"/>
                      <a:pt x="2502" y="1905"/>
                    </a:cubicBezTo>
                    <a:cubicBezTo>
                      <a:pt x="2569" y="1871"/>
                      <a:pt x="2669" y="1838"/>
                      <a:pt x="2735" y="1771"/>
                    </a:cubicBezTo>
                    <a:cubicBezTo>
                      <a:pt x="2902" y="1638"/>
                      <a:pt x="3102" y="1538"/>
                      <a:pt x="3303" y="1471"/>
                    </a:cubicBezTo>
                    <a:cubicBezTo>
                      <a:pt x="3373" y="1447"/>
                      <a:pt x="3444" y="1436"/>
                      <a:pt x="3514" y="1436"/>
                    </a:cubicBezTo>
                    <a:cubicBezTo>
                      <a:pt x="3640" y="1436"/>
                      <a:pt x="3762" y="1473"/>
                      <a:pt x="3870" y="1538"/>
                    </a:cubicBezTo>
                    <a:cubicBezTo>
                      <a:pt x="3936" y="1571"/>
                      <a:pt x="4003" y="1638"/>
                      <a:pt x="4070" y="1705"/>
                    </a:cubicBezTo>
                    <a:cubicBezTo>
                      <a:pt x="4097" y="1732"/>
                      <a:pt x="4146" y="1780"/>
                      <a:pt x="4181" y="1780"/>
                    </a:cubicBezTo>
                    <a:cubicBezTo>
                      <a:pt x="4189" y="1780"/>
                      <a:pt x="4197" y="1778"/>
                      <a:pt x="4203" y="1771"/>
                    </a:cubicBezTo>
                    <a:cubicBezTo>
                      <a:pt x="4270" y="1738"/>
                      <a:pt x="4237" y="1671"/>
                      <a:pt x="4237" y="1604"/>
                    </a:cubicBezTo>
                    <a:cubicBezTo>
                      <a:pt x="4237" y="1504"/>
                      <a:pt x="4170" y="1404"/>
                      <a:pt x="4136" y="1338"/>
                    </a:cubicBezTo>
                    <a:cubicBezTo>
                      <a:pt x="4070" y="1238"/>
                      <a:pt x="4036" y="1171"/>
                      <a:pt x="3970" y="1137"/>
                    </a:cubicBezTo>
                    <a:cubicBezTo>
                      <a:pt x="3936" y="1071"/>
                      <a:pt x="3903" y="1004"/>
                      <a:pt x="3970" y="937"/>
                    </a:cubicBezTo>
                    <a:cubicBezTo>
                      <a:pt x="4003" y="904"/>
                      <a:pt x="4036" y="871"/>
                      <a:pt x="4070" y="837"/>
                    </a:cubicBezTo>
                    <a:cubicBezTo>
                      <a:pt x="4136" y="670"/>
                      <a:pt x="4136" y="470"/>
                      <a:pt x="4103" y="270"/>
                    </a:cubicBezTo>
                    <a:lnTo>
                      <a:pt x="4103" y="270"/>
                    </a:lnTo>
                    <a:cubicBezTo>
                      <a:pt x="4036" y="304"/>
                      <a:pt x="3936" y="337"/>
                      <a:pt x="3903" y="404"/>
                    </a:cubicBezTo>
                    <a:lnTo>
                      <a:pt x="3836" y="470"/>
                    </a:lnTo>
                    <a:cubicBezTo>
                      <a:pt x="3770" y="504"/>
                      <a:pt x="3736" y="570"/>
                      <a:pt x="3669" y="637"/>
                    </a:cubicBezTo>
                    <a:cubicBezTo>
                      <a:pt x="3532" y="719"/>
                      <a:pt x="3372" y="779"/>
                      <a:pt x="3209" y="779"/>
                    </a:cubicBezTo>
                    <a:cubicBezTo>
                      <a:pt x="3173" y="779"/>
                      <a:pt x="3138" y="776"/>
                      <a:pt x="3102" y="771"/>
                    </a:cubicBezTo>
                    <a:cubicBezTo>
                      <a:pt x="3002" y="737"/>
                      <a:pt x="2902" y="704"/>
                      <a:pt x="2802" y="670"/>
                    </a:cubicBezTo>
                    <a:cubicBezTo>
                      <a:pt x="2836" y="637"/>
                      <a:pt x="2869" y="604"/>
                      <a:pt x="2836" y="570"/>
                    </a:cubicBezTo>
                    <a:cubicBezTo>
                      <a:pt x="2802" y="504"/>
                      <a:pt x="2735" y="470"/>
                      <a:pt x="2669" y="437"/>
                    </a:cubicBezTo>
                    <a:cubicBezTo>
                      <a:pt x="2602" y="404"/>
                      <a:pt x="2502" y="337"/>
                      <a:pt x="2402" y="304"/>
                    </a:cubicBezTo>
                    <a:cubicBezTo>
                      <a:pt x="2202" y="203"/>
                      <a:pt x="2002" y="170"/>
                      <a:pt x="1801" y="70"/>
                    </a:cubicBezTo>
                    <a:cubicBezTo>
                      <a:pt x="1740" y="29"/>
                      <a:pt x="1652" y="0"/>
                      <a:pt x="1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7"/>
              <p:cNvSpPr/>
              <p:nvPr/>
            </p:nvSpPr>
            <p:spPr>
              <a:xfrm>
                <a:off x="89437" y="4828430"/>
                <a:ext cx="165373" cy="102066"/>
              </a:xfrm>
              <a:custGeom>
                <a:avLst/>
                <a:gdLst/>
                <a:ahLst/>
                <a:cxnLst/>
                <a:rect l="l" t="t" r="r" b="b"/>
                <a:pathLst>
                  <a:path w="4271" h="2636" extrusionOk="0">
                    <a:moveTo>
                      <a:pt x="1598" y="1"/>
                    </a:moveTo>
                    <a:cubicBezTo>
                      <a:pt x="1527" y="1"/>
                      <a:pt x="1452" y="17"/>
                      <a:pt x="1368" y="51"/>
                    </a:cubicBezTo>
                    <a:cubicBezTo>
                      <a:pt x="1302" y="84"/>
                      <a:pt x="1268" y="151"/>
                      <a:pt x="1202" y="251"/>
                    </a:cubicBezTo>
                    <a:cubicBezTo>
                      <a:pt x="1168" y="284"/>
                      <a:pt x="1168" y="318"/>
                      <a:pt x="1135" y="351"/>
                    </a:cubicBezTo>
                    <a:cubicBezTo>
                      <a:pt x="1068" y="384"/>
                      <a:pt x="968" y="418"/>
                      <a:pt x="901" y="451"/>
                    </a:cubicBezTo>
                    <a:cubicBezTo>
                      <a:pt x="701" y="551"/>
                      <a:pt x="535" y="651"/>
                      <a:pt x="368" y="785"/>
                    </a:cubicBezTo>
                    <a:cubicBezTo>
                      <a:pt x="234" y="885"/>
                      <a:pt x="101" y="1052"/>
                      <a:pt x="34" y="1218"/>
                    </a:cubicBezTo>
                    <a:cubicBezTo>
                      <a:pt x="1" y="1252"/>
                      <a:pt x="1" y="1352"/>
                      <a:pt x="34" y="1418"/>
                    </a:cubicBezTo>
                    <a:cubicBezTo>
                      <a:pt x="68" y="1485"/>
                      <a:pt x="101" y="1552"/>
                      <a:pt x="168" y="1619"/>
                    </a:cubicBezTo>
                    <a:cubicBezTo>
                      <a:pt x="268" y="1785"/>
                      <a:pt x="401" y="1885"/>
                      <a:pt x="568" y="1952"/>
                    </a:cubicBezTo>
                    <a:cubicBezTo>
                      <a:pt x="735" y="2019"/>
                      <a:pt x="901" y="2052"/>
                      <a:pt x="1035" y="2052"/>
                    </a:cubicBezTo>
                    <a:cubicBezTo>
                      <a:pt x="1135" y="2069"/>
                      <a:pt x="1235" y="2077"/>
                      <a:pt x="1335" y="2077"/>
                    </a:cubicBezTo>
                    <a:cubicBezTo>
                      <a:pt x="1435" y="2077"/>
                      <a:pt x="1535" y="2069"/>
                      <a:pt x="1635" y="2052"/>
                    </a:cubicBezTo>
                    <a:lnTo>
                      <a:pt x="1735" y="2186"/>
                    </a:lnTo>
                    <a:cubicBezTo>
                      <a:pt x="1769" y="2286"/>
                      <a:pt x="1835" y="2386"/>
                      <a:pt x="1902" y="2453"/>
                    </a:cubicBezTo>
                    <a:cubicBezTo>
                      <a:pt x="1951" y="2526"/>
                      <a:pt x="2090" y="2636"/>
                      <a:pt x="2200" y="2636"/>
                    </a:cubicBezTo>
                    <a:cubicBezTo>
                      <a:pt x="2240" y="2636"/>
                      <a:pt x="2276" y="2621"/>
                      <a:pt x="2302" y="2586"/>
                    </a:cubicBezTo>
                    <a:cubicBezTo>
                      <a:pt x="2336" y="2519"/>
                      <a:pt x="2369" y="2419"/>
                      <a:pt x="2369" y="2352"/>
                    </a:cubicBezTo>
                    <a:cubicBezTo>
                      <a:pt x="2403" y="2286"/>
                      <a:pt x="2436" y="2219"/>
                      <a:pt x="2469" y="2186"/>
                    </a:cubicBezTo>
                    <a:cubicBezTo>
                      <a:pt x="2503" y="2186"/>
                      <a:pt x="2536" y="2152"/>
                      <a:pt x="2569" y="2119"/>
                    </a:cubicBezTo>
                    <a:cubicBezTo>
                      <a:pt x="2569" y="2086"/>
                      <a:pt x="2503" y="2019"/>
                      <a:pt x="2469" y="2019"/>
                    </a:cubicBezTo>
                    <a:cubicBezTo>
                      <a:pt x="2403" y="1986"/>
                      <a:pt x="2369" y="1986"/>
                      <a:pt x="2302" y="1952"/>
                    </a:cubicBezTo>
                    <a:cubicBezTo>
                      <a:pt x="2369" y="1952"/>
                      <a:pt x="2436" y="1919"/>
                      <a:pt x="2503" y="1919"/>
                    </a:cubicBezTo>
                    <a:cubicBezTo>
                      <a:pt x="2603" y="1852"/>
                      <a:pt x="2669" y="1819"/>
                      <a:pt x="2736" y="1752"/>
                    </a:cubicBezTo>
                    <a:cubicBezTo>
                      <a:pt x="2903" y="1619"/>
                      <a:pt x="3103" y="1519"/>
                      <a:pt x="3303" y="1452"/>
                    </a:cubicBezTo>
                    <a:cubicBezTo>
                      <a:pt x="3376" y="1440"/>
                      <a:pt x="3450" y="1432"/>
                      <a:pt x="3521" y="1432"/>
                    </a:cubicBezTo>
                    <a:cubicBezTo>
                      <a:pt x="3645" y="1432"/>
                      <a:pt x="3765" y="1455"/>
                      <a:pt x="3870" y="1519"/>
                    </a:cubicBezTo>
                    <a:cubicBezTo>
                      <a:pt x="3970" y="1585"/>
                      <a:pt x="4037" y="1619"/>
                      <a:pt x="4104" y="1719"/>
                    </a:cubicBezTo>
                    <a:cubicBezTo>
                      <a:pt x="4137" y="1719"/>
                      <a:pt x="4170" y="1785"/>
                      <a:pt x="4237" y="1785"/>
                    </a:cubicBezTo>
                    <a:cubicBezTo>
                      <a:pt x="4271" y="1752"/>
                      <a:pt x="4271" y="1652"/>
                      <a:pt x="4271" y="1619"/>
                    </a:cubicBezTo>
                    <a:cubicBezTo>
                      <a:pt x="4237" y="1519"/>
                      <a:pt x="4170" y="1418"/>
                      <a:pt x="4104" y="1318"/>
                    </a:cubicBezTo>
                    <a:cubicBezTo>
                      <a:pt x="4070" y="1252"/>
                      <a:pt x="4037" y="1185"/>
                      <a:pt x="3970" y="1118"/>
                    </a:cubicBezTo>
                    <a:cubicBezTo>
                      <a:pt x="3904" y="1052"/>
                      <a:pt x="3904" y="1018"/>
                      <a:pt x="3970" y="951"/>
                    </a:cubicBezTo>
                    <a:cubicBezTo>
                      <a:pt x="4004" y="918"/>
                      <a:pt x="4004" y="851"/>
                      <a:pt x="4037" y="818"/>
                    </a:cubicBezTo>
                    <a:cubicBezTo>
                      <a:pt x="4104" y="651"/>
                      <a:pt x="4137" y="451"/>
                      <a:pt x="4104" y="284"/>
                    </a:cubicBezTo>
                    <a:cubicBezTo>
                      <a:pt x="4004" y="284"/>
                      <a:pt x="3937" y="318"/>
                      <a:pt x="3870" y="384"/>
                    </a:cubicBezTo>
                    <a:lnTo>
                      <a:pt x="3837" y="451"/>
                    </a:lnTo>
                    <a:cubicBezTo>
                      <a:pt x="3770" y="518"/>
                      <a:pt x="3703" y="551"/>
                      <a:pt x="3637" y="618"/>
                    </a:cubicBezTo>
                    <a:cubicBezTo>
                      <a:pt x="3500" y="700"/>
                      <a:pt x="3340" y="760"/>
                      <a:pt x="3176" y="760"/>
                    </a:cubicBezTo>
                    <a:cubicBezTo>
                      <a:pt x="3141" y="760"/>
                      <a:pt x="3105" y="757"/>
                      <a:pt x="3070" y="751"/>
                    </a:cubicBezTo>
                    <a:cubicBezTo>
                      <a:pt x="2970" y="751"/>
                      <a:pt x="2870" y="718"/>
                      <a:pt x="2803" y="651"/>
                    </a:cubicBezTo>
                    <a:cubicBezTo>
                      <a:pt x="2836" y="651"/>
                      <a:pt x="2836" y="585"/>
                      <a:pt x="2803" y="551"/>
                    </a:cubicBezTo>
                    <a:cubicBezTo>
                      <a:pt x="2769" y="484"/>
                      <a:pt x="2736" y="451"/>
                      <a:pt x="2669" y="451"/>
                    </a:cubicBezTo>
                    <a:cubicBezTo>
                      <a:pt x="2569" y="384"/>
                      <a:pt x="2469" y="351"/>
                      <a:pt x="2369" y="284"/>
                    </a:cubicBezTo>
                    <a:cubicBezTo>
                      <a:pt x="2202" y="184"/>
                      <a:pt x="2002" y="151"/>
                      <a:pt x="1802" y="51"/>
                    </a:cubicBezTo>
                    <a:cubicBezTo>
                      <a:pt x="1735" y="17"/>
                      <a:pt x="1669"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7"/>
              <p:cNvSpPr/>
              <p:nvPr/>
            </p:nvSpPr>
            <p:spPr>
              <a:xfrm flipH="1">
                <a:off x="6410538" y="4563493"/>
                <a:ext cx="165373" cy="102105"/>
              </a:xfrm>
              <a:custGeom>
                <a:avLst/>
                <a:gdLst/>
                <a:ahLst/>
                <a:cxnLst/>
                <a:rect l="l" t="t" r="r" b="b"/>
                <a:pathLst>
                  <a:path w="4271" h="2637" extrusionOk="0">
                    <a:moveTo>
                      <a:pt x="1565" y="0"/>
                    </a:moveTo>
                    <a:cubicBezTo>
                      <a:pt x="1508" y="0"/>
                      <a:pt x="1452" y="11"/>
                      <a:pt x="1401" y="37"/>
                    </a:cubicBezTo>
                    <a:cubicBezTo>
                      <a:pt x="1335" y="103"/>
                      <a:pt x="1268" y="170"/>
                      <a:pt x="1235" y="237"/>
                    </a:cubicBezTo>
                    <a:cubicBezTo>
                      <a:pt x="1201" y="270"/>
                      <a:pt x="1168" y="304"/>
                      <a:pt x="1168" y="370"/>
                    </a:cubicBezTo>
                    <a:cubicBezTo>
                      <a:pt x="1068" y="370"/>
                      <a:pt x="1001" y="404"/>
                      <a:pt x="901" y="437"/>
                    </a:cubicBezTo>
                    <a:cubicBezTo>
                      <a:pt x="734" y="537"/>
                      <a:pt x="567" y="637"/>
                      <a:pt x="401" y="804"/>
                    </a:cubicBezTo>
                    <a:cubicBezTo>
                      <a:pt x="267" y="904"/>
                      <a:pt x="134" y="1037"/>
                      <a:pt x="67" y="1204"/>
                    </a:cubicBezTo>
                    <a:cubicBezTo>
                      <a:pt x="34" y="1271"/>
                      <a:pt x="0" y="1338"/>
                      <a:pt x="34" y="1404"/>
                    </a:cubicBezTo>
                    <a:cubicBezTo>
                      <a:pt x="67" y="1471"/>
                      <a:pt x="100" y="1571"/>
                      <a:pt x="167" y="1638"/>
                    </a:cubicBezTo>
                    <a:cubicBezTo>
                      <a:pt x="267" y="1771"/>
                      <a:pt x="401" y="1905"/>
                      <a:pt x="567" y="1971"/>
                    </a:cubicBezTo>
                    <a:cubicBezTo>
                      <a:pt x="734" y="2038"/>
                      <a:pt x="901" y="2072"/>
                      <a:pt x="1068" y="2072"/>
                    </a:cubicBezTo>
                    <a:lnTo>
                      <a:pt x="1668" y="2072"/>
                    </a:lnTo>
                    <a:lnTo>
                      <a:pt x="1735" y="2205"/>
                    </a:lnTo>
                    <a:cubicBezTo>
                      <a:pt x="1768" y="2305"/>
                      <a:pt x="1835" y="2372"/>
                      <a:pt x="1902" y="2472"/>
                    </a:cubicBezTo>
                    <a:cubicBezTo>
                      <a:pt x="1974" y="2520"/>
                      <a:pt x="2097" y="2637"/>
                      <a:pt x="2198" y="2637"/>
                    </a:cubicBezTo>
                    <a:cubicBezTo>
                      <a:pt x="2238" y="2637"/>
                      <a:pt x="2274" y="2619"/>
                      <a:pt x="2302" y="2572"/>
                    </a:cubicBezTo>
                    <a:cubicBezTo>
                      <a:pt x="2335" y="2505"/>
                      <a:pt x="2369" y="2438"/>
                      <a:pt x="2369" y="2338"/>
                    </a:cubicBezTo>
                    <a:cubicBezTo>
                      <a:pt x="2402" y="2272"/>
                      <a:pt x="2435" y="2238"/>
                      <a:pt x="2469" y="2205"/>
                    </a:cubicBezTo>
                    <a:cubicBezTo>
                      <a:pt x="2502" y="2205"/>
                      <a:pt x="2536" y="2138"/>
                      <a:pt x="2569" y="2105"/>
                    </a:cubicBezTo>
                    <a:cubicBezTo>
                      <a:pt x="2569" y="2072"/>
                      <a:pt x="2502" y="2038"/>
                      <a:pt x="2469" y="2005"/>
                    </a:cubicBezTo>
                    <a:cubicBezTo>
                      <a:pt x="2402" y="2005"/>
                      <a:pt x="2369" y="1971"/>
                      <a:pt x="2302" y="1971"/>
                    </a:cubicBezTo>
                    <a:cubicBezTo>
                      <a:pt x="2369" y="1938"/>
                      <a:pt x="2435" y="1938"/>
                      <a:pt x="2502" y="1905"/>
                    </a:cubicBezTo>
                    <a:cubicBezTo>
                      <a:pt x="2602" y="1871"/>
                      <a:pt x="2669" y="1805"/>
                      <a:pt x="2769" y="1771"/>
                    </a:cubicBezTo>
                    <a:cubicBezTo>
                      <a:pt x="2902" y="1638"/>
                      <a:pt x="3103" y="1538"/>
                      <a:pt x="3303" y="1471"/>
                    </a:cubicBezTo>
                    <a:cubicBezTo>
                      <a:pt x="3374" y="1447"/>
                      <a:pt x="3445" y="1436"/>
                      <a:pt x="3514" y="1436"/>
                    </a:cubicBezTo>
                    <a:cubicBezTo>
                      <a:pt x="3641" y="1436"/>
                      <a:pt x="3762" y="1473"/>
                      <a:pt x="3870" y="1538"/>
                    </a:cubicBezTo>
                    <a:cubicBezTo>
                      <a:pt x="3970" y="1571"/>
                      <a:pt x="4037" y="1638"/>
                      <a:pt x="4103" y="1705"/>
                    </a:cubicBezTo>
                    <a:cubicBezTo>
                      <a:pt x="4130" y="1732"/>
                      <a:pt x="4157" y="1780"/>
                      <a:pt x="4202" y="1780"/>
                    </a:cubicBezTo>
                    <a:cubicBezTo>
                      <a:pt x="4213" y="1780"/>
                      <a:pt x="4224" y="1778"/>
                      <a:pt x="4237" y="1771"/>
                    </a:cubicBezTo>
                    <a:cubicBezTo>
                      <a:pt x="4270" y="1771"/>
                      <a:pt x="4270" y="1638"/>
                      <a:pt x="4270" y="1605"/>
                    </a:cubicBezTo>
                    <a:cubicBezTo>
                      <a:pt x="4237" y="1504"/>
                      <a:pt x="4170" y="1404"/>
                      <a:pt x="4137" y="1338"/>
                    </a:cubicBezTo>
                    <a:cubicBezTo>
                      <a:pt x="4103" y="1238"/>
                      <a:pt x="4037" y="1171"/>
                      <a:pt x="4003" y="1138"/>
                    </a:cubicBezTo>
                    <a:cubicBezTo>
                      <a:pt x="3937" y="1071"/>
                      <a:pt x="3937" y="1004"/>
                      <a:pt x="4003" y="937"/>
                    </a:cubicBezTo>
                    <a:lnTo>
                      <a:pt x="4070" y="837"/>
                    </a:lnTo>
                    <a:cubicBezTo>
                      <a:pt x="4137" y="637"/>
                      <a:pt x="4137" y="470"/>
                      <a:pt x="4103" y="270"/>
                    </a:cubicBezTo>
                    <a:cubicBezTo>
                      <a:pt x="4037" y="270"/>
                      <a:pt x="3937" y="337"/>
                      <a:pt x="3903" y="404"/>
                    </a:cubicBezTo>
                    <a:lnTo>
                      <a:pt x="3836" y="437"/>
                    </a:lnTo>
                    <a:cubicBezTo>
                      <a:pt x="3770" y="504"/>
                      <a:pt x="3736" y="570"/>
                      <a:pt x="3670" y="604"/>
                    </a:cubicBezTo>
                    <a:cubicBezTo>
                      <a:pt x="3503" y="737"/>
                      <a:pt x="3303" y="771"/>
                      <a:pt x="3103" y="771"/>
                    </a:cubicBezTo>
                    <a:cubicBezTo>
                      <a:pt x="3003" y="737"/>
                      <a:pt x="2902" y="704"/>
                      <a:pt x="2802" y="671"/>
                    </a:cubicBezTo>
                    <a:cubicBezTo>
                      <a:pt x="2836" y="637"/>
                      <a:pt x="2869" y="604"/>
                      <a:pt x="2836" y="570"/>
                    </a:cubicBezTo>
                    <a:cubicBezTo>
                      <a:pt x="2802" y="504"/>
                      <a:pt x="2736" y="470"/>
                      <a:pt x="2669" y="437"/>
                    </a:cubicBezTo>
                    <a:lnTo>
                      <a:pt x="2402" y="304"/>
                    </a:lnTo>
                    <a:cubicBezTo>
                      <a:pt x="2202" y="204"/>
                      <a:pt x="2002" y="170"/>
                      <a:pt x="1835" y="70"/>
                    </a:cubicBezTo>
                    <a:cubicBezTo>
                      <a:pt x="1753" y="29"/>
                      <a:pt x="1657"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3" name="Google Shape;563;p37"/>
            <p:cNvSpPr/>
            <p:nvPr/>
          </p:nvSpPr>
          <p:spPr>
            <a:xfrm>
              <a:off x="-2160150" y="3661010"/>
              <a:ext cx="14325173" cy="1632339"/>
            </a:xfrm>
            <a:custGeom>
              <a:avLst/>
              <a:gdLst/>
              <a:ahLst/>
              <a:cxnLst/>
              <a:rect l="l" t="t" r="r" b="b"/>
              <a:pathLst>
                <a:path w="152436" h="17369" extrusionOk="0">
                  <a:moveTo>
                    <a:pt x="50508" y="1"/>
                  </a:moveTo>
                  <a:cubicBezTo>
                    <a:pt x="47549" y="1"/>
                    <a:pt x="44430" y="1151"/>
                    <a:pt x="41585" y="2247"/>
                  </a:cubicBezTo>
                  <a:cubicBezTo>
                    <a:pt x="28122" y="7515"/>
                    <a:pt x="14195" y="11490"/>
                    <a:pt x="0" y="14100"/>
                  </a:cubicBezTo>
                  <a:lnTo>
                    <a:pt x="0" y="17368"/>
                  </a:lnTo>
                  <a:lnTo>
                    <a:pt x="152436" y="17368"/>
                  </a:lnTo>
                  <a:lnTo>
                    <a:pt x="152436" y="9027"/>
                  </a:lnTo>
                  <a:cubicBezTo>
                    <a:pt x="151776" y="9188"/>
                    <a:pt x="151222" y="9272"/>
                    <a:pt x="150669" y="9272"/>
                  </a:cubicBezTo>
                  <a:cubicBezTo>
                    <a:pt x="149629" y="9272"/>
                    <a:pt x="148596" y="8973"/>
                    <a:pt x="146875" y="8320"/>
                  </a:cubicBezTo>
                  <a:cubicBezTo>
                    <a:pt x="144880" y="7555"/>
                    <a:pt x="142781" y="7169"/>
                    <a:pt x="140682" y="7169"/>
                  </a:cubicBezTo>
                  <a:cubicBezTo>
                    <a:pt x="138829" y="7169"/>
                    <a:pt x="136976" y="7470"/>
                    <a:pt x="135192" y="8076"/>
                  </a:cubicBezTo>
                  <a:cubicBezTo>
                    <a:pt x="134111" y="8429"/>
                    <a:pt x="133029" y="8922"/>
                    <a:pt x="131911" y="8922"/>
                  </a:cubicBezTo>
                  <a:cubicBezTo>
                    <a:pt x="131794" y="8922"/>
                    <a:pt x="131676" y="8916"/>
                    <a:pt x="131558" y="8905"/>
                  </a:cubicBezTo>
                  <a:cubicBezTo>
                    <a:pt x="129729" y="8759"/>
                    <a:pt x="128339" y="7246"/>
                    <a:pt x="126851" y="6124"/>
                  </a:cubicBezTo>
                  <a:cubicBezTo>
                    <a:pt x="124679" y="4538"/>
                    <a:pt x="122078" y="3720"/>
                    <a:pt x="119455" y="3720"/>
                  </a:cubicBezTo>
                  <a:cubicBezTo>
                    <a:pt x="117926" y="3720"/>
                    <a:pt x="116389" y="3998"/>
                    <a:pt x="114925" y="4564"/>
                  </a:cubicBezTo>
                  <a:cubicBezTo>
                    <a:pt x="112013" y="5723"/>
                    <a:pt x="109377" y="8009"/>
                    <a:pt x="106281" y="8009"/>
                  </a:cubicBezTo>
                  <a:cubicBezTo>
                    <a:pt x="106187" y="8009"/>
                    <a:pt x="106093" y="8007"/>
                    <a:pt x="105998" y="8002"/>
                  </a:cubicBezTo>
                  <a:cubicBezTo>
                    <a:pt x="104364" y="7929"/>
                    <a:pt x="102852" y="7198"/>
                    <a:pt x="101266" y="6807"/>
                  </a:cubicBezTo>
                  <a:cubicBezTo>
                    <a:pt x="100266" y="6570"/>
                    <a:pt x="99258" y="6476"/>
                    <a:pt x="98245" y="6476"/>
                  </a:cubicBezTo>
                  <a:cubicBezTo>
                    <a:pt x="94450" y="6476"/>
                    <a:pt x="90583" y="7793"/>
                    <a:pt x="86738" y="7793"/>
                  </a:cubicBezTo>
                  <a:cubicBezTo>
                    <a:pt x="86133" y="7793"/>
                    <a:pt x="85529" y="7761"/>
                    <a:pt x="84925" y="7685"/>
                  </a:cubicBezTo>
                  <a:cubicBezTo>
                    <a:pt x="80087" y="7078"/>
                    <a:pt x="75719" y="3715"/>
                    <a:pt x="70877" y="3715"/>
                  </a:cubicBezTo>
                  <a:cubicBezTo>
                    <a:pt x="70666" y="3715"/>
                    <a:pt x="70455" y="3721"/>
                    <a:pt x="70243" y="3734"/>
                  </a:cubicBezTo>
                  <a:cubicBezTo>
                    <a:pt x="67616" y="3887"/>
                    <a:pt x="65005" y="5063"/>
                    <a:pt x="62478" y="5063"/>
                  </a:cubicBezTo>
                  <a:cubicBezTo>
                    <a:pt x="61766" y="5063"/>
                    <a:pt x="61061" y="4970"/>
                    <a:pt x="60365" y="4734"/>
                  </a:cubicBezTo>
                  <a:cubicBezTo>
                    <a:pt x="58194" y="4003"/>
                    <a:pt x="56706" y="2051"/>
                    <a:pt x="54706" y="978"/>
                  </a:cubicBezTo>
                  <a:cubicBezTo>
                    <a:pt x="53380" y="279"/>
                    <a:pt x="51963" y="1"/>
                    <a:pt x="50508" y="1"/>
                  </a:cubicBezTo>
                  <a:close/>
                </a:path>
              </a:pathLst>
            </a:custGeom>
            <a:gradFill>
              <a:gsLst>
                <a:gs pos="0">
                  <a:srgbClr val="D0F3FF">
                    <a:alpha val="71764"/>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7600"/>
            <a:ext cx="4677600" cy="428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accent3"/>
              </a:buClr>
              <a:buSzPts val="3000"/>
              <a:buFont typeface="Abel"/>
              <a:buNone/>
              <a:defRPr sz="3000">
                <a:solidFill>
                  <a:schemeClr val="accent3"/>
                </a:solidFill>
                <a:latin typeface="Abel"/>
                <a:ea typeface="Abel"/>
                <a:cs typeface="Abel"/>
                <a:sym typeface="Abel"/>
              </a:defRPr>
            </a:lvl1pPr>
            <a:lvl2pPr lvl="1">
              <a:spcBef>
                <a:spcPts val="0"/>
              </a:spcBef>
              <a:spcAft>
                <a:spcPts val="0"/>
              </a:spcAft>
              <a:buClr>
                <a:schemeClr val="accent3"/>
              </a:buClr>
              <a:buSzPts val="3000"/>
              <a:buFont typeface="Abel"/>
              <a:buNone/>
              <a:defRPr sz="3000">
                <a:solidFill>
                  <a:schemeClr val="accent3"/>
                </a:solidFill>
                <a:latin typeface="Abel"/>
                <a:ea typeface="Abel"/>
                <a:cs typeface="Abel"/>
                <a:sym typeface="Abel"/>
              </a:defRPr>
            </a:lvl2pPr>
            <a:lvl3pPr lvl="2">
              <a:spcBef>
                <a:spcPts val="0"/>
              </a:spcBef>
              <a:spcAft>
                <a:spcPts val="0"/>
              </a:spcAft>
              <a:buClr>
                <a:schemeClr val="accent3"/>
              </a:buClr>
              <a:buSzPts val="3000"/>
              <a:buFont typeface="Abel"/>
              <a:buNone/>
              <a:defRPr sz="3000">
                <a:solidFill>
                  <a:schemeClr val="accent3"/>
                </a:solidFill>
                <a:latin typeface="Abel"/>
                <a:ea typeface="Abel"/>
                <a:cs typeface="Abel"/>
                <a:sym typeface="Abel"/>
              </a:defRPr>
            </a:lvl3pPr>
            <a:lvl4pPr lvl="3">
              <a:spcBef>
                <a:spcPts val="0"/>
              </a:spcBef>
              <a:spcAft>
                <a:spcPts val="0"/>
              </a:spcAft>
              <a:buClr>
                <a:schemeClr val="accent3"/>
              </a:buClr>
              <a:buSzPts val="3000"/>
              <a:buFont typeface="Abel"/>
              <a:buNone/>
              <a:defRPr sz="3000">
                <a:solidFill>
                  <a:schemeClr val="accent3"/>
                </a:solidFill>
                <a:latin typeface="Abel"/>
                <a:ea typeface="Abel"/>
                <a:cs typeface="Abel"/>
                <a:sym typeface="Abel"/>
              </a:defRPr>
            </a:lvl4pPr>
            <a:lvl5pPr lvl="4">
              <a:spcBef>
                <a:spcPts val="0"/>
              </a:spcBef>
              <a:spcAft>
                <a:spcPts val="0"/>
              </a:spcAft>
              <a:buClr>
                <a:schemeClr val="accent3"/>
              </a:buClr>
              <a:buSzPts val="3000"/>
              <a:buFont typeface="Abel"/>
              <a:buNone/>
              <a:defRPr sz="3000">
                <a:solidFill>
                  <a:schemeClr val="accent3"/>
                </a:solidFill>
                <a:latin typeface="Abel"/>
                <a:ea typeface="Abel"/>
                <a:cs typeface="Abel"/>
                <a:sym typeface="Abel"/>
              </a:defRPr>
            </a:lvl5pPr>
            <a:lvl6pPr lvl="5">
              <a:spcBef>
                <a:spcPts val="0"/>
              </a:spcBef>
              <a:spcAft>
                <a:spcPts val="0"/>
              </a:spcAft>
              <a:buClr>
                <a:schemeClr val="accent3"/>
              </a:buClr>
              <a:buSzPts val="3000"/>
              <a:buFont typeface="Abel"/>
              <a:buNone/>
              <a:defRPr sz="3000">
                <a:solidFill>
                  <a:schemeClr val="accent3"/>
                </a:solidFill>
                <a:latin typeface="Abel"/>
                <a:ea typeface="Abel"/>
                <a:cs typeface="Abel"/>
                <a:sym typeface="Abel"/>
              </a:defRPr>
            </a:lvl6pPr>
            <a:lvl7pPr lvl="6">
              <a:spcBef>
                <a:spcPts val="0"/>
              </a:spcBef>
              <a:spcAft>
                <a:spcPts val="0"/>
              </a:spcAft>
              <a:buClr>
                <a:schemeClr val="accent3"/>
              </a:buClr>
              <a:buSzPts val="3000"/>
              <a:buFont typeface="Abel"/>
              <a:buNone/>
              <a:defRPr sz="3000">
                <a:solidFill>
                  <a:schemeClr val="accent3"/>
                </a:solidFill>
                <a:latin typeface="Abel"/>
                <a:ea typeface="Abel"/>
                <a:cs typeface="Abel"/>
                <a:sym typeface="Abel"/>
              </a:defRPr>
            </a:lvl7pPr>
            <a:lvl8pPr lvl="7">
              <a:spcBef>
                <a:spcPts val="0"/>
              </a:spcBef>
              <a:spcAft>
                <a:spcPts val="0"/>
              </a:spcAft>
              <a:buClr>
                <a:schemeClr val="accent3"/>
              </a:buClr>
              <a:buSzPts val="3000"/>
              <a:buFont typeface="Abel"/>
              <a:buNone/>
              <a:defRPr sz="3000">
                <a:solidFill>
                  <a:schemeClr val="accent3"/>
                </a:solidFill>
                <a:latin typeface="Abel"/>
                <a:ea typeface="Abel"/>
                <a:cs typeface="Abel"/>
                <a:sym typeface="Abel"/>
              </a:defRPr>
            </a:lvl8pPr>
            <a:lvl9pPr lvl="8">
              <a:spcBef>
                <a:spcPts val="0"/>
              </a:spcBef>
              <a:spcAft>
                <a:spcPts val="0"/>
              </a:spcAft>
              <a:buClr>
                <a:schemeClr val="accent3"/>
              </a:buClr>
              <a:buSzPts val="3000"/>
              <a:buFont typeface="Abel"/>
              <a:buNone/>
              <a:defRPr sz="3000">
                <a:solidFill>
                  <a:schemeClr val="accent3"/>
                </a:solidFill>
                <a:latin typeface="Abel"/>
                <a:ea typeface="Abel"/>
                <a:cs typeface="Abel"/>
                <a:sym typeface="Abel"/>
              </a:defRPr>
            </a:lvl9pPr>
          </a:lstStyle>
          <a:p>
            <a:endParaRPr/>
          </a:p>
        </p:txBody>
      </p:sp>
      <p:sp>
        <p:nvSpPr>
          <p:cNvPr id="7" name="Google Shape;7;p1"/>
          <p:cNvSpPr txBox="1">
            <a:spLocks noGrp="1"/>
          </p:cNvSpPr>
          <p:nvPr>
            <p:ph type="body" idx="1"/>
          </p:nvPr>
        </p:nvSpPr>
        <p:spPr>
          <a:xfrm>
            <a:off x="713225" y="1145000"/>
            <a:ext cx="7717500" cy="34590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6"/>
              </a:buClr>
              <a:buSzPts val="1800"/>
              <a:buFont typeface="Poppins"/>
              <a:buChar char="●"/>
              <a:defRPr sz="1800">
                <a:solidFill>
                  <a:schemeClr val="accent6"/>
                </a:solidFill>
                <a:latin typeface="Poppins"/>
                <a:ea typeface="Poppins"/>
                <a:cs typeface="Poppins"/>
                <a:sym typeface="Poppins"/>
              </a:defRPr>
            </a:lvl1pPr>
            <a:lvl2pPr marL="914400" lvl="1" indent="-317500">
              <a:lnSpc>
                <a:spcPct val="100000"/>
              </a:lnSpc>
              <a:spcBef>
                <a:spcPts val="0"/>
              </a:spcBef>
              <a:spcAft>
                <a:spcPts val="0"/>
              </a:spcAft>
              <a:buClr>
                <a:schemeClr val="accent6"/>
              </a:buClr>
              <a:buSzPts val="1400"/>
              <a:buFont typeface="Poppins"/>
              <a:buChar char="○"/>
              <a:defRPr>
                <a:solidFill>
                  <a:schemeClr val="accent6"/>
                </a:solidFill>
                <a:latin typeface="Poppins"/>
                <a:ea typeface="Poppins"/>
                <a:cs typeface="Poppins"/>
                <a:sym typeface="Poppins"/>
              </a:defRPr>
            </a:lvl2pPr>
            <a:lvl3pPr marL="1371600" lvl="2" indent="-317500">
              <a:lnSpc>
                <a:spcPct val="100000"/>
              </a:lnSpc>
              <a:spcBef>
                <a:spcPts val="0"/>
              </a:spcBef>
              <a:spcAft>
                <a:spcPts val="0"/>
              </a:spcAft>
              <a:buClr>
                <a:schemeClr val="accent6"/>
              </a:buClr>
              <a:buSzPts val="1400"/>
              <a:buFont typeface="Poppins"/>
              <a:buChar char="■"/>
              <a:defRPr>
                <a:solidFill>
                  <a:schemeClr val="accent6"/>
                </a:solidFill>
                <a:latin typeface="Poppins"/>
                <a:ea typeface="Poppins"/>
                <a:cs typeface="Poppins"/>
                <a:sym typeface="Poppins"/>
              </a:defRPr>
            </a:lvl3pPr>
            <a:lvl4pPr marL="1828800" lvl="3" indent="-317500">
              <a:lnSpc>
                <a:spcPct val="100000"/>
              </a:lnSpc>
              <a:spcBef>
                <a:spcPts val="0"/>
              </a:spcBef>
              <a:spcAft>
                <a:spcPts val="0"/>
              </a:spcAft>
              <a:buClr>
                <a:schemeClr val="accent6"/>
              </a:buClr>
              <a:buSzPts val="1400"/>
              <a:buFont typeface="Poppins"/>
              <a:buChar char="●"/>
              <a:defRPr>
                <a:solidFill>
                  <a:schemeClr val="accent6"/>
                </a:solidFill>
                <a:latin typeface="Poppins"/>
                <a:ea typeface="Poppins"/>
                <a:cs typeface="Poppins"/>
                <a:sym typeface="Poppins"/>
              </a:defRPr>
            </a:lvl4pPr>
            <a:lvl5pPr marL="2286000" lvl="4" indent="-317500">
              <a:lnSpc>
                <a:spcPct val="100000"/>
              </a:lnSpc>
              <a:spcBef>
                <a:spcPts val="0"/>
              </a:spcBef>
              <a:spcAft>
                <a:spcPts val="0"/>
              </a:spcAft>
              <a:buClr>
                <a:schemeClr val="accent6"/>
              </a:buClr>
              <a:buSzPts val="1400"/>
              <a:buFont typeface="Poppins"/>
              <a:buChar char="○"/>
              <a:defRPr>
                <a:solidFill>
                  <a:schemeClr val="accent6"/>
                </a:solidFill>
                <a:latin typeface="Poppins"/>
                <a:ea typeface="Poppins"/>
                <a:cs typeface="Poppins"/>
                <a:sym typeface="Poppins"/>
              </a:defRPr>
            </a:lvl5pPr>
            <a:lvl6pPr marL="2743200" lvl="5" indent="-317500">
              <a:lnSpc>
                <a:spcPct val="100000"/>
              </a:lnSpc>
              <a:spcBef>
                <a:spcPts val="0"/>
              </a:spcBef>
              <a:spcAft>
                <a:spcPts val="0"/>
              </a:spcAft>
              <a:buClr>
                <a:schemeClr val="accent6"/>
              </a:buClr>
              <a:buSzPts val="1400"/>
              <a:buFont typeface="Poppins"/>
              <a:buChar char="■"/>
              <a:defRPr>
                <a:solidFill>
                  <a:schemeClr val="accent6"/>
                </a:solidFill>
                <a:latin typeface="Poppins"/>
                <a:ea typeface="Poppins"/>
                <a:cs typeface="Poppins"/>
                <a:sym typeface="Poppins"/>
              </a:defRPr>
            </a:lvl6pPr>
            <a:lvl7pPr marL="3200400" lvl="6" indent="-317500">
              <a:lnSpc>
                <a:spcPct val="100000"/>
              </a:lnSpc>
              <a:spcBef>
                <a:spcPts val="0"/>
              </a:spcBef>
              <a:spcAft>
                <a:spcPts val="0"/>
              </a:spcAft>
              <a:buClr>
                <a:schemeClr val="accent6"/>
              </a:buClr>
              <a:buSzPts val="1400"/>
              <a:buFont typeface="Poppins"/>
              <a:buChar char="●"/>
              <a:defRPr>
                <a:solidFill>
                  <a:schemeClr val="accent6"/>
                </a:solidFill>
                <a:latin typeface="Poppins"/>
                <a:ea typeface="Poppins"/>
                <a:cs typeface="Poppins"/>
                <a:sym typeface="Poppins"/>
              </a:defRPr>
            </a:lvl7pPr>
            <a:lvl8pPr marL="3657600" lvl="7" indent="-317500">
              <a:lnSpc>
                <a:spcPct val="100000"/>
              </a:lnSpc>
              <a:spcBef>
                <a:spcPts val="0"/>
              </a:spcBef>
              <a:spcAft>
                <a:spcPts val="0"/>
              </a:spcAft>
              <a:buClr>
                <a:schemeClr val="accent6"/>
              </a:buClr>
              <a:buSzPts val="1400"/>
              <a:buFont typeface="Poppins"/>
              <a:buChar char="○"/>
              <a:defRPr>
                <a:solidFill>
                  <a:schemeClr val="accent6"/>
                </a:solidFill>
                <a:latin typeface="Poppins"/>
                <a:ea typeface="Poppins"/>
                <a:cs typeface="Poppins"/>
                <a:sym typeface="Poppins"/>
              </a:defRPr>
            </a:lvl8pPr>
            <a:lvl9pPr marL="4114800" lvl="8" indent="-317500">
              <a:lnSpc>
                <a:spcPct val="100000"/>
              </a:lnSpc>
              <a:spcBef>
                <a:spcPts val="0"/>
              </a:spcBef>
              <a:spcAft>
                <a:spcPts val="0"/>
              </a:spcAft>
              <a:buClr>
                <a:schemeClr val="accent6"/>
              </a:buClr>
              <a:buSzPts val="1400"/>
              <a:buFont typeface="Poppins"/>
              <a:buChar char="■"/>
              <a:defRPr>
                <a:solidFill>
                  <a:schemeClr val="accent6"/>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59" r:id="rId3"/>
    <p:sldLayoutId id="2147483663" r:id="rId4"/>
    <p:sldLayoutId id="2147483670" r:id="rId5"/>
    <p:sldLayoutId id="2147483672" r:id="rId6"/>
    <p:sldLayoutId id="2147483682" r:id="rId7"/>
    <p:sldLayoutId id="2147483683"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w3schools.com/python/pandas/pandas_intro.asp" TargetMode="External"/><Relationship Id="rId3" Type="http://schemas.openxmlformats.org/officeDocument/2006/relationships/hyperlink" Target="https://www.kaggle.com/datasets/sakshisatre/titanic-dataset" TargetMode="External"/><Relationship Id="rId7" Type="http://schemas.openxmlformats.org/officeDocument/2006/relationships/hyperlink" Target="https://www.ibm.com/topics/neural-networks"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hyperlink" Target="https://www.geeksforgeeks.org/difference-between-random-forest-and-decision-tree/" TargetMode="External"/><Relationship Id="rId11" Type="http://schemas.openxmlformats.org/officeDocument/2006/relationships/hyperlink" Target="https://matplotlib.org/" TargetMode="External"/><Relationship Id="rId5" Type="http://schemas.openxmlformats.org/officeDocument/2006/relationships/hyperlink" Target="https://www.ibm.com/topics/decision-trees" TargetMode="External"/><Relationship Id="rId10" Type="http://schemas.openxmlformats.org/officeDocument/2006/relationships/hyperlink" Target="https://www.codecademy.com/article/scikit-learn" TargetMode="External"/><Relationship Id="rId4" Type="http://schemas.openxmlformats.org/officeDocument/2006/relationships/hyperlink" Target="https://www.ibm.com/docs/en/watson-studio-local/1.2.3?topic=visualizations-linear-regression" TargetMode="External"/><Relationship Id="rId9" Type="http://schemas.openxmlformats.org/officeDocument/2006/relationships/hyperlink" Target="https://seaborn.pydata.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71"/>
        <p:cNvGrpSpPr/>
        <p:nvPr/>
      </p:nvGrpSpPr>
      <p:grpSpPr>
        <a:xfrm>
          <a:off x="0" y="0"/>
          <a:ext cx="0" cy="0"/>
          <a:chOff x="0" y="0"/>
          <a:chExt cx="0" cy="0"/>
        </a:xfrm>
      </p:grpSpPr>
      <p:sp>
        <p:nvSpPr>
          <p:cNvPr id="572" name="Google Shape;572;p40"/>
          <p:cNvSpPr txBox="1">
            <a:spLocks noGrp="1"/>
          </p:cNvSpPr>
          <p:nvPr>
            <p:ph type="ctrTitle"/>
          </p:nvPr>
        </p:nvSpPr>
        <p:spPr>
          <a:xfrm>
            <a:off x="713225" y="892763"/>
            <a:ext cx="4176900" cy="36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6"/>
                </a:solidFill>
              </a:rPr>
              <a:t>— </a:t>
            </a:r>
            <a:r>
              <a:rPr lang="pt-PT" b="1" dirty="0" err="1">
                <a:solidFill>
                  <a:schemeClr val="accent6"/>
                </a:solidFill>
              </a:rPr>
              <a:t>Titanic</a:t>
            </a:r>
            <a:r>
              <a:rPr lang="pt-PT" b="1" dirty="0">
                <a:solidFill>
                  <a:schemeClr val="accent6"/>
                </a:solidFill>
              </a:rPr>
              <a:t> data set </a:t>
            </a:r>
            <a:r>
              <a:rPr lang="pt-PT" b="1" dirty="0" err="1">
                <a:solidFill>
                  <a:schemeClr val="accent6"/>
                </a:solidFill>
              </a:rPr>
              <a:t>analysis</a:t>
            </a:r>
            <a:r>
              <a:rPr lang="en" b="1" dirty="0">
                <a:solidFill>
                  <a:schemeClr val="accent6"/>
                </a:solidFill>
              </a:rPr>
              <a:t>—</a:t>
            </a:r>
            <a:endParaRPr b="1" dirty="0">
              <a:solidFill>
                <a:schemeClr val="accent6"/>
              </a:solidFill>
            </a:endParaRPr>
          </a:p>
        </p:txBody>
      </p:sp>
      <p:sp>
        <p:nvSpPr>
          <p:cNvPr id="573" name="Google Shape;573;p40"/>
          <p:cNvSpPr txBox="1">
            <a:spLocks noGrp="1"/>
          </p:cNvSpPr>
          <p:nvPr>
            <p:ph type="subTitle" idx="1"/>
          </p:nvPr>
        </p:nvSpPr>
        <p:spPr>
          <a:xfrm>
            <a:off x="386123" y="2886100"/>
            <a:ext cx="4176900" cy="64951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PT" dirty="0">
                <a:solidFill>
                  <a:schemeClr val="accent5"/>
                </a:solidFill>
              </a:rPr>
              <a:t>Up202108689 – António Azevedo</a:t>
            </a:r>
          </a:p>
          <a:p>
            <a:pPr marL="0" lvl="0" indent="0" algn="l" rtl="0">
              <a:spcBef>
                <a:spcPts val="0"/>
              </a:spcBef>
              <a:spcAft>
                <a:spcPts val="0"/>
              </a:spcAft>
              <a:buNone/>
            </a:pPr>
            <a:r>
              <a:rPr lang="pt-PT" dirty="0">
                <a:solidFill>
                  <a:schemeClr val="accent5"/>
                </a:solidFill>
              </a:rPr>
              <a:t>Up202108794 – José Martins</a:t>
            </a:r>
          </a:p>
          <a:p>
            <a:pPr marL="0" lvl="0" indent="0" algn="l" rtl="0">
              <a:spcBef>
                <a:spcPts val="0"/>
              </a:spcBef>
              <a:spcAft>
                <a:spcPts val="0"/>
              </a:spcAft>
              <a:buNone/>
            </a:pPr>
            <a:r>
              <a:rPr lang="pt-PT" dirty="0">
                <a:solidFill>
                  <a:schemeClr val="accent5"/>
                </a:solidFill>
              </a:rPr>
              <a:t>Up202108776 – Tomás Martins</a:t>
            </a:r>
            <a:endParaRPr dirty="0">
              <a:solidFill>
                <a:schemeClr val="accent5"/>
              </a:solidFill>
            </a:endParaRPr>
          </a:p>
        </p:txBody>
      </p:sp>
      <p:sp>
        <p:nvSpPr>
          <p:cNvPr id="574" name="Google Shape;574;p40"/>
          <p:cNvSpPr txBox="1">
            <a:spLocks noGrp="1"/>
          </p:cNvSpPr>
          <p:nvPr>
            <p:ph type="ctrTitle" idx="2"/>
          </p:nvPr>
        </p:nvSpPr>
        <p:spPr>
          <a:xfrm>
            <a:off x="346667" y="1351995"/>
            <a:ext cx="5147284" cy="138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pt-PT" dirty="0" err="1">
                <a:solidFill>
                  <a:schemeClr val="accent5"/>
                </a:solidFill>
              </a:rPr>
              <a:t>Iart</a:t>
            </a:r>
            <a:r>
              <a:rPr lang="pt-PT" dirty="0">
                <a:solidFill>
                  <a:schemeClr val="accent5"/>
                </a:solidFill>
              </a:rPr>
              <a:t> proj2</a:t>
            </a:r>
            <a:endParaRPr dirty="0">
              <a:solidFill>
                <a:schemeClr val="accent5"/>
              </a:solidFill>
            </a:endParaRPr>
          </a:p>
        </p:txBody>
      </p:sp>
      <p:grpSp>
        <p:nvGrpSpPr>
          <p:cNvPr id="575" name="Google Shape;575;p40"/>
          <p:cNvGrpSpPr/>
          <p:nvPr/>
        </p:nvGrpSpPr>
        <p:grpSpPr>
          <a:xfrm>
            <a:off x="5069451" y="962594"/>
            <a:ext cx="8149760" cy="6883683"/>
            <a:chOff x="2701133" y="829600"/>
            <a:chExt cx="3921548" cy="3484351"/>
          </a:xfrm>
        </p:grpSpPr>
        <p:sp>
          <p:nvSpPr>
            <p:cNvPr id="576" name="Google Shape;576;p40"/>
            <p:cNvSpPr/>
            <p:nvPr/>
          </p:nvSpPr>
          <p:spPr>
            <a:xfrm>
              <a:off x="3772318" y="1182419"/>
              <a:ext cx="67899" cy="1399447"/>
            </a:xfrm>
            <a:custGeom>
              <a:avLst/>
              <a:gdLst/>
              <a:ahLst/>
              <a:cxnLst/>
              <a:rect l="l" t="t" r="r" b="b"/>
              <a:pathLst>
                <a:path w="2220" h="45756" extrusionOk="0">
                  <a:moveTo>
                    <a:pt x="2220" y="1"/>
                  </a:moveTo>
                  <a:lnTo>
                    <a:pt x="0" y="45756"/>
                  </a:lnTo>
                  <a:lnTo>
                    <a:pt x="2098" y="44878"/>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0"/>
            <p:cNvSpPr/>
            <p:nvPr/>
          </p:nvSpPr>
          <p:spPr>
            <a:xfrm>
              <a:off x="3123349" y="1997731"/>
              <a:ext cx="560990" cy="490859"/>
            </a:xfrm>
            <a:custGeom>
              <a:avLst/>
              <a:gdLst/>
              <a:ahLst/>
              <a:cxnLst/>
              <a:rect l="l" t="t" r="r" b="b"/>
              <a:pathLst>
                <a:path w="18342" h="16049" extrusionOk="0">
                  <a:moveTo>
                    <a:pt x="1293" y="1"/>
                  </a:moveTo>
                  <a:lnTo>
                    <a:pt x="2220" y="12732"/>
                  </a:lnTo>
                  <a:lnTo>
                    <a:pt x="18341" y="16049"/>
                  </a:lnTo>
                  <a:lnTo>
                    <a:pt x="0" y="1404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0"/>
            <p:cNvSpPr/>
            <p:nvPr/>
          </p:nvSpPr>
          <p:spPr>
            <a:xfrm>
              <a:off x="3162864" y="1997731"/>
              <a:ext cx="521474" cy="490859"/>
            </a:xfrm>
            <a:custGeom>
              <a:avLst/>
              <a:gdLst/>
              <a:ahLst/>
              <a:cxnLst/>
              <a:rect l="l" t="t" r="r" b="b"/>
              <a:pathLst>
                <a:path w="17050" h="16049" extrusionOk="0">
                  <a:moveTo>
                    <a:pt x="1" y="1"/>
                  </a:moveTo>
                  <a:lnTo>
                    <a:pt x="928" y="12732"/>
                  </a:lnTo>
                  <a:lnTo>
                    <a:pt x="17049" y="16049"/>
                  </a:lnTo>
                  <a:lnTo>
                    <a:pt x="1391" y="12244"/>
                  </a:lnTo>
                  <a:lnTo>
                    <a:pt x="1" y="1"/>
                  </a:lnTo>
                  <a:close/>
                </a:path>
              </a:pathLst>
            </a:custGeom>
            <a:solidFill>
              <a:srgbClr val="FD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9" name="Google Shape;579;p40"/>
            <p:cNvGrpSpPr/>
            <p:nvPr/>
          </p:nvGrpSpPr>
          <p:grpSpPr>
            <a:xfrm>
              <a:off x="2983120" y="829600"/>
              <a:ext cx="3307549" cy="1747018"/>
              <a:chOff x="2983120" y="829600"/>
              <a:chExt cx="3307549" cy="1747018"/>
            </a:xfrm>
          </p:grpSpPr>
          <p:sp>
            <p:nvSpPr>
              <p:cNvPr id="580" name="Google Shape;580;p40"/>
              <p:cNvSpPr/>
              <p:nvPr/>
            </p:nvSpPr>
            <p:spPr>
              <a:xfrm>
                <a:off x="2983854" y="829600"/>
                <a:ext cx="3306116" cy="1647859"/>
              </a:xfrm>
              <a:custGeom>
                <a:avLst/>
                <a:gdLst/>
                <a:ahLst/>
                <a:cxnLst/>
                <a:rect l="l" t="t" r="r" b="b"/>
                <a:pathLst>
                  <a:path w="108096" h="53878" extrusionOk="0">
                    <a:moveTo>
                      <a:pt x="101267" y="53877"/>
                    </a:moveTo>
                    <a:lnTo>
                      <a:pt x="108096" y="38780"/>
                    </a:lnTo>
                    <a:lnTo>
                      <a:pt x="106949" y="28073"/>
                    </a:lnTo>
                    <a:lnTo>
                      <a:pt x="101779" y="24366"/>
                    </a:lnTo>
                    <a:lnTo>
                      <a:pt x="95486" y="27707"/>
                    </a:lnTo>
                    <a:lnTo>
                      <a:pt x="89169" y="24170"/>
                    </a:lnTo>
                    <a:lnTo>
                      <a:pt x="83364" y="30390"/>
                    </a:lnTo>
                    <a:cubicBezTo>
                      <a:pt x="83364" y="30390"/>
                      <a:pt x="73999" y="26292"/>
                      <a:pt x="73706" y="26000"/>
                    </a:cubicBezTo>
                    <a:cubicBezTo>
                      <a:pt x="73413" y="25707"/>
                      <a:pt x="71023" y="23122"/>
                      <a:pt x="71023" y="23122"/>
                    </a:cubicBezTo>
                    <a:lnTo>
                      <a:pt x="64828" y="19122"/>
                    </a:lnTo>
                    <a:lnTo>
                      <a:pt x="59584" y="19878"/>
                    </a:lnTo>
                    <a:lnTo>
                      <a:pt x="56146" y="24439"/>
                    </a:lnTo>
                    <a:lnTo>
                      <a:pt x="45438" y="5366"/>
                    </a:lnTo>
                    <a:lnTo>
                      <a:pt x="35122" y="0"/>
                    </a:lnTo>
                    <a:lnTo>
                      <a:pt x="25561" y="8781"/>
                    </a:lnTo>
                    <a:lnTo>
                      <a:pt x="13732" y="12220"/>
                    </a:lnTo>
                    <a:lnTo>
                      <a:pt x="4561" y="16805"/>
                    </a:lnTo>
                    <a:lnTo>
                      <a:pt x="0" y="26731"/>
                    </a:lnTo>
                    <a:lnTo>
                      <a:pt x="1049" y="5387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0"/>
              <p:cNvSpPr/>
              <p:nvPr/>
            </p:nvSpPr>
            <p:spPr>
              <a:xfrm>
                <a:off x="4701010" y="1414400"/>
                <a:ext cx="1203275" cy="657241"/>
              </a:xfrm>
              <a:custGeom>
                <a:avLst/>
                <a:gdLst/>
                <a:ahLst/>
                <a:cxnLst/>
                <a:rect l="l" t="t" r="r" b="b"/>
                <a:pathLst>
                  <a:path w="39342" h="21489" extrusionOk="0">
                    <a:moveTo>
                      <a:pt x="8683" y="1"/>
                    </a:moveTo>
                    <a:lnTo>
                      <a:pt x="3439" y="757"/>
                    </a:lnTo>
                    <a:lnTo>
                      <a:pt x="1" y="5318"/>
                    </a:lnTo>
                    <a:lnTo>
                      <a:pt x="4708" y="2147"/>
                    </a:lnTo>
                    <a:lnTo>
                      <a:pt x="8391" y="1757"/>
                    </a:lnTo>
                    <a:lnTo>
                      <a:pt x="14390" y="4952"/>
                    </a:lnTo>
                    <a:lnTo>
                      <a:pt x="20244" y="16659"/>
                    </a:lnTo>
                    <a:lnTo>
                      <a:pt x="21390" y="11488"/>
                    </a:lnTo>
                    <a:lnTo>
                      <a:pt x="24000" y="14537"/>
                    </a:lnTo>
                    <a:lnTo>
                      <a:pt x="25195" y="13537"/>
                    </a:lnTo>
                    <a:lnTo>
                      <a:pt x="26268" y="17196"/>
                    </a:lnTo>
                    <a:lnTo>
                      <a:pt x="29927" y="21488"/>
                    </a:lnTo>
                    <a:lnTo>
                      <a:pt x="34122" y="7488"/>
                    </a:lnTo>
                    <a:lnTo>
                      <a:pt x="39341" y="8586"/>
                    </a:lnTo>
                    <a:lnTo>
                      <a:pt x="33024" y="5049"/>
                    </a:lnTo>
                    <a:lnTo>
                      <a:pt x="27219" y="11244"/>
                    </a:lnTo>
                    <a:cubicBezTo>
                      <a:pt x="27219" y="11244"/>
                      <a:pt x="17854" y="7147"/>
                      <a:pt x="17561" y="6854"/>
                    </a:cubicBezTo>
                    <a:cubicBezTo>
                      <a:pt x="17268" y="6586"/>
                      <a:pt x="14878" y="4001"/>
                      <a:pt x="14878" y="4001"/>
                    </a:cubicBezTo>
                    <a:lnTo>
                      <a:pt x="8683" y="1"/>
                    </a:lnTo>
                    <a:close/>
                  </a:path>
                </a:pathLst>
              </a:custGeom>
              <a:solidFill>
                <a:srgbClr val="FD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0"/>
              <p:cNvSpPr/>
              <p:nvPr/>
            </p:nvSpPr>
            <p:spPr>
              <a:xfrm>
                <a:off x="4058006" y="829600"/>
                <a:ext cx="643050" cy="748231"/>
              </a:xfrm>
              <a:custGeom>
                <a:avLst/>
                <a:gdLst/>
                <a:ahLst/>
                <a:cxnLst/>
                <a:rect l="l" t="t" r="r" b="b"/>
                <a:pathLst>
                  <a:path w="21025" h="24464" extrusionOk="0">
                    <a:moveTo>
                      <a:pt x="1" y="0"/>
                    </a:moveTo>
                    <a:lnTo>
                      <a:pt x="6439" y="4976"/>
                    </a:lnTo>
                    <a:cubicBezTo>
                      <a:pt x="6439" y="4976"/>
                      <a:pt x="9561" y="5610"/>
                      <a:pt x="9561" y="6000"/>
                    </a:cubicBezTo>
                    <a:cubicBezTo>
                      <a:pt x="9561" y="6366"/>
                      <a:pt x="21025" y="24463"/>
                      <a:pt x="21025" y="24463"/>
                    </a:cubicBezTo>
                    <a:lnTo>
                      <a:pt x="10317" y="53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0"/>
              <p:cNvSpPr/>
              <p:nvPr/>
            </p:nvSpPr>
            <p:spPr>
              <a:xfrm>
                <a:off x="5533485" y="1568819"/>
                <a:ext cx="211128" cy="503551"/>
              </a:xfrm>
              <a:custGeom>
                <a:avLst/>
                <a:gdLst/>
                <a:ahLst/>
                <a:cxnLst/>
                <a:rect l="l" t="t" r="r" b="b"/>
                <a:pathLst>
                  <a:path w="6903" h="16464" extrusionOk="0">
                    <a:moveTo>
                      <a:pt x="0" y="6195"/>
                    </a:moveTo>
                    <a:lnTo>
                      <a:pt x="2708" y="16464"/>
                    </a:lnTo>
                    <a:lnTo>
                      <a:pt x="6903" y="2439"/>
                    </a:lnTo>
                    <a:lnTo>
                      <a:pt x="58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0"/>
              <p:cNvSpPr/>
              <p:nvPr/>
            </p:nvSpPr>
            <p:spPr>
              <a:xfrm>
                <a:off x="5141118" y="1536736"/>
                <a:ext cx="179045" cy="387176"/>
              </a:xfrm>
              <a:custGeom>
                <a:avLst/>
                <a:gdLst/>
                <a:ahLst/>
                <a:cxnLst/>
                <a:rect l="l" t="t" r="r" b="b"/>
                <a:pathLst>
                  <a:path w="5854" h="12659" extrusionOk="0">
                    <a:moveTo>
                      <a:pt x="513" y="1"/>
                    </a:moveTo>
                    <a:lnTo>
                      <a:pt x="0" y="952"/>
                    </a:lnTo>
                    <a:lnTo>
                      <a:pt x="5854" y="12659"/>
                    </a:lnTo>
                    <a:lnTo>
                      <a:pt x="3196" y="2854"/>
                    </a:lnTo>
                    <a:cubicBezTo>
                      <a:pt x="2878" y="2586"/>
                      <a:pt x="513" y="1"/>
                      <a:pt x="5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0"/>
              <p:cNvSpPr/>
              <p:nvPr/>
            </p:nvSpPr>
            <p:spPr>
              <a:xfrm>
                <a:off x="4701010" y="1436787"/>
                <a:ext cx="149224" cy="140263"/>
              </a:xfrm>
              <a:custGeom>
                <a:avLst/>
                <a:gdLst/>
                <a:ahLst/>
                <a:cxnLst/>
                <a:rect l="l" t="t" r="r" b="b"/>
                <a:pathLst>
                  <a:path w="4879" h="4586" extrusionOk="0">
                    <a:moveTo>
                      <a:pt x="4781" y="1391"/>
                    </a:moveTo>
                    <a:cubicBezTo>
                      <a:pt x="4878" y="1366"/>
                      <a:pt x="3439" y="1"/>
                      <a:pt x="3439" y="1"/>
                    </a:cubicBezTo>
                    <a:lnTo>
                      <a:pt x="1" y="4586"/>
                    </a:lnTo>
                    <a:cubicBezTo>
                      <a:pt x="1" y="4586"/>
                      <a:pt x="4708" y="1415"/>
                      <a:pt x="4781" y="139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0"/>
              <p:cNvSpPr/>
              <p:nvPr/>
            </p:nvSpPr>
            <p:spPr>
              <a:xfrm>
                <a:off x="6096664" y="1574783"/>
                <a:ext cx="193236" cy="440883"/>
              </a:xfrm>
              <a:custGeom>
                <a:avLst/>
                <a:gdLst/>
                <a:ahLst/>
                <a:cxnLst/>
                <a:rect l="l" t="t" r="r" b="b"/>
                <a:pathLst>
                  <a:path w="6318" h="14415" extrusionOk="0">
                    <a:moveTo>
                      <a:pt x="1" y="1"/>
                    </a:moveTo>
                    <a:lnTo>
                      <a:pt x="6318" y="14415"/>
                    </a:lnTo>
                    <a:lnTo>
                      <a:pt x="5171" y="370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0"/>
              <p:cNvSpPr/>
              <p:nvPr/>
            </p:nvSpPr>
            <p:spPr>
              <a:xfrm>
                <a:off x="6081005" y="1574783"/>
                <a:ext cx="208896" cy="902655"/>
              </a:xfrm>
              <a:custGeom>
                <a:avLst/>
                <a:gdLst/>
                <a:ahLst/>
                <a:cxnLst/>
                <a:rect l="l" t="t" r="r" b="b"/>
                <a:pathLst>
                  <a:path w="6830" h="29513" extrusionOk="0">
                    <a:moveTo>
                      <a:pt x="513" y="1"/>
                    </a:moveTo>
                    <a:lnTo>
                      <a:pt x="1" y="29512"/>
                    </a:lnTo>
                    <a:lnTo>
                      <a:pt x="6830" y="1441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0"/>
              <p:cNvSpPr/>
              <p:nvPr/>
            </p:nvSpPr>
            <p:spPr>
              <a:xfrm>
                <a:off x="5904228" y="1574783"/>
                <a:ext cx="192471" cy="902655"/>
              </a:xfrm>
              <a:custGeom>
                <a:avLst/>
                <a:gdLst/>
                <a:ahLst/>
                <a:cxnLst/>
                <a:rect l="l" t="t" r="r" b="b"/>
                <a:pathLst>
                  <a:path w="6293" h="29513" extrusionOk="0">
                    <a:moveTo>
                      <a:pt x="0" y="3342"/>
                    </a:moveTo>
                    <a:lnTo>
                      <a:pt x="5781" y="29512"/>
                    </a:lnTo>
                    <a:lnTo>
                      <a:pt x="62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0"/>
              <p:cNvSpPr/>
              <p:nvPr/>
            </p:nvSpPr>
            <p:spPr>
              <a:xfrm>
                <a:off x="5620000" y="1659075"/>
                <a:ext cx="461038" cy="902681"/>
              </a:xfrm>
              <a:custGeom>
                <a:avLst/>
                <a:gdLst/>
                <a:ahLst/>
                <a:cxnLst/>
                <a:rect l="l" t="t" r="r" b="b"/>
                <a:pathLst>
                  <a:path w="15074" h="36927" extrusionOk="0">
                    <a:moveTo>
                      <a:pt x="4318" y="1"/>
                    </a:moveTo>
                    <a:lnTo>
                      <a:pt x="1" y="36927"/>
                    </a:lnTo>
                    <a:lnTo>
                      <a:pt x="15074" y="26756"/>
                    </a:lnTo>
                    <a:lnTo>
                      <a:pt x="9293" y="58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0"/>
              <p:cNvSpPr/>
              <p:nvPr/>
            </p:nvSpPr>
            <p:spPr>
              <a:xfrm>
                <a:off x="5616275" y="1659075"/>
                <a:ext cx="135797" cy="902681"/>
              </a:xfrm>
              <a:custGeom>
                <a:avLst/>
                <a:gdLst/>
                <a:ahLst/>
                <a:cxnLst/>
                <a:rect l="l" t="t" r="r" b="b"/>
                <a:pathLst>
                  <a:path w="4440" h="36927" extrusionOk="0">
                    <a:moveTo>
                      <a:pt x="1" y="13513"/>
                    </a:moveTo>
                    <a:lnTo>
                      <a:pt x="123" y="36927"/>
                    </a:lnTo>
                    <a:lnTo>
                      <a:pt x="44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0"/>
              <p:cNvSpPr/>
              <p:nvPr/>
            </p:nvSpPr>
            <p:spPr>
              <a:xfrm>
                <a:off x="5141118" y="1565822"/>
                <a:ext cx="447611" cy="981717"/>
              </a:xfrm>
              <a:custGeom>
                <a:avLst/>
                <a:gdLst/>
                <a:ahLst/>
                <a:cxnLst/>
                <a:rect l="l" t="t" r="r" b="b"/>
                <a:pathLst>
                  <a:path w="14635" h="32098" extrusionOk="0">
                    <a:moveTo>
                      <a:pt x="7244" y="7001"/>
                    </a:moveTo>
                    <a:lnTo>
                      <a:pt x="14634" y="31586"/>
                    </a:lnTo>
                    <a:lnTo>
                      <a:pt x="2781" y="32098"/>
                    </a:lnTo>
                    <a:lnTo>
                      <a:pt x="0" y="1"/>
                    </a:lnTo>
                    <a:lnTo>
                      <a:pt x="5854" y="1170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0"/>
              <p:cNvSpPr/>
              <p:nvPr/>
            </p:nvSpPr>
            <p:spPr>
              <a:xfrm>
                <a:off x="4762913" y="1468105"/>
                <a:ext cx="226054" cy="1071240"/>
              </a:xfrm>
              <a:custGeom>
                <a:avLst/>
                <a:gdLst/>
                <a:ahLst/>
                <a:cxnLst/>
                <a:rect l="l" t="t" r="r" b="b"/>
                <a:pathLst>
                  <a:path w="7391" h="35025" extrusionOk="0">
                    <a:moveTo>
                      <a:pt x="6367" y="1"/>
                    </a:moveTo>
                    <a:lnTo>
                      <a:pt x="7391" y="35024"/>
                    </a:lnTo>
                    <a:lnTo>
                      <a:pt x="1" y="34903"/>
                    </a:lnTo>
                    <a:lnTo>
                      <a:pt x="2757" y="36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0"/>
              <p:cNvSpPr/>
              <p:nvPr/>
            </p:nvSpPr>
            <p:spPr>
              <a:xfrm>
                <a:off x="4254938" y="981756"/>
                <a:ext cx="457307" cy="1576993"/>
              </a:xfrm>
              <a:custGeom>
                <a:avLst/>
                <a:gdLst/>
                <a:ahLst/>
                <a:cxnLst/>
                <a:rect l="l" t="t" r="r" b="b"/>
                <a:pathLst>
                  <a:path w="14952" h="51561" extrusionOk="0">
                    <a:moveTo>
                      <a:pt x="14586" y="19488"/>
                    </a:moveTo>
                    <a:lnTo>
                      <a:pt x="14951" y="51561"/>
                    </a:lnTo>
                    <a:lnTo>
                      <a:pt x="4391" y="51561"/>
                    </a:lnTo>
                    <a:lnTo>
                      <a:pt x="5025" y="11830"/>
                    </a:lnTo>
                    <a:lnTo>
                      <a:pt x="0" y="1"/>
                    </a:lnTo>
                    <a:lnTo>
                      <a:pt x="3122" y="102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0"/>
              <p:cNvSpPr/>
              <p:nvPr/>
            </p:nvSpPr>
            <p:spPr>
              <a:xfrm>
                <a:off x="3836453" y="1178688"/>
                <a:ext cx="338698" cy="1388253"/>
              </a:xfrm>
              <a:custGeom>
                <a:avLst/>
                <a:gdLst/>
                <a:ahLst/>
                <a:cxnLst/>
                <a:rect l="l" t="t" r="r" b="b"/>
                <a:pathLst>
                  <a:path w="11074" h="45390" extrusionOk="0">
                    <a:moveTo>
                      <a:pt x="7513" y="1"/>
                    </a:moveTo>
                    <a:lnTo>
                      <a:pt x="11074" y="45390"/>
                    </a:lnTo>
                    <a:lnTo>
                      <a:pt x="1" y="45000"/>
                    </a:lnTo>
                    <a:lnTo>
                      <a:pt x="123" y="123"/>
                    </a:lnTo>
                    <a:lnTo>
                      <a:pt x="4318" y="31122"/>
                    </a:lnTo>
                    <a:lnTo>
                      <a:pt x="6489" y="1941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0"/>
              <p:cNvSpPr/>
              <p:nvPr/>
            </p:nvSpPr>
            <p:spPr>
              <a:xfrm>
                <a:off x="3015939" y="1306992"/>
                <a:ext cx="656476" cy="1243482"/>
              </a:xfrm>
              <a:custGeom>
                <a:avLst/>
                <a:gdLst/>
                <a:ahLst/>
                <a:cxnLst/>
                <a:rect l="l" t="t" r="r" b="b"/>
                <a:pathLst>
                  <a:path w="21464" h="43342" extrusionOk="0">
                    <a:moveTo>
                      <a:pt x="12317" y="1"/>
                    </a:moveTo>
                    <a:lnTo>
                      <a:pt x="21463" y="43341"/>
                    </a:lnTo>
                    <a:lnTo>
                      <a:pt x="3390" y="41195"/>
                    </a:lnTo>
                    <a:lnTo>
                      <a:pt x="0" y="38268"/>
                    </a:lnTo>
                    <a:lnTo>
                      <a:pt x="4805" y="22586"/>
                    </a:lnTo>
                    <a:lnTo>
                      <a:pt x="4537" y="297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0"/>
              <p:cNvSpPr/>
              <p:nvPr/>
            </p:nvSpPr>
            <p:spPr>
              <a:xfrm>
                <a:off x="3118119" y="1398007"/>
                <a:ext cx="44776" cy="599772"/>
              </a:xfrm>
              <a:custGeom>
                <a:avLst/>
                <a:gdLst/>
                <a:ahLst/>
                <a:cxnLst/>
                <a:rect l="l" t="t" r="r" b="b"/>
                <a:pathLst>
                  <a:path w="1464" h="19610" extrusionOk="0">
                    <a:moveTo>
                      <a:pt x="1196" y="0"/>
                    </a:moveTo>
                    <a:lnTo>
                      <a:pt x="1" y="366"/>
                    </a:lnTo>
                    <a:lnTo>
                      <a:pt x="1464" y="19610"/>
                    </a:lnTo>
                    <a:lnTo>
                      <a:pt x="1196" y="0"/>
                    </a:lnTo>
                    <a:close/>
                  </a:path>
                </a:pathLst>
              </a:custGeom>
              <a:solidFill>
                <a:srgbClr val="FD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0"/>
              <p:cNvSpPr/>
              <p:nvPr/>
            </p:nvSpPr>
            <p:spPr>
              <a:xfrm>
                <a:off x="4198235" y="981756"/>
                <a:ext cx="210394" cy="1576993"/>
              </a:xfrm>
              <a:custGeom>
                <a:avLst/>
                <a:gdLst/>
                <a:ahLst/>
                <a:cxnLst/>
                <a:rect l="l" t="t" r="r" b="b"/>
                <a:pathLst>
                  <a:path w="6879" h="51561" extrusionOk="0">
                    <a:moveTo>
                      <a:pt x="1854" y="1"/>
                    </a:moveTo>
                    <a:lnTo>
                      <a:pt x="1" y="391"/>
                    </a:lnTo>
                    <a:lnTo>
                      <a:pt x="6001" y="12805"/>
                    </a:lnTo>
                    <a:lnTo>
                      <a:pt x="6245" y="51561"/>
                    </a:lnTo>
                    <a:lnTo>
                      <a:pt x="6879" y="11830"/>
                    </a:lnTo>
                    <a:lnTo>
                      <a:pt x="18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0"/>
              <p:cNvSpPr/>
              <p:nvPr/>
            </p:nvSpPr>
            <p:spPr>
              <a:xfrm>
                <a:off x="3392625" y="1151100"/>
                <a:ext cx="379712" cy="1399403"/>
              </a:xfrm>
              <a:custGeom>
                <a:avLst/>
                <a:gdLst/>
                <a:ahLst/>
                <a:cxnLst/>
                <a:rect l="l" t="t" r="r" b="b"/>
                <a:pathLst>
                  <a:path w="12416" h="48439" extrusionOk="0">
                    <a:moveTo>
                      <a:pt x="1" y="5098"/>
                    </a:moveTo>
                    <a:lnTo>
                      <a:pt x="9147" y="48438"/>
                    </a:lnTo>
                    <a:lnTo>
                      <a:pt x="12415" y="46780"/>
                    </a:lnTo>
                    <a:lnTo>
                      <a:pt x="108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0"/>
              <p:cNvSpPr/>
              <p:nvPr/>
            </p:nvSpPr>
            <p:spPr>
              <a:xfrm>
                <a:off x="4701010" y="1479299"/>
                <a:ext cx="146227" cy="1079436"/>
              </a:xfrm>
              <a:custGeom>
                <a:avLst/>
                <a:gdLst/>
                <a:ahLst/>
                <a:cxnLst/>
                <a:rect l="l" t="t" r="r" b="b"/>
                <a:pathLst>
                  <a:path w="4781" h="35293" extrusionOk="0">
                    <a:moveTo>
                      <a:pt x="1" y="3220"/>
                    </a:moveTo>
                    <a:lnTo>
                      <a:pt x="4781" y="1"/>
                    </a:lnTo>
                    <a:lnTo>
                      <a:pt x="2025" y="34537"/>
                    </a:lnTo>
                    <a:lnTo>
                      <a:pt x="366" y="352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0"/>
              <p:cNvSpPr/>
              <p:nvPr/>
            </p:nvSpPr>
            <p:spPr>
              <a:xfrm>
                <a:off x="4066202" y="1178688"/>
                <a:ext cx="255171" cy="1388253"/>
              </a:xfrm>
              <a:custGeom>
                <a:avLst/>
                <a:gdLst/>
                <a:ahLst/>
                <a:cxnLst/>
                <a:rect l="l" t="t" r="r" b="b"/>
                <a:pathLst>
                  <a:path w="8343" h="45390" extrusionOk="0">
                    <a:moveTo>
                      <a:pt x="1" y="1"/>
                    </a:moveTo>
                    <a:lnTo>
                      <a:pt x="3562" y="45390"/>
                    </a:lnTo>
                    <a:lnTo>
                      <a:pt x="8342" y="44683"/>
                    </a:lnTo>
                    <a:lnTo>
                      <a:pt x="1"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0"/>
              <p:cNvSpPr/>
              <p:nvPr/>
            </p:nvSpPr>
            <p:spPr>
              <a:xfrm>
                <a:off x="3837950" y="1188375"/>
                <a:ext cx="210394" cy="1388243"/>
              </a:xfrm>
              <a:custGeom>
                <a:avLst/>
                <a:gdLst/>
                <a:ahLst/>
                <a:cxnLst/>
                <a:rect l="l" t="t" r="r" b="b"/>
                <a:pathLst>
                  <a:path w="6879" h="47171" extrusionOk="0">
                    <a:moveTo>
                      <a:pt x="1" y="1"/>
                    </a:moveTo>
                    <a:lnTo>
                      <a:pt x="3757" y="46902"/>
                    </a:lnTo>
                    <a:lnTo>
                      <a:pt x="6879" y="47170"/>
                    </a:lnTo>
                    <a:lnTo>
                      <a:pt x="6440" y="19342"/>
                    </a:lnTo>
                    <a:lnTo>
                      <a:pt x="6440" y="19098"/>
                    </a:lnTo>
                    <a:lnTo>
                      <a:pt x="4269" y="3080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0"/>
              <p:cNvSpPr/>
              <p:nvPr/>
            </p:nvSpPr>
            <p:spPr>
              <a:xfrm>
                <a:off x="4276561" y="1373386"/>
                <a:ext cx="112675" cy="1185352"/>
              </a:xfrm>
              <a:custGeom>
                <a:avLst/>
                <a:gdLst/>
                <a:ahLst/>
                <a:cxnLst/>
                <a:rect l="l" t="t" r="r" b="b"/>
                <a:pathLst>
                  <a:path w="3684" h="38756" extrusionOk="0">
                    <a:moveTo>
                      <a:pt x="3440" y="0"/>
                    </a:moveTo>
                    <a:lnTo>
                      <a:pt x="1903" y="27366"/>
                    </a:lnTo>
                    <a:lnTo>
                      <a:pt x="1" y="23219"/>
                    </a:lnTo>
                    <a:lnTo>
                      <a:pt x="1464" y="38317"/>
                    </a:lnTo>
                    <a:lnTo>
                      <a:pt x="3684" y="3875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0"/>
              <p:cNvSpPr/>
              <p:nvPr/>
            </p:nvSpPr>
            <p:spPr>
              <a:xfrm>
                <a:off x="3015937" y="1986537"/>
                <a:ext cx="668405" cy="502053"/>
              </a:xfrm>
              <a:custGeom>
                <a:avLst/>
                <a:gdLst/>
                <a:ahLst/>
                <a:cxnLst/>
                <a:rect l="l" t="t" r="r" b="b"/>
                <a:pathLst>
                  <a:path w="21854" h="16415" extrusionOk="0">
                    <a:moveTo>
                      <a:pt x="0" y="16049"/>
                    </a:moveTo>
                    <a:cubicBezTo>
                      <a:pt x="0" y="16049"/>
                      <a:pt x="4537" y="1"/>
                      <a:pt x="4805" y="367"/>
                    </a:cubicBezTo>
                    <a:cubicBezTo>
                      <a:pt x="5049" y="757"/>
                      <a:pt x="3512" y="14415"/>
                      <a:pt x="3512" y="14415"/>
                    </a:cubicBezTo>
                    <a:lnTo>
                      <a:pt x="21853" y="1641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0"/>
              <p:cNvSpPr/>
              <p:nvPr/>
            </p:nvSpPr>
            <p:spPr>
              <a:xfrm>
                <a:off x="5904228" y="1574783"/>
                <a:ext cx="386441" cy="902655"/>
              </a:xfrm>
              <a:custGeom>
                <a:avLst/>
                <a:gdLst/>
                <a:ahLst/>
                <a:cxnLst/>
                <a:rect l="l" t="t" r="r" b="b"/>
                <a:pathLst>
                  <a:path w="12635" h="29513" extrusionOk="0">
                    <a:moveTo>
                      <a:pt x="7268" y="22634"/>
                    </a:moveTo>
                    <a:cubicBezTo>
                      <a:pt x="7268" y="22781"/>
                      <a:pt x="6317" y="1"/>
                      <a:pt x="6317" y="1"/>
                    </a:cubicBezTo>
                    <a:lnTo>
                      <a:pt x="5220" y="23195"/>
                    </a:lnTo>
                    <a:lnTo>
                      <a:pt x="0" y="3342"/>
                    </a:lnTo>
                    <a:lnTo>
                      <a:pt x="5805" y="29512"/>
                    </a:lnTo>
                    <a:lnTo>
                      <a:pt x="12634" y="14415"/>
                    </a:lnTo>
                    <a:cubicBezTo>
                      <a:pt x="12634" y="14415"/>
                      <a:pt x="7268" y="22488"/>
                      <a:pt x="7268" y="22634"/>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0"/>
              <p:cNvSpPr/>
              <p:nvPr/>
            </p:nvSpPr>
            <p:spPr>
              <a:xfrm>
                <a:off x="2983120" y="829600"/>
                <a:ext cx="1271877" cy="818332"/>
              </a:xfrm>
              <a:custGeom>
                <a:avLst/>
                <a:gdLst/>
                <a:ahLst/>
                <a:cxnLst/>
                <a:rect l="l" t="t" r="r" b="b"/>
                <a:pathLst>
                  <a:path w="41585" h="26756" extrusionOk="0">
                    <a:moveTo>
                      <a:pt x="35146" y="0"/>
                    </a:moveTo>
                    <a:lnTo>
                      <a:pt x="25609" y="8781"/>
                    </a:lnTo>
                    <a:lnTo>
                      <a:pt x="13756" y="12220"/>
                    </a:lnTo>
                    <a:lnTo>
                      <a:pt x="4585" y="16805"/>
                    </a:lnTo>
                    <a:lnTo>
                      <a:pt x="0" y="26756"/>
                    </a:lnTo>
                    <a:lnTo>
                      <a:pt x="5171" y="18732"/>
                    </a:lnTo>
                    <a:lnTo>
                      <a:pt x="13390" y="15610"/>
                    </a:lnTo>
                    <a:lnTo>
                      <a:pt x="28024" y="11537"/>
                    </a:lnTo>
                    <a:lnTo>
                      <a:pt x="35414" y="11415"/>
                    </a:lnTo>
                    <a:lnTo>
                      <a:pt x="41584" y="4976"/>
                    </a:lnTo>
                    <a:lnTo>
                      <a:pt x="351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06;p40"/>
            <p:cNvSpPr/>
            <p:nvPr/>
          </p:nvSpPr>
          <p:spPr>
            <a:xfrm>
              <a:off x="2701133" y="2477383"/>
              <a:ext cx="3921548" cy="1836568"/>
            </a:xfrm>
            <a:custGeom>
              <a:avLst/>
              <a:gdLst/>
              <a:ahLst/>
              <a:cxnLst/>
              <a:rect l="l" t="t" r="r" b="b"/>
              <a:pathLst>
                <a:path w="128218" h="60048" extrusionOk="0">
                  <a:moveTo>
                    <a:pt x="5927" y="16927"/>
                  </a:moveTo>
                  <a:lnTo>
                    <a:pt x="952" y="21683"/>
                  </a:lnTo>
                  <a:lnTo>
                    <a:pt x="1" y="29707"/>
                  </a:lnTo>
                  <a:lnTo>
                    <a:pt x="4781" y="36975"/>
                  </a:lnTo>
                  <a:lnTo>
                    <a:pt x="9220" y="43828"/>
                  </a:lnTo>
                  <a:lnTo>
                    <a:pt x="19342" y="51853"/>
                  </a:lnTo>
                  <a:lnTo>
                    <a:pt x="26610" y="49316"/>
                  </a:lnTo>
                  <a:lnTo>
                    <a:pt x="34439" y="45463"/>
                  </a:lnTo>
                  <a:lnTo>
                    <a:pt x="42073" y="44999"/>
                  </a:lnTo>
                  <a:lnTo>
                    <a:pt x="46097" y="48731"/>
                  </a:lnTo>
                  <a:lnTo>
                    <a:pt x="51244" y="56438"/>
                  </a:lnTo>
                  <a:lnTo>
                    <a:pt x="59658" y="55560"/>
                  </a:lnTo>
                  <a:lnTo>
                    <a:pt x="60804" y="50218"/>
                  </a:lnTo>
                  <a:lnTo>
                    <a:pt x="62902" y="44999"/>
                  </a:lnTo>
                  <a:lnTo>
                    <a:pt x="70146" y="47975"/>
                  </a:lnTo>
                  <a:lnTo>
                    <a:pt x="73194" y="59706"/>
                  </a:lnTo>
                  <a:cubicBezTo>
                    <a:pt x="73194" y="59706"/>
                    <a:pt x="73316" y="59828"/>
                    <a:pt x="73511" y="60048"/>
                  </a:cubicBezTo>
                  <a:lnTo>
                    <a:pt x="102925" y="60048"/>
                  </a:lnTo>
                  <a:lnTo>
                    <a:pt x="104535" y="51828"/>
                  </a:lnTo>
                  <a:lnTo>
                    <a:pt x="115047" y="40243"/>
                  </a:lnTo>
                  <a:lnTo>
                    <a:pt x="123242" y="28048"/>
                  </a:lnTo>
                  <a:lnTo>
                    <a:pt x="128217" y="15292"/>
                  </a:lnTo>
                  <a:lnTo>
                    <a:pt x="124779" y="9195"/>
                  </a:lnTo>
                  <a:lnTo>
                    <a:pt x="114852" y="5927"/>
                  </a:lnTo>
                  <a:lnTo>
                    <a:pt x="110072" y="732"/>
                  </a:lnTo>
                  <a:lnTo>
                    <a:pt x="110511" y="0"/>
                  </a:lnTo>
                  <a:lnTo>
                    <a:pt x="10293" y="0"/>
                  </a:lnTo>
                  <a:lnTo>
                    <a:pt x="10561" y="5341"/>
                  </a:lnTo>
                  <a:close/>
                </a:path>
              </a:pathLst>
            </a:custGeom>
            <a:solidFill>
              <a:srgbClr val="6B919E">
                <a:alpha val="21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0"/>
            <p:cNvSpPr/>
            <p:nvPr/>
          </p:nvSpPr>
          <p:spPr>
            <a:xfrm>
              <a:off x="3015939" y="2477378"/>
              <a:ext cx="3313005" cy="210528"/>
            </a:xfrm>
            <a:custGeom>
              <a:avLst/>
              <a:gdLst/>
              <a:ahLst/>
              <a:cxnLst/>
              <a:rect l="l" t="t" r="r" b="b"/>
              <a:pathLst>
                <a:path w="110877" h="4709" extrusionOk="0">
                  <a:moveTo>
                    <a:pt x="1" y="0"/>
                  </a:moveTo>
                  <a:lnTo>
                    <a:pt x="416" y="1683"/>
                  </a:lnTo>
                  <a:cubicBezTo>
                    <a:pt x="1080" y="1671"/>
                    <a:pt x="1749" y="1661"/>
                    <a:pt x="2420" y="1661"/>
                  </a:cubicBezTo>
                  <a:cubicBezTo>
                    <a:pt x="5863" y="1661"/>
                    <a:pt x="9342" y="1924"/>
                    <a:pt x="12342" y="3537"/>
                  </a:cubicBezTo>
                  <a:cubicBezTo>
                    <a:pt x="13267" y="4040"/>
                    <a:pt x="14276" y="4708"/>
                    <a:pt x="15299" y="4708"/>
                  </a:cubicBezTo>
                  <a:cubicBezTo>
                    <a:pt x="15516" y="4708"/>
                    <a:pt x="15734" y="4678"/>
                    <a:pt x="15952" y="4610"/>
                  </a:cubicBezTo>
                  <a:cubicBezTo>
                    <a:pt x="16464" y="4439"/>
                    <a:pt x="16903" y="4073"/>
                    <a:pt x="17391" y="3805"/>
                  </a:cubicBezTo>
                  <a:cubicBezTo>
                    <a:pt x="18269" y="3317"/>
                    <a:pt x="19318" y="3195"/>
                    <a:pt x="20318" y="3073"/>
                  </a:cubicBezTo>
                  <a:cubicBezTo>
                    <a:pt x="25975" y="2467"/>
                    <a:pt x="31652" y="2272"/>
                    <a:pt x="37337" y="2272"/>
                  </a:cubicBezTo>
                  <a:cubicBezTo>
                    <a:pt x="47436" y="2272"/>
                    <a:pt x="57562" y="2887"/>
                    <a:pt x="67658" y="2903"/>
                  </a:cubicBezTo>
                  <a:cubicBezTo>
                    <a:pt x="74292" y="2903"/>
                    <a:pt x="80902" y="2659"/>
                    <a:pt x="87511" y="2415"/>
                  </a:cubicBezTo>
                  <a:lnTo>
                    <a:pt x="110877" y="1512"/>
                  </a:lnTo>
                  <a:lnTo>
                    <a:pt x="110877" y="1512"/>
                  </a:lnTo>
                  <a:cubicBezTo>
                    <a:pt x="110842" y="1514"/>
                    <a:pt x="110808" y="1514"/>
                    <a:pt x="110773" y="1514"/>
                  </a:cubicBezTo>
                  <a:cubicBezTo>
                    <a:pt x="109515" y="1514"/>
                    <a:pt x="107841" y="678"/>
                    <a:pt x="106560" y="488"/>
                  </a:cubicBezTo>
                  <a:cubicBezTo>
                    <a:pt x="106246" y="447"/>
                    <a:pt x="105877" y="440"/>
                    <a:pt x="105487" y="440"/>
                  </a:cubicBezTo>
                  <a:cubicBezTo>
                    <a:pt x="105300" y="440"/>
                    <a:pt x="105109" y="442"/>
                    <a:pt x="104917" y="442"/>
                  </a:cubicBezTo>
                  <a:cubicBezTo>
                    <a:pt x="104069" y="442"/>
                    <a:pt x="103196" y="413"/>
                    <a:pt x="102609" y="98"/>
                  </a:cubicBezTo>
                  <a:cubicBezTo>
                    <a:pt x="102535" y="73"/>
                    <a:pt x="102462" y="25"/>
                    <a:pt x="1024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8" name="Google Shape;608;p40"/>
          <p:cNvGrpSpPr/>
          <p:nvPr/>
        </p:nvGrpSpPr>
        <p:grpSpPr>
          <a:xfrm>
            <a:off x="1710889" y="3681290"/>
            <a:ext cx="2181562" cy="673098"/>
            <a:chOff x="799450" y="3532500"/>
            <a:chExt cx="1937100" cy="597672"/>
          </a:xfrm>
        </p:grpSpPr>
        <p:grpSp>
          <p:nvGrpSpPr>
            <p:cNvPr id="609" name="Google Shape;609;p40"/>
            <p:cNvGrpSpPr/>
            <p:nvPr/>
          </p:nvGrpSpPr>
          <p:grpSpPr>
            <a:xfrm>
              <a:off x="883550" y="3532500"/>
              <a:ext cx="1754875" cy="355800"/>
              <a:chOff x="883550" y="3532500"/>
              <a:chExt cx="1754875" cy="355800"/>
            </a:xfrm>
          </p:grpSpPr>
          <p:sp>
            <p:nvSpPr>
              <p:cNvPr id="610" name="Google Shape;610;p40"/>
              <p:cNvSpPr/>
              <p:nvPr/>
            </p:nvSpPr>
            <p:spPr>
              <a:xfrm>
                <a:off x="1031075" y="3557600"/>
                <a:ext cx="1369225" cy="36100"/>
              </a:xfrm>
              <a:custGeom>
                <a:avLst/>
                <a:gdLst/>
                <a:ahLst/>
                <a:cxnLst/>
                <a:rect l="l" t="t" r="r" b="b"/>
                <a:pathLst>
                  <a:path w="54769" h="1444" extrusionOk="0">
                    <a:moveTo>
                      <a:pt x="0" y="381"/>
                    </a:moveTo>
                    <a:cubicBezTo>
                      <a:pt x="5112" y="556"/>
                      <a:pt x="21543" y="1492"/>
                      <a:pt x="30671" y="1428"/>
                    </a:cubicBezTo>
                    <a:cubicBezTo>
                      <a:pt x="39799" y="1365"/>
                      <a:pt x="50753" y="238"/>
                      <a:pt x="54769" y="0"/>
                    </a:cubicBezTo>
                  </a:path>
                </a:pathLst>
              </a:custGeom>
              <a:noFill/>
              <a:ln w="9525" cap="flat" cmpd="sng">
                <a:solidFill>
                  <a:srgbClr val="FFFFFF"/>
                </a:solidFill>
                <a:prstDash val="solid"/>
                <a:round/>
                <a:headEnd type="none" w="med" len="med"/>
                <a:tailEnd type="none" w="med" len="med"/>
              </a:ln>
            </p:spPr>
            <p:txBody>
              <a:bodyPr/>
              <a:lstStyle/>
              <a:p>
                <a:endParaRPr lang="pt-PT"/>
              </a:p>
            </p:txBody>
          </p:sp>
          <p:cxnSp>
            <p:nvCxnSpPr>
              <p:cNvPr id="611" name="Google Shape;611;p40"/>
              <p:cNvCxnSpPr/>
              <p:nvPr/>
            </p:nvCxnSpPr>
            <p:spPr>
              <a:xfrm rot="10800000" flipH="1">
                <a:off x="883550" y="3581550"/>
                <a:ext cx="143700" cy="301500"/>
              </a:xfrm>
              <a:prstGeom prst="straightConnector1">
                <a:avLst/>
              </a:prstGeom>
              <a:noFill/>
              <a:ln w="9525" cap="flat" cmpd="sng">
                <a:solidFill>
                  <a:srgbClr val="FFFFFF"/>
                </a:solidFill>
                <a:prstDash val="solid"/>
                <a:round/>
                <a:headEnd type="none" w="med" len="med"/>
                <a:tailEnd type="none" w="med" len="med"/>
              </a:ln>
            </p:spPr>
          </p:cxnSp>
          <p:cxnSp>
            <p:nvCxnSpPr>
              <p:cNvPr id="612" name="Google Shape;612;p40"/>
              <p:cNvCxnSpPr/>
              <p:nvPr/>
            </p:nvCxnSpPr>
            <p:spPr>
              <a:xfrm rot="10800000" flipH="1">
                <a:off x="966900" y="3584925"/>
                <a:ext cx="62400" cy="297900"/>
              </a:xfrm>
              <a:prstGeom prst="straightConnector1">
                <a:avLst/>
              </a:prstGeom>
              <a:noFill/>
              <a:ln w="9525" cap="flat" cmpd="sng">
                <a:solidFill>
                  <a:srgbClr val="FFFFFF"/>
                </a:solidFill>
                <a:prstDash val="solid"/>
                <a:round/>
                <a:headEnd type="none" w="med" len="med"/>
                <a:tailEnd type="none" w="med" len="med"/>
              </a:ln>
            </p:spPr>
          </p:cxnSp>
          <p:cxnSp>
            <p:nvCxnSpPr>
              <p:cNvPr id="613" name="Google Shape;613;p40"/>
              <p:cNvCxnSpPr/>
              <p:nvPr/>
            </p:nvCxnSpPr>
            <p:spPr>
              <a:xfrm rot="10800000">
                <a:off x="1015125" y="3532500"/>
                <a:ext cx="108600" cy="355800"/>
              </a:xfrm>
              <a:prstGeom prst="straightConnector1">
                <a:avLst/>
              </a:prstGeom>
              <a:noFill/>
              <a:ln w="9525" cap="flat" cmpd="sng">
                <a:solidFill>
                  <a:schemeClr val="accent6"/>
                </a:solidFill>
                <a:prstDash val="solid"/>
                <a:round/>
                <a:headEnd type="none" w="med" len="med"/>
                <a:tailEnd type="oval" w="med" len="med"/>
              </a:ln>
            </p:spPr>
          </p:cxnSp>
          <p:cxnSp>
            <p:nvCxnSpPr>
              <p:cNvPr id="614" name="Google Shape;614;p40"/>
              <p:cNvCxnSpPr/>
              <p:nvPr/>
            </p:nvCxnSpPr>
            <p:spPr>
              <a:xfrm rot="10800000">
                <a:off x="2404725" y="3586050"/>
                <a:ext cx="233700" cy="297000"/>
              </a:xfrm>
              <a:prstGeom prst="straightConnector1">
                <a:avLst/>
              </a:prstGeom>
              <a:noFill/>
              <a:ln w="9525" cap="flat" cmpd="sng">
                <a:solidFill>
                  <a:srgbClr val="FFFFFF"/>
                </a:solidFill>
                <a:prstDash val="solid"/>
                <a:round/>
                <a:headEnd type="none" w="med" len="med"/>
                <a:tailEnd type="none" w="med" len="med"/>
              </a:ln>
            </p:spPr>
          </p:cxnSp>
          <p:cxnSp>
            <p:nvCxnSpPr>
              <p:cNvPr id="615" name="Google Shape;615;p40"/>
              <p:cNvCxnSpPr/>
              <p:nvPr/>
            </p:nvCxnSpPr>
            <p:spPr>
              <a:xfrm rot="10800000">
                <a:off x="2404775" y="3593325"/>
                <a:ext cx="150300" cy="289500"/>
              </a:xfrm>
              <a:prstGeom prst="straightConnector1">
                <a:avLst/>
              </a:prstGeom>
              <a:noFill/>
              <a:ln w="9525" cap="flat" cmpd="sng">
                <a:solidFill>
                  <a:srgbClr val="FFFFFF"/>
                </a:solidFill>
                <a:prstDash val="solid"/>
                <a:round/>
                <a:headEnd type="none" w="med" len="med"/>
                <a:tailEnd type="none" w="med" len="med"/>
              </a:ln>
            </p:spPr>
          </p:cxnSp>
          <p:cxnSp>
            <p:nvCxnSpPr>
              <p:cNvPr id="616" name="Google Shape;616;p40"/>
              <p:cNvCxnSpPr/>
              <p:nvPr/>
            </p:nvCxnSpPr>
            <p:spPr>
              <a:xfrm rot="10800000">
                <a:off x="2384075" y="3532500"/>
                <a:ext cx="108600" cy="355800"/>
              </a:xfrm>
              <a:prstGeom prst="straightConnector1">
                <a:avLst/>
              </a:prstGeom>
              <a:noFill/>
              <a:ln w="9525" cap="flat" cmpd="sng">
                <a:solidFill>
                  <a:schemeClr val="accent6"/>
                </a:solidFill>
                <a:prstDash val="solid"/>
                <a:round/>
                <a:headEnd type="none" w="med" len="med"/>
                <a:tailEnd type="oval" w="med" len="med"/>
              </a:ln>
            </p:spPr>
          </p:cxnSp>
        </p:grpSp>
        <p:grpSp>
          <p:nvGrpSpPr>
            <p:cNvPr id="617" name="Google Shape;617;p40"/>
            <p:cNvGrpSpPr/>
            <p:nvPr/>
          </p:nvGrpSpPr>
          <p:grpSpPr>
            <a:xfrm>
              <a:off x="799450" y="3882200"/>
              <a:ext cx="1937100" cy="247972"/>
              <a:chOff x="799450" y="3882200"/>
              <a:chExt cx="1937100" cy="247972"/>
            </a:xfrm>
          </p:grpSpPr>
          <p:grpSp>
            <p:nvGrpSpPr>
              <p:cNvPr id="618" name="Google Shape;618;p40"/>
              <p:cNvGrpSpPr/>
              <p:nvPr/>
            </p:nvGrpSpPr>
            <p:grpSpPr>
              <a:xfrm>
                <a:off x="799450" y="3932909"/>
                <a:ext cx="1937100" cy="197263"/>
                <a:chOff x="799450" y="3983858"/>
                <a:chExt cx="1937100" cy="146392"/>
              </a:xfrm>
            </p:grpSpPr>
            <p:sp>
              <p:nvSpPr>
                <p:cNvPr id="619" name="Google Shape;619;p40"/>
                <p:cNvSpPr/>
                <p:nvPr/>
              </p:nvSpPr>
              <p:spPr>
                <a:xfrm rot="10800000">
                  <a:off x="814925" y="4056750"/>
                  <a:ext cx="1907400" cy="73500"/>
                </a:xfrm>
                <a:prstGeom prst="trapezoid">
                  <a:avLst>
                    <a:gd name="adj" fmla="val 15343"/>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rot="10800000">
                  <a:off x="799450" y="3983858"/>
                  <a:ext cx="1937100" cy="73500"/>
                </a:xfrm>
                <a:prstGeom prst="trapezoid">
                  <a:avLst>
                    <a:gd name="adj" fmla="val 1534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40"/>
              <p:cNvGrpSpPr/>
              <p:nvPr/>
            </p:nvGrpSpPr>
            <p:grpSpPr>
              <a:xfrm>
                <a:off x="839650" y="3882200"/>
                <a:ext cx="1842600" cy="50700"/>
                <a:chOff x="839650" y="3882200"/>
                <a:chExt cx="1842600" cy="50700"/>
              </a:xfrm>
            </p:grpSpPr>
            <p:sp>
              <p:nvSpPr>
                <p:cNvPr id="622" name="Google Shape;622;p40"/>
                <p:cNvSpPr/>
                <p:nvPr/>
              </p:nvSpPr>
              <p:spPr>
                <a:xfrm>
                  <a:off x="839650" y="3882200"/>
                  <a:ext cx="1842600" cy="50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3" name="Google Shape;623;p40"/>
                <p:cNvGrpSpPr/>
                <p:nvPr/>
              </p:nvGrpSpPr>
              <p:grpSpPr>
                <a:xfrm>
                  <a:off x="869023" y="3894092"/>
                  <a:ext cx="1783854" cy="26904"/>
                  <a:chOff x="869023" y="3894092"/>
                  <a:chExt cx="1783854" cy="26904"/>
                </a:xfrm>
              </p:grpSpPr>
              <p:sp>
                <p:nvSpPr>
                  <p:cNvPr id="624" name="Google Shape;624;p40"/>
                  <p:cNvSpPr/>
                  <p:nvPr/>
                </p:nvSpPr>
                <p:spPr>
                  <a:xfrm>
                    <a:off x="869023"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936598"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1004173"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1071748"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0"/>
                  <p:cNvSpPr/>
                  <p:nvPr/>
                </p:nvSpPr>
                <p:spPr>
                  <a:xfrm>
                    <a:off x="1139323"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1206898"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1274473"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0"/>
                  <p:cNvSpPr/>
                  <p:nvPr/>
                </p:nvSpPr>
                <p:spPr>
                  <a:xfrm>
                    <a:off x="1342048"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0"/>
                  <p:cNvSpPr/>
                  <p:nvPr/>
                </p:nvSpPr>
                <p:spPr>
                  <a:xfrm>
                    <a:off x="1409623"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0"/>
                  <p:cNvSpPr/>
                  <p:nvPr/>
                </p:nvSpPr>
                <p:spPr>
                  <a:xfrm>
                    <a:off x="1477198"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0"/>
                  <p:cNvSpPr/>
                  <p:nvPr/>
                </p:nvSpPr>
                <p:spPr>
                  <a:xfrm>
                    <a:off x="1544773"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0"/>
                  <p:cNvSpPr/>
                  <p:nvPr/>
                </p:nvSpPr>
                <p:spPr>
                  <a:xfrm>
                    <a:off x="1612348"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0"/>
                  <p:cNvSpPr/>
                  <p:nvPr/>
                </p:nvSpPr>
                <p:spPr>
                  <a:xfrm>
                    <a:off x="1679923"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0"/>
                  <p:cNvSpPr/>
                  <p:nvPr/>
                </p:nvSpPr>
                <p:spPr>
                  <a:xfrm>
                    <a:off x="1747498"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0"/>
                  <p:cNvSpPr/>
                  <p:nvPr/>
                </p:nvSpPr>
                <p:spPr>
                  <a:xfrm>
                    <a:off x="1815073"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0"/>
                  <p:cNvSpPr/>
                  <p:nvPr/>
                </p:nvSpPr>
                <p:spPr>
                  <a:xfrm>
                    <a:off x="1882648"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0"/>
                  <p:cNvSpPr/>
                  <p:nvPr/>
                </p:nvSpPr>
                <p:spPr>
                  <a:xfrm>
                    <a:off x="1950223"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0"/>
                  <p:cNvSpPr/>
                  <p:nvPr/>
                </p:nvSpPr>
                <p:spPr>
                  <a:xfrm>
                    <a:off x="2017798"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0"/>
                  <p:cNvSpPr/>
                  <p:nvPr/>
                </p:nvSpPr>
                <p:spPr>
                  <a:xfrm>
                    <a:off x="2085373"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0"/>
                  <p:cNvSpPr/>
                  <p:nvPr/>
                </p:nvSpPr>
                <p:spPr>
                  <a:xfrm>
                    <a:off x="2152948"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0"/>
                  <p:cNvSpPr/>
                  <p:nvPr/>
                </p:nvSpPr>
                <p:spPr>
                  <a:xfrm>
                    <a:off x="2220523"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0"/>
                  <p:cNvSpPr/>
                  <p:nvPr/>
                </p:nvSpPr>
                <p:spPr>
                  <a:xfrm>
                    <a:off x="2288098"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p:nvPr/>
                </p:nvSpPr>
                <p:spPr>
                  <a:xfrm>
                    <a:off x="2355673"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0"/>
                  <p:cNvSpPr/>
                  <p:nvPr/>
                </p:nvSpPr>
                <p:spPr>
                  <a:xfrm>
                    <a:off x="2423248"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2490823"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0"/>
                  <p:cNvSpPr/>
                  <p:nvPr/>
                </p:nvSpPr>
                <p:spPr>
                  <a:xfrm>
                    <a:off x="2558398"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0"/>
                  <p:cNvSpPr/>
                  <p:nvPr/>
                </p:nvSpPr>
                <p:spPr>
                  <a:xfrm>
                    <a:off x="2625973"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651" name="Google Shape;651;p40"/>
            <p:cNvGrpSpPr/>
            <p:nvPr/>
          </p:nvGrpSpPr>
          <p:grpSpPr>
            <a:xfrm>
              <a:off x="1359775" y="3698075"/>
              <a:ext cx="66749" cy="184126"/>
              <a:chOff x="1274300" y="3698075"/>
              <a:chExt cx="66749" cy="184126"/>
            </a:xfrm>
          </p:grpSpPr>
          <p:sp>
            <p:nvSpPr>
              <p:cNvPr id="652" name="Google Shape;652;p40"/>
              <p:cNvSpPr/>
              <p:nvPr/>
            </p:nvSpPr>
            <p:spPr>
              <a:xfrm>
                <a:off x="1274300" y="3698075"/>
                <a:ext cx="66749" cy="184126"/>
              </a:xfrm>
              <a:custGeom>
                <a:avLst/>
                <a:gdLst/>
                <a:ahLst/>
                <a:cxnLst/>
                <a:rect l="l" t="t" r="r" b="b"/>
                <a:pathLst>
                  <a:path w="1635" h="2757" extrusionOk="0">
                    <a:moveTo>
                      <a:pt x="0" y="0"/>
                    </a:moveTo>
                    <a:lnTo>
                      <a:pt x="0" y="2756"/>
                    </a:lnTo>
                    <a:lnTo>
                      <a:pt x="1635" y="2756"/>
                    </a:lnTo>
                    <a:lnTo>
                      <a:pt x="16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1274300" y="3698075"/>
                <a:ext cx="66749" cy="54775"/>
              </a:xfrm>
              <a:custGeom>
                <a:avLst/>
                <a:gdLst/>
                <a:ahLst/>
                <a:cxnLst/>
                <a:rect l="l" t="t" r="r" b="b"/>
                <a:pathLst>
                  <a:path w="1635" h="2757" extrusionOk="0">
                    <a:moveTo>
                      <a:pt x="0" y="0"/>
                    </a:moveTo>
                    <a:lnTo>
                      <a:pt x="0" y="2756"/>
                    </a:lnTo>
                    <a:lnTo>
                      <a:pt x="1635" y="2756"/>
                    </a:lnTo>
                    <a:lnTo>
                      <a:pt x="1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40"/>
            <p:cNvGrpSpPr/>
            <p:nvPr/>
          </p:nvGrpSpPr>
          <p:grpSpPr>
            <a:xfrm>
              <a:off x="1600275" y="3698075"/>
              <a:ext cx="66749" cy="184126"/>
              <a:chOff x="1274300" y="3698075"/>
              <a:chExt cx="66749" cy="184126"/>
            </a:xfrm>
          </p:grpSpPr>
          <p:sp>
            <p:nvSpPr>
              <p:cNvPr id="655" name="Google Shape;655;p40"/>
              <p:cNvSpPr/>
              <p:nvPr/>
            </p:nvSpPr>
            <p:spPr>
              <a:xfrm>
                <a:off x="1274300" y="3698075"/>
                <a:ext cx="66749" cy="184126"/>
              </a:xfrm>
              <a:custGeom>
                <a:avLst/>
                <a:gdLst/>
                <a:ahLst/>
                <a:cxnLst/>
                <a:rect l="l" t="t" r="r" b="b"/>
                <a:pathLst>
                  <a:path w="1635" h="2757" extrusionOk="0">
                    <a:moveTo>
                      <a:pt x="0" y="0"/>
                    </a:moveTo>
                    <a:lnTo>
                      <a:pt x="0" y="2756"/>
                    </a:lnTo>
                    <a:lnTo>
                      <a:pt x="1635" y="2756"/>
                    </a:lnTo>
                    <a:lnTo>
                      <a:pt x="16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0"/>
              <p:cNvSpPr/>
              <p:nvPr/>
            </p:nvSpPr>
            <p:spPr>
              <a:xfrm>
                <a:off x="1274300" y="3698075"/>
                <a:ext cx="66749" cy="54775"/>
              </a:xfrm>
              <a:custGeom>
                <a:avLst/>
                <a:gdLst/>
                <a:ahLst/>
                <a:cxnLst/>
                <a:rect l="l" t="t" r="r" b="b"/>
                <a:pathLst>
                  <a:path w="1635" h="2757" extrusionOk="0">
                    <a:moveTo>
                      <a:pt x="0" y="0"/>
                    </a:moveTo>
                    <a:lnTo>
                      <a:pt x="0" y="2756"/>
                    </a:lnTo>
                    <a:lnTo>
                      <a:pt x="1635" y="2756"/>
                    </a:lnTo>
                    <a:lnTo>
                      <a:pt x="1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 name="Google Shape;657;p40"/>
            <p:cNvGrpSpPr/>
            <p:nvPr/>
          </p:nvGrpSpPr>
          <p:grpSpPr>
            <a:xfrm>
              <a:off x="1840775" y="3698075"/>
              <a:ext cx="66749" cy="184126"/>
              <a:chOff x="1274300" y="3698075"/>
              <a:chExt cx="66749" cy="184126"/>
            </a:xfrm>
          </p:grpSpPr>
          <p:sp>
            <p:nvSpPr>
              <p:cNvPr id="658" name="Google Shape;658;p40"/>
              <p:cNvSpPr/>
              <p:nvPr/>
            </p:nvSpPr>
            <p:spPr>
              <a:xfrm>
                <a:off x="1274300" y="3698075"/>
                <a:ext cx="66749" cy="184126"/>
              </a:xfrm>
              <a:custGeom>
                <a:avLst/>
                <a:gdLst/>
                <a:ahLst/>
                <a:cxnLst/>
                <a:rect l="l" t="t" r="r" b="b"/>
                <a:pathLst>
                  <a:path w="1635" h="2757" extrusionOk="0">
                    <a:moveTo>
                      <a:pt x="0" y="0"/>
                    </a:moveTo>
                    <a:lnTo>
                      <a:pt x="0" y="2756"/>
                    </a:lnTo>
                    <a:lnTo>
                      <a:pt x="1635" y="2756"/>
                    </a:lnTo>
                    <a:lnTo>
                      <a:pt x="16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1274300" y="3698075"/>
                <a:ext cx="66749" cy="54775"/>
              </a:xfrm>
              <a:custGeom>
                <a:avLst/>
                <a:gdLst/>
                <a:ahLst/>
                <a:cxnLst/>
                <a:rect l="l" t="t" r="r" b="b"/>
                <a:pathLst>
                  <a:path w="1635" h="2757" extrusionOk="0">
                    <a:moveTo>
                      <a:pt x="0" y="0"/>
                    </a:moveTo>
                    <a:lnTo>
                      <a:pt x="0" y="2756"/>
                    </a:lnTo>
                    <a:lnTo>
                      <a:pt x="1635" y="2756"/>
                    </a:lnTo>
                    <a:lnTo>
                      <a:pt x="1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0" name="Google Shape;660;p40"/>
            <p:cNvGrpSpPr/>
            <p:nvPr/>
          </p:nvGrpSpPr>
          <p:grpSpPr>
            <a:xfrm>
              <a:off x="2081275" y="3698075"/>
              <a:ext cx="66749" cy="184126"/>
              <a:chOff x="1274300" y="3698075"/>
              <a:chExt cx="66749" cy="184126"/>
            </a:xfrm>
          </p:grpSpPr>
          <p:sp>
            <p:nvSpPr>
              <p:cNvPr id="661" name="Google Shape;661;p40"/>
              <p:cNvSpPr/>
              <p:nvPr/>
            </p:nvSpPr>
            <p:spPr>
              <a:xfrm>
                <a:off x="1274300" y="3698075"/>
                <a:ext cx="66749" cy="184126"/>
              </a:xfrm>
              <a:custGeom>
                <a:avLst/>
                <a:gdLst/>
                <a:ahLst/>
                <a:cxnLst/>
                <a:rect l="l" t="t" r="r" b="b"/>
                <a:pathLst>
                  <a:path w="1635" h="2757" extrusionOk="0">
                    <a:moveTo>
                      <a:pt x="0" y="0"/>
                    </a:moveTo>
                    <a:lnTo>
                      <a:pt x="0" y="2756"/>
                    </a:lnTo>
                    <a:lnTo>
                      <a:pt x="1635" y="2756"/>
                    </a:lnTo>
                    <a:lnTo>
                      <a:pt x="16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0"/>
              <p:cNvSpPr/>
              <p:nvPr/>
            </p:nvSpPr>
            <p:spPr>
              <a:xfrm>
                <a:off x="1274300" y="3698075"/>
                <a:ext cx="66749" cy="54775"/>
              </a:xfrm>
              <a:custGeom>
                <a:avLst/>
                <a:gdLst/>
                <a:ahLst/>
                <a:cxnLst/>
                <a:rect l="l" t="t" r="r" b="b"/>
                <a:pathLst>
                  <a:path w="1635" h="2757" extrusionOk="0">
                    <a:moveTo>
                      <a:pt x="0" y="0"/>
                    </a:moveTo>
                    <a:lnTo>
                      <a:pt x="0" y="2756"/>
                    </a:lnTo>
                    <a:lnTo>
                      <a:pt x="1635" y="2756"/>
                    </a:lnTo>
                    <a:lnTo>
                      <a:pt x="1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7"/>
        <p:cNvGrpSpPr/>
        <p:nvPr/>
      </p:nvGrpSpPr>
      <p:grpSpPr>
        <a:xfrm>
          <a:off x="0" y="0"/>
          <a:ext cx="0" cy="0"/>
          <a:chOff x="0" y="0"/>
          <a:chExt cx="0" cy="0"/>
        </a:xfrm>
      </p:grpSpPr>
      <p:sp>
        <p:nvSpPr>
          <p:cNvPr id="1568" name="Google Shape;1568;p60"/>
          <p:cNvSpPr txBox="1">
            <a:spLocks noGrp="1"/>
          </p:cNvSpPr>
          <p:nvPr>
            <p:ph type="title"/>
          </p:nvPr>
        </p:nvSpPr>
        <p:spPr>
          <a:xfrm>
            <a:off x="0" y="236850"/>
            <a:ext cx="9144000" cy="42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dirty="0">
                <a:solidFill>
                  <a:schemeClr val="accent6"/>
                </a:solidFill>
              </a:rPr>
              <a:t>—Sources—</a:t>
            </a:r>
            <a:endParaRPr b="1" dirty="0">
              <a:solidFill>
                <a:schemeClr val="accent6"/>
              </a:solidFill>
            </a:endParaRPr>
          </a:p>
        </p:txBody>
      </p:sp>
      <p:sp>
        <p:nvSpPr>
          <p:cNvPr id="2" name="Rectangle 1">
            <a:extLst>
              <a:ext uri="{FF2B5EF4-FFF2-40B4-BE49-F238E27FC236}">
                <a16:creationId xmlns:a16="http://schemas.microsoft.com/office/drawing/2014/main" id="{A52F1C17-9655-2F9F-ACBF-F4B813B4B52B}"/>
              </a:ext>
            </a:extLst>
          </p:cNvPr>
          <p:cNvSpPr/>
          <p:nvPr/>
        </p:nvSpPr>
        <p:spPr>
          <a:xfrm>
            <a:off x="2657260" y="797522"/>
            <a:ext cx="3829480" cy="3911982"/>
          </a:xfrm>
          <a:prstGeom prst="rect">
            <a:avLst/>
          </a:prstGeom>
          <a:solidFill>
            <a:schemeClr val="accent2">
              <a:lumMod val="20000"/>
              <a:lumOff val="80000"/>
            </a:schemeClr>
          </a:solidFill>
          <a:ln>
            <a:solidFill>
              <a:schemeClr val="accent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pt-PT" dirty="0"/>
          </a:p>
        </p:txBody>
      </p:sp>
      <p:sp>
        <p:nvSpPr>
          <p:cNvPr id="4" name="Google Shape;1568;p60">
            <a:extLst>
              <a:ext uri="{FF2B5EF4-FFF2-40B4-BE49-F238E27FC236}">
                <a16:creationId xmlns:a16="http://schemas.microsoft.com/office/drawing/2014/main" id="{4BBE5414-562A-625B-E8D1-2BCD68863643}"/>
              </a:ext>
            </a:extLst>
          </p:cNvPr>
          <p:cNvSpPr txBox="1">
            <a:spLocks/>
          </p:cNvSpPr>
          <p:nvPr/>
        </p:nvSpPr>
        <p:spPr>
          <a:xfrm>
            <a:off x="2657260" y="665550"/>
            <a:ext cx="3829480" cy="41044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000"/>
              <a:buFont typeface="Abel"/>
              <a:buNone/>
              <a:defRPr sz="3000" b="0" i="0" u="none" strike="noStrike" cap="none">
                <a:solidFill>
                  <a:schemeClr val="accent3"/>
                </a:solidFill>
                <a:latin typeface="Abel"/>
                <a:ea typeface="Abel"/>
                <a:cs typeface="Abel"/>
                <a:sym typeface="Abel"/>
              </a:defRPr>
            </a:lvl1pPr>
            <a:lvl2pPr marR="0" lvl="1" algn="l" rtl="0">
              <a:lnSpc>
                <a:spcPct val="100000"/>
              </a:lnSpc>
              <a:spcBef>
                <a:spcPts val="0"/>
              </a:spcBef>
              <a:spcAft>
                <a:spcPts val="0"/>
              </a:spcAft>
              <a:buClr>
                <a:srgbClr val="FFFFFF"/>
              </a:buClr>
              <a:buSzPts val="3000"/>
              <a:buFont typeface="Abel"/>
              <a:buNone/>
              <a:defRPr sz="3000" b="0" i="0" u="none" strike="noStrike" cap="none">
                <a:solidFill>
                  <a:srgbClr val="FFFFFF"/>
                </a:solidFill>
                <a:latin typeface="Abel"/>
                <a:ea typeface="Abel"/>
                <a:cs typeface="Abel"/>
                <a:sym typeface="Abel"/>
              </a:defRPr>
            </a:lvl2pPr>
            <a:lvl3pPr marR="0" lvl="2" algn="l" rtl="0">
              <a:lnSpc>
                <a:spcPct val="100000"/>
              </a:lnSpc>
              <a:spcBef>
                <a:spcPts val="0"/>
              </a:spcBef>
              <a:spcAft>
                <a:spcPts val="0"/>
              </a:spcAft>
              <a:buClr>
                <a:srgbClr val="FFFFFF"/>
              </a:buClr>
              <a:buSzPts val="3000"/>
              <a:buFont typeface="Abel"/>
              <a:buNone/>
              <a:defRPr sz="3000" b="0" i="0" u="none" strike="noStrike" cap="none">
                <a:solidFill>
                  <a:srgbClr val="FFFFFF"/>
                </a:solidFill>
                <a:latin typeface="Abel"/>
                <a:ea typeface="Abel"/>
                <a:cs typeface="Abel"/>
                <a:sym typeface="Abel"/>
              </a:defRPr>
            </a:lvl3pPr>
            <a:lvl4pPr marR="0" lvl="3" algn="l" rtl="0">
              <a:lnSpc>
                <a:spcPct val="100000"/>
              </a:lnSpc>
              <a:spcBef>
                <a:spcPts val="0"/>
              </a:spcBef>
              <a:spcAft>
                <a:spcPts val="0"/>
              </a:spcAft>
              <a:buClr>
                <a:srgbClr val="FFFFFF"/>
              </a:buClr>
              <a:buSzPts val="3000"/>
              <a:buFont typeface="Abel"/>
              <a:buNone/>
              <a:defRPr sz="3000" b="0" i="0" u="none" strike="noStrike" cap="none">
                <a:solidFill>
                  <a:srgbClr val="FFFFFF"/>
                </a:solidFill>
                <a:latin typeface="Abel"/>
                <a:ea typeface="Abel"/>
                <a:cs typeface="Abel"/>
                <a:sym typeface="Abel"/>
              </a:defRPr>
            </a:lvl4pPr>
            <a:lvl5pPr marR="0" lvl="4" algn="l" rtl="0">
              <a:lnSpc>
                <a:spcPct val="100000"/>
              </a:lnSpc>
              <a:spcBef>
                <a:spcPts val="0"/>
              </a:spcBef>
              <a:spcAft>
                <a:spcPts val="0"/>
              </a:spcAft>
              <a:buClr>
                <a:srgbClr val="FFFFFF"/>
              </a:buClr>
              <a:buSzPts val="3000"/>
              <a:buFont typeface="Abel"/>
              <a:buNone/>
              <a:defRPr sz="3000" b="0" i="0" u="none" strike="noStrike" cap="none">
                <a:solidFill>
                  <a:srgbClr val="FFFFFF"/>
                </a:solidFill>
                <a:latin typeface="Abel"/>
                <a:ea typeface="Abel"/>
                <a:cs typeface="Abel"/>
                <a:sym typeface="Abel"/>
              </a:defRPr>
            </a:lvl5pPr>
            <a:lvl6pPr marR="0" lvl="5" algn="l" rtl="0">
              <a:lnSpc>
                <a:spcPct val="100000"/>
              </a:lnSpc>
              <a:spcBef>
                <a:spcPts val="0"/>
              </a:spcBef>
              <a:spcAft>
                <a:spcPts val="0"/>
              </a:spcAft>
              <a:buClr>
                <a:srgbClr val="FFFFFF"/>
              </a:buClr>
              <a:buSzPts val="3000"/>
              <a:buFont typeface="Abel"/>
              <a:buNone/>
              <a:defRPr sz="3000" b="0" i="0" u="none" strike="noStrike" cap="none">
                <a:solidFill>
                  <a:srgbClr val="FFFFFF"/>
                </a:solidFill>
                <a:latin typeface="Abel"/>
                <a:ea typeface="Abel"/>
                <a:cs typeface="Abel"/>
                <a:sym typeface="Abel"/>
              </a:defRPr>
            </a:lvl6pPr>
            <a:lvl7pPr marR="0" lvl="6" algn="l" rtl="0">
              <a:lnSpc>
                <a:spcPct val="100000"/>
              </a:lnSpc>
              <a:spcBef>
                <a:spcPts val="0"/>
              </a:spcBef>
              <a:spcAft>
                <a:spcPts val="0"/>
              </a:spcAft>
              <a:buClr>
                <a:srgbClr val="FFFFFF"/>
              </a:buClr>
              <a:buSzPts val="3000"/>
              <a:buFont typeface="Abel"/>
              <a:buNone/>
              <a:defRPr sz="3000" b="0" i="0" u="none" strike="noStrike" cap="none">
                <a:solidFill>
                  <a:srgbClr val="FFFFFF"/>
                </a:solidFill>
                <a:latin typeface="Abel"/>
                <a:ea typeface="Abel"/>
                <a:cs typeface="Abel"/>
                <a:sym typeface="Abel"/>
              </a:defRPr>
            </a:lvl7pPr>
            <a:lvl8pPr marR="0" lvl="7" algn="l" rtl="0">
              <a:lnSpc>
                <a:spcPct val="100000"/>
              </a:lnSpc>
              <a:spcBef>
                <a:spcPts val="0"/>
              </a:spcBef>
              <a:spcAft>
                <a:spcPts val="0"/>
              </a:spcAft>
              <a:buClr>
                <a:srgbClr val="FFFFFF"/>
              </a:buClr>
              <a:buSzPts val="3000"/>
              <a:buFont typeface="Abel"/>
              <a:buNone/>
              <a:defRPr sz="3000" b="0" i="0" u="none" strike="noStrike" cap="none">
                <a:solidFill>
                  <a:srgbClr val="FFFFFF"/>
                </a:solidFill>
                <a:latin typeface="Abel"/>
                <a:ea typeface="Abel"/>
                <a:cs typeface="Abel"/>
                <a:sym typeface="Abel"/>
              </a:defRPr>
            </a:lvl8pPr>
            <a:lvl9pPr marR="0" lvl="8" algn="l" rtl="0">
              <a:lnSpc>
                <a:spcPct val="100000"/>
              </a:lnSpc>
              <a:spcBef>
                <a:spcPts val="0"/>
              </a:spcBef>
              <a:spcAft>
                <a:spcPts val="0"/>
              </a:spcAft>
              <a:buClr>
                <a:srgbClr val="FFFFFF"/>
              </a:buClr>
              <a:buSzPts val="3000"/>
              <a:buFont typeface="Abel"/>
              <a:buNone/>
              <a:defRPr sz="3000" b="0" i="0" u="none" strike="noStrike" cap="none">
                <a:solidFill>
                  <a:srgbClr val="FFFFFF"/>
                </a:solidFill>
                <a:latin typeface="Abel"/>
                <a:ea typeface="Abel"/>
                <a:cs typeface="Abel"/>
                <a:sym typeface="Abel"/>
              </a:defRPr>
            </a:lvl9pPr>
          </a:lstStyle>
          <a:p>
            <a:pPr algn="just">
              <a:buClr>
                <a:schemeClr val="dk1"/>
              </a:buClr>
              <a:buSzPts val="1100"/>
            </a:pPr>
            <a:r>
              <a:rPr lang="pt-PT" sz="2000" b="1" dirty="0">
                <a:solidFill>
                  <a:schemeClr val="accent5"/>
                </a:solidFill>
                <a:effectLst>
                  <a:outerShdw blurRad="38100" dist="38100" dir="2700000" algn="tl">
                    <a:srgbClr val="000000">
                      <a:alpha val="43137"/>
                    </a:srgbClr>
                  </a:outerShdw>
                </a:effectLst>
              </a:rPr>
              <a:t>LINKS</a:t>
            </a:r>
          </a:p>
          <a:p>
            <a:pPr marL="285750" indent="-285750" algn="just">
              <a:buClr>
                <a:schemeClr val="dk1"/>
              </a:buClr>
              <a:buSzPts val="1100"/>
              <a:buFont typeface="Arial" panose="020B0604020202020204" pitchFamily="34" charset="0"/>
              <a:buChar char="•"/>
            </a:pPr>
            <a:endParaRPr lang="pt-PT" sz="1400" b="1" dirty="0">
              <a:solidFill>
                <a:schemeClr val="accent5"/>
              </a:solidFill>
            </a:endParaRPr>
          </a:p>
          <a:p>
            <a:pPr marL="285750" indent="-285750" algn="just">
              <a:buClr>
                <a:schemeClr val="dk1"/>
              </a:buClr>
              <a:buSzPts val="1100"/>
              <a:buFont typeface="Arial" panose="020B0604020202020204" pitchFamily="34" charset="0"/>
              <a:buChar char="•"/>
            </a:pPr>
            <a:r>
              <a:rPr lang="pt-PT" sz="1400" b="1" dirty="0" err="1">
                <a:solidFill>
                  <a:schemeClr val="accent5"/>
                </a:solidFill>
              </a:rPr>
              <a:t>Titanic</a:t>
            </a:r>
            <a:r>
              <a:rPr lang="pt-PT" sz="1400" b="1" dirty="0">
                <a:solidFill>
                  <a:schemeClr val="accent5"/>
                </a:solidFill>
              </a:rPr>
              <a:t> </a:t>
            </a:r>
            <a:r>
              <a:rPr lang="pt-PT" sz="1400" b="1" dirty="0" err="1">
                <a:solidFill>
                  <a:schemeClr val="accent5"/>
                </a:solidFill>
              </a:rPr>
              <a:t>Dataset</a:t>
            </a:r>
            <a:r>
              <a:rPr lang="pt-PT" sz="1400" dirty="0">
                <a:solidFill>
                  <a:schemeClr val="accent5"/>
                </a:solidFill>
              </a:rPr>
              <a:t> – </a:t>
            </a:r>
            <a:r>
              <a:rPr lang="pt-PT" sz="1400" dirty="0">
                <a:solidFill>
                  <a:schemeClr val="accent2">
                    <a:lumMod val="50000"/>
                  </a:schemeClr>
                </a:solidFill>
                <a:hlinkClick r:id="rId3">
                  <a:extLst>
                    <a:ext uri="{A12FA001-AC4F-418D-AE19-62706E023703}">
                      <ahyp:hlinkClr xmlns:ahyp="http://schemas.microsoft.com/office/drawing/2018/hyperlinkcolor" val="tx"/>
                    </a:ext>
                  </a:extLst>
                </a:hlinkClick>
              </a:rPr>
              <a:t>Kaggle</a:t>
            </a:r>
            <a:r>
              <a:rPr lang="pt-PT" sz="1400" dirty="0">
                <a:solidFill>
                  <a:schemeClr val="accent5"/>
                </a:solidFill>
              </a:rPr>
              <a:t>;</a:t>
            </a:r>
            <a:endParaRPr lang="pt-PT" sz="1400" b="1" dirty="0">
              <a:solidFill>
                <a:schemeClr val="accent5"/>
              </a:solidFill>
            </a:endParaRPr>
          </a:p>
          <a:p>
            <a:pPr marL="288000" indent="-285750" algn="just">
              <a:lnSpc>
                <a:spcPct val="150000"/>
              </a:lnSpc>
              <a:buClr>
                <a:schemeClr val="dk1"/>
              </a:buClr>
              <a:buSzPts val="1100"/>
              <a:buFont typeface="Arial" panose="020B0604020202020204" pitchFamily="34" charset="0"/>
              <a:buChar char="•"/>
            </a:pPr>
            <a:r>
              <a:rPr lang="pt-PT" sz="1400" b="1" dirty="0" err="1">
                <a:solidFill>
                  <a:schemeClr val="accent5"/>
                </a:solidFill>
              </a:rPr>
              <a:t>What</a:t>
            </a:r>
            <a:r>
              <a:rPr lang="pt-PT" sz="1400" b="1" dirty="0">
                <a:solidFill>
                  <a:schemeClr val="accent5"/>
                </a:solidFill>
              </a:rPr>
              <a:t> </a:t>
            </a:r>
            <a:r>
              <a:rPr lang="pt-PT" sz="1400" b="1" dirty="0" err="1">
                <a:solidFill>
                  <a:schemeClr val="accent5"/>
                </a:solidFill>
              </a:rPr>
              <a:t>is</a:t>
            </a:r>
            <a:r>
              <a:rPr lang="pt-PT" sz="1400" b="1" dirty="0">
                <a:solidFill>
                  <a:schemeClr val="accent5"/>
                </a:solidFill>
              </a:rPr>
              <a:t> a Linear </a:t>
            </a:r>
            <a:r>
              <a:rPr lang="pt-PT" sz="1400" b="1" dirty="0" err="1">
                <a:solidFill>
                  <a:schemeClr val="accent5"/>
                </a:solidFill>
              </a:rPr>
              <a:t>Regression</a:t>
            </a:r>
            <a:r>
              <a:rPr lang="pt-PT" sz="1400" b="1" dirty="0">
                <a:solidFill>
                  <a:schemeClr val="accent5"/>
                </a:solidFill>
              </a:rPr>
              <a:t> </a:t>
            </a:r>
            <a:r>
              <a:rPr lang="pt-PT" sz="1400" dirty="0">
                <a:solidFill>
                  <a:schemeClr val="accent5"/>
                </a:solidFill>
              </a:rPr>
              <a:t>– </a:t>
            </a:r>
            <a:r>
              <a:rPr lang="pt-PT" sz="1400" dirty="0">
                <a:solidFill>
                  <a:schemeClr val="accent2">
                    <a:lumMod val="50000"/>
                  </a:schemeClr>
                </a:solidFill>
                <a:hlinkClick r:id="rId4">
                  <a:extLst>
                    <a:ext uri="{A12FA001-AC4F-418D-AE19-62706E023703}">
                      <ahyp:hlinkClr xmlns:ahyp="http://schemas.microsoft.com/office/drawing/2018/hyperlinkcolor" val="tx"/>
                    </a:ext>
                  </a:extLst>
                </a:hlinkClick>
              </a:rPr>
              <a:t>IBM</a:t>
            </a:r>
            <a:r>
              <a:rPr lang="pt-PT" sz="1400" dirty="0">
                <a:solidFill>
                  <a:schemeClr val="accent5"/>
                </a:solidFill>
              </a:rPr>
              <a:t>;</a:t>
            </a:r>
          </a:p>
          <a:p>
            <a:pPr marL="288000" indent="-285750" algn="just">
              <a:lnSpc>
                <a:spcPct val="150000"/>
              </a:lnSpc>
              <a:buClr>
                <a:schemeClr val="dk1"/>
              </a:buClr>
              <a:buSzPts val="1100"/>
              <a:buFont typeface="Arial" panose="020B0604020202020204" pitchFamily="34" charset="0"/>
              <a:buChar char="•"/>
            </a:pPr>
            <a:r>
              <a:rPr lang="pt-PT" sz="1400" b="1" dirty="0" err="1">
                <a:solidFill>
                  <a:schemeClr val="accent5"/>
                </a:solidFill>
              </a:rPr>
              <a:t>What</a:t>
            </a:r>
            <a:r>
              <a:rPr lang="pt-PT" sz="1400" b="1" dirty="0">
                <a:solidFill>
                  <a:schemeClr val="accent5"/>
                </a:solidFill>
              </a:rPr>
              <a:t> </a:t>
            </a:r>
            <a:r>
              <a:rPr lang="pt-PT" sz="1400" b="1" dirty="0" err="1">
                <a:solidFill>
                  <a:schemeClr val="accent5"/>
                </a:solidFill>
              </a:rPr>
              <a:t>is</a:t>
            </a:r>
            <a:r>
              <a:rPr lang="pt-PT" sz="1400" b="1" dirty="0">
                <a:solidFill>
                  <a:schemeClr val="accent5"/>
                </a:solidFill>
              </a:rPr>
              <a:t> a </a:t>
            </a:r>
            <a:r>
              <a:rPr lang="pt-PT" sz="1400" b="1" dirty="0" err="1">
                <a:solidFill>
                  <a:schemeClr val="accent5"/>
                </a:solidFill>
              </a:rPr>
              <a:t>Decision</a:t>
            </a:r>
            <a:r>
              <a:rPr lang="pt-PT" sz="1400" b="1" dirty="0">
                <a:solidFill>
                  <a:schemeClr val="accent5"/>
                </a:solidFill>
              </a:rPr>
              <a:t> </a:t>
            </a:r>
            <a:r>
              <a:rPr lang="pt-PT" sz="1400" b="1" dirty="0" err="1">
                <a:solidFill>
                  <a:schemeClr val="accent5"/>
                </a:solidFill>
              </a:rPr>
              <a:t>Tree</a:t>
            </a:r>
            <a:r>
              <a:rPr lang="pt-PT" sz="1400" b="1" dirty="0">
                <a:solidFill>
                  <a:schemeClr val="accent5"/>
                </a:solidFill>
              </a:rPr>
              <a:t> </a:t>
            </a:r>
            <a:r>
              <a:rPr lang="pt-PT" sz="1400" dirty="0">
                <a:solidFill>
                  <a:schemeClr val="accent5"/>
                </a:solidFill>
              </a:rPr>
              <a:t>– </a:t>
            </a:r>
            <a:r>
              <a:rPr lang="pt-PT" sz="1400" dirty="0">
                <a:solidFill>
                  <a:schemeClr val="accent2">
                    <a:lumMod val="50000"/>
                  </a:schemeClr>
                </a:solidFill>
                <a:hlinkClick r:id="rId5">
                  <a:extLst>
                    <a:ext uri="{A12FA001-AC4F-418D-AE19-62706E023703}">
                      <ahyp:hlinkClr xmlns:ahyp="http://schemas.microsoft.com/office/drawing/2018/hyperlinkcolor" val="tx"/>
                    </a:ext>
                  </a:extLst>
                </a:hlinkClick>
              </a:rPr>
              <a:t>IBM</a:t>
            </a:r>
            <a:r>
              <a:rPr lang="pt-PT" sz="1400" dirty="0">
                <a:solidFill>
                  <a:schemeClr val="accent5"/>
                </a:solidFill>
              </a:rPr>
              <a:t>;</a:t>
            </a:r>
          </a:p>
          <a:p>
            <a:pPr marL="288000" indent="-285750" algn="just">
              <a:lnSpc>
                <a:spcPct val="150000"/>
              </a:lnSpc>
              <a:buClr>
                <a:schemeClr val="dk1"/>
              </a:buClr>
              <a:buSzPts val="1100"/>
              <a:buFont typeface="Arial" panose="020B0604020202020204" pitchFamily="34" charset="0"/>
              <a:buChar char="•"/>
            </a:pPr>
            <a:r>
              <a:rPr lang="pt-PT" sz="1400" b="1" dirty="0" err="1">
                <a:solidFill>
                  <a:schemeClr val="accent5"/>
                </a:solidFill>
              </a:rPr>
              <a:t>Random</a:t>
            </a:r>
            <a:r>
              <a:rPr lang="pt-PT" sz="1400" b="1" dirty="0">
                <a:solidFill>
                  <a:schemeClr val="accent5"/>
                </a:solidFill>
              </a:rPr>
              <a:t> </a:t>
            </a:r>
            <a:r>
              <a:rPr lang="pt-PT" sz="1400" b="1" dirty="0" err="1">
                <a:solidFill>
                  <a:schemeClr val="accent5"/>
                </a:solidFill>
              </a:rPr>
              <a:t>Forest</a:t>
            </a:r>
            <a:r>
              <a:rPr lang="pt-PT" sz="1400" b="1" dirty="0">
                <a:solidFill>
                  <a:schemeClr val="accent5"/>
                </a:solidFill>
              </a:rPr>
              <a:t> </a:t>
            </a:r>
            <a:r>
              <a:rPr lang="pt-PT" sz="1400" dirty="0">
                <a:solidFill>
                  <a:schemeClr val="accent5"/>
                </a:solidFill>
              </a:rPr>
              <a:t>– </a:t>
            </a:r>
            <a:r>
              <a:rPr lang="pt-PT" sz="1400" dirty="0" err="1">
                <a:solidFill>
                  <a:schemeClr val="accent2">
                    <a:lumMod val="50000"/>
                  </a:schemeClr>
                </a:solidFill>
                <a:hlinkClick r:id="rId6">
                  <a:extLst>
                    <a:ext uri="{A12FA001-AC4F-418D-AE19-62706E023703}">
                      <ahyp:hlinkClr xmlns:ahyp="http://schemas.microsoft.com/office/drawing/2018/hyperlinkcolor" val="tx"/>
                    </a:ext>
                  </a:extLst>
                </a:hlinkClick>
              </a:rPr>
              <a:t>GeeksForGeeks</a:t>
            </a:r>
            <a:r>
              <a:rPr lang="pt-PT" sz="1400" dirty="0">
                <a:solidFill>
                  <a:schemeClr val="accent5"/>
                </a:solidFill>
              </a:rPr>
              <a:t>;</a:t>
            </a:r>
          </a:p>
          <a:p>
            <a:pPr marL="288000" indent="-285750" algn="just">
              <a:lnSpc>
                <a:spcPct val="150000"/>
              </a:lnSpc>
              <a:buClr>
                <a:schemeClr val="dk1"/>
              </a:buClr>
              <a:buSzPts val="1100"/>
              <a:buFont typeface="Arial" panose="020B0604020202020204" pitchFamily="34" charset="0"/>
              <a:buChar char="•"/>
            </a:pPr>
            <a:r>
              <a:rPr lang="pt-PT" sz="1400" b="1" dirty="0" err="1">
                <a:solidFill>
                  <a:schemeClr val="accent5"/>
                </a:solidFill>
              </a:rPr>
              <a:t>What</a:t>
            </a:r>
            <a:r>
              <a:rPr lang="pt-PT" sz="1400" b="1" dirty="0">
                <a:solidFill>
                  <a:schemeClr val="accent5"/>
                </a:solidFill>
              </a:rPr>
              <a:t> </a:t>
            </a:r>
            <a:r>
              <a:rPr lang="pt-PT" sz="1400" b="1" dirty="0" err="1">
                <a:solidFill>
                  <a:schemeClr val="accent5"/>
                </a:solidFill>
              </a:rPr>
              <a:t>is</a:t>
            </a:r>
            <a:r>
              <a:rPr lang="pt-PT" sz="1400" b="1" dirty="0">
                <a:solidFill>
                  <a:schemeClr val="accent5"/>
                </a:solidFill>
              </a:rPr>
              <a:t> a Neural Network </a:t>
            </a:r>
            <a:r>
              <a:rPr lang="pt-PT" sz="1400" dirty="0">
                <a:solidFill>
                  <a:schemeClr val="accent5"/>
                </a:solidFill>
              </a:rPr>
              <a:t>– </a:t>
            </a:r>
            <a:r>
              <a:rPr lang="pt-PT" sz="1400" dirty="0">
                <a:solidFill>
                  <a:schemeClr val="accent2">
                    <a:lumMod val="50000"/>
                  </a:schemeClr>
                </a:solidFill>
                <a:hlinkClick r:id="rId7">
                  <a:extLst>
                    <a:ext uri="{A12FA001-AC4F-418D-AE19-62706E023703}">
                      <ahyp:hlinkClr xmlns:ahyp="http://schemas.microsoft.com/office/drawing/2018/hyperlinkcolor" val="tx"/>
                    </a:ext>
                  </a:extLst>
                </a:hlinkClick>
              </a:rPr>
              <a:t>IBM</a:t>
            </a:r>
            <a:r>
              <a:rPr lang="pt-PT" sz="1400" dirty="0">
                <a:solidFill>
                  <a:schemeClr val="accent5"/>
                </a:solidFill>
              </a:rPr>
              <a:t>;</a:t>
            </a:r>
          </a:p>
          <a:p>
            <a:pPr marL="288000" indent="-285750" algn="just">
              <a:lnSpc>
                <a:spcPct val="150000"/>
              </a:lnSpc>
              <a:buClr>
                <a:schemeClr val="dk1"/>
              </a:buClr>
              <a:buSzPts val="1100"/>
              <a:buFont typeface="Arial" panose="020B0604020202020204" pitchFamily="34" charset="0"/>
              <a:buChar char="•"/>
            </a:pPr>
            <a:r>
              <a:rPr lang="pt-PT" sz="1400" b="1" dirty="0">
                <a:solidFill>
                  <a:schemeClr val="accent5"/>
                </a:solidFill>
              </a:rPr>
              <a:t>Pandas</a:t>
            </a:r>
            <a:r>
              <a:rPr lang="pt-PT" sz="1400" dirty="0">
                <a:solidFill>
                  <a:schemeClr val="accent5"/>
                </a:solidFill>
              </a:rPr>
              <a:t> – </a:t>
            </a:r>
            <a:r>
              <a:rPr lang="pt-PT" sz="1400" dirty="0">
                <a:solidFill>
                  <a:schemeClr val="accent2">
                    <a:lumMod val="50000"/>
                  </a:schemeClr>
                </a:solidFill>
                <a:hlinkClick r:id="rId8">
                  <a:extLst>
                    <a:ext uri="{A12FA001-AC4F-418D-AE19-62706E023703}">
                      <ahyp:hlinkClr xmlns:ahyp="http://schemas.microsoft.com/office/drawing/2018/hyperlinkcolor" val="tx"/>
                    </a:ext>
                  </a:extLst>
                </a:hlinkClick>
              </a:rPr>
              <a:t>W3School</a:t>
            </a:r>
            <a:r>
              <a:rPr lang="pt-PT" sz="1400" dirty="0">
                <a:solidFill>
                  <a:schemeClr val="accent6"/>
                </a:solidFill>
              </a:rPr>
              <a:t>;</a:t>
            </a:r>
            <a:endParaRPr lang="pt-PT" sz="1400" dirty="0">
              <a:solidFill>
                <a:schemeClr val="accent5"/>
              </a:solidFill>
            </a:endParaRPr>
          </a:p>
          <a:p>
            <a:pPr marL="288000" indent="-285750" algn="just">
              <a:lnSpc>
                <a:spcPct val="150000"/>
              </a:lnSpc>
              <a:buClr>
                <a:schemeClr val="dk1"/>
              </a:buClr>
              <a:buSzPts val="1100"/>
              <a:buFont typeface="Arial" panose="020B0604020202020204" pitchFamily="34" charset="0"/>
              <a:buChar char="•"/>
            </a:pPr>
            <a:r>
              <a:rPr lang="pt-PT" sz="1400" b="1" dirty="0" err="1">
                <a:solidFill>
                  <a:schemeClr val="accent5"/>
                </a:solidFill>
              </a:rPr>
              <a:t>Seaborn</a:t>
            </a:r>
            <a:r>
              <a:rPr lang="pt-PT" sz="1400" dirty="0">
                <a:solidFill>
                  <a:schemeClr val="accent5"/>
                </a:solidFill>
              </a:rPr>
              <a:t> – </a:t>
            </a:r>
            <a:r>
              <a:rPr lang="pt-PT" sz="1400" dirty="0" err="1">
                <a:solidFill>
                  <a:schemeClr val="accent2">
                    <a:lumMod val="50000"/>
                  </a:schemeClr>
                </a:solidFill>
                <a:hlinkClick r:id="rId9">
                  <a:extLst>
                    <a:ext uri="{A12FA001-AC4F-418D-AE19-62706E023703}">
                      <ahyp:hlinkClr xmlns:ahyp="http://schemas.microsoft.com/office/drawing/2018/hyperlinkcolor" val="tx"/>
                    </a:ext>
                  </a:extLst>
                </a:hlinkClick>
              </a:rPr>
              <a:t>Seaborn</a:t>
            </a:r>
            <a:r>
              <a:rPr lang="pt-PT" sz="1400" dirty="0">
                <a:solidFill>
                  <a:schemeClr val="accent5"/>
                </a:solidFill>
              </a:rPr>
              <a:t>;</a:t>
            </a:r>
          </a:p>
          <a:p>
            <a:pPr marL="288000" indent="-285750" algn="just">
              <a:lnSpc>
                <a:spcPct val="150000"/>
              </a:lnSpc>
              <a:buClr>
                <a:schemeClr val="dk1"/>
              </a:buClr>
              <a:buSzPts val="1100"/>
              <a:buFont typeface="Arial" panose="020B0604020202020204" pitchFamily="34" charset="0"/>
              <a:buChar char="•"/>
            </a:pPr>
            <a:r>
              <a:rPr lang="pt-PT" sz="1400" b="1" dirty="0" err="1">
                <a:solidFill>
                  <a:schemeClr val="accent5"/>
                </a:solidFill>
              </a:rPr>
              <a:t>Scikit-learn</a:t>
            </a:r>
            <a:r>
              <a:rPr lang="pt-PT" sz="1400" dirty="0">
                <a:solidFill>
                  <a:schemeClr val="accent5"/>
                </a:solidFill>
              </a:rPr>
              <a:t> – </a:t>
            </a:r>
            <a:r>
              <a:rPr lang="pt-PT" sz="1400" dirty="0" err="1">
                <a:solidFill>
                  <a:schemeClr val="accent2">
                    <a:lumMod val="50000"/>
                  </a:schemeClr>
                </a:solidFill>
                <a:hlinkClick r:id="rId10">
                  <a:extLst>
                    <a:ext uri="{A12FA001-AC4F-418D-AE19-62706E023703}">
                      <ahyp:hlinkClr xmlns:ahyp="http://schemas.microsoft.com/office/drawing/2018/hyperlinkcolor" val="tx"/>
                    </a:ext>
                  </a:extLst>
                </a:hlinkClick>
              </a:rPr>
              <a:t>Codecademy</a:t>
            </a:r>
            <a:r>
              <a:rPr lang="pt-PT" sz="1400" dirty="0">
                <a:solidFill>
                  <a:schemeClr val="accent5"/>
                </a:solidFill>
              </a:rPr>
              <a:t>;</a:t>
            </a:r>
          </a:p>
          <a:p>
            <a:pPr marL="288000" indent="-285750" algn="just">
              <a:lnSpc>
                <a:spcPct val="150000"/>
              </a:lnSpc>
              <a:buClr>
                <a:schemeClr val="dk1"/>
              </a:buClr>
              <a:buSzPts val="1100"/>
              <a:buFont typeface="Arial" panose="020B0604020202020204" pitchFamily="34" charset="0"/>
              <a:buChar char="•"/>
            </a:pPr>
            <a:r>
              <a:rPr lang="pt-PT" sz="1400" b="1" dirty="0" err="1">
                <a:solidFill>
                  <a:schemeClr val="accent5"/>
                </a:solidFill>
              </a:rPr>
              <a:t>Matplot</a:t>
            </a:r>
            <a:r>
              <a:rPr lang="pt-PT" sz="1400" dirty="0">
                <a:solidFill>
                  <a:schemeClr val="accent5"/>
                </a:solidFill>
              </a:rPr>
              <a:t> – </a:t>
            </a:r>
            <a:r>
              <a:rPr lang="pt-PT" sz="1400" dirty="0" err="1">
                <a:solidFill>
                  <a:schemeClr val="accent2">
                    <a:lumMod val="50000"/>
                  </a:schemeClr>
                </a:solidFill>
                <a:hlinkClick r:id="rId11">
                  <a:extLst>
                    <a:ext uri="{A12FA001-AC4F-418D-AE19-62706E023703}">
                      <ahyp:hlinkClr xmlns:ahyp="http://schemas.microsoft.com/office/drawing/2018/hyperlinkcolor" val="tx"/>
                    </a:ext>
                  </a:extLst>
                </a:hlinkClick>
              </a:rPr>
              <a:t>Matplotlib</a:t>
            </a:r>
            <a:r>
              <a:rPr lang="pt-PT" sz="1400" dirty="0">
                <a:solidFill>
                  <a:schemeClr val="accent5"/>
                </a:solidFill>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pic>
        <p:nvPicPr>
          <p:cNvPr id="713" name="Picture 712" descr="A person with blue hair and blue jacket with blue pants and blue shirt with question marks above his head&#10;&#10;Description automatically generated">
            <a:extLst>
              <a:ext uri="{FF2B5EF4-FFF2-40B4-BE49-F238E27FC236}">
                <a16:creationId xmlns:a16="http://schemas.microsoft.com/office/drawing/2014/main" id="{84875444-06F3-11F8-BA01-7CCF08C9E629}"/>
              </a:ext>
            </a:extLst>
          </p:cNvPr>
          <p:cNvPicPr>
            <a:picLocks noChangeAspect="1"/>
          </p:cNvPicPr>
          <p:nvPr/>
        </p:nvPicPr>
        <p:blipFill>
          <a:blip r:embed="rId3"/>
          <a:stretch>
            <a:fillRect/>
          </a:stretch>
        </p:blipFill>
        <p:spPr>
          <a:xfrm rot="21000268">
            <a:off x="6270483" y="939458"/>
            <a:ext cx="2014525" cy="2014525"/>
          </a:xfrm>
          <a:prstGeom prst="rect">
            <a:avLst/>
          </a:prstGeom>
        </p:spPr>
      </p:pic>
      <p:sp>
        <p:nvSpPr>
          <p:cNvPr id="673" name="Google Shape;673;p42"/>
          <p:cNvSpPr/>
          <p:nvPr/>
        </p:nvSpPr>
        <p:spPr>
          <a:xfrm flipH="1">
            <a:off x="556402" y="1570001"/>
            <a:ext cx="687800" cy="78650"/>
          </a:xfrm>
          <a:custGeom>
            <a:avLst/>
            <a:gdLst/>
            <a:ahLst/>
            <a:cxnLst/>
            <a:rect l="l" t="t" r="r" b="b"/>
            <a:pathLst>
              <a:path w="27512" h="1277" extrusionOk="0">
                <a:moveTo>
                  <a:pt x="17675" y="1"/>
                </a:moveTo>
                <a:cubicBezTo>
                  <a:pt x="17336" y="1"/>
                  <a:pt x="17018" y="52"/>
                  <a:pt x="16732" y="179"/>
                </a:cubicBezTo>
                <a:cubicBezTo>
                  <a:pt x="15906" y="528"/>
                  <a:pt x="13395" y="697"/>
                  <a:pt x="11870" y="697"/>
                </a:cubicBezTo>
                <a:cubicBezTo>
                  <a:pt x="11368" y="697"/>
                  <a:pt x="10974" y="679"/>
                  <a:pt x="10781" y="643"/>
                </a:cubicBezTo>
                <a:cubicBezTo>
                  <a:pt x="10159" y="572"/>
                  <a:pt x="9532" y="536"/>
                  <a:pt x="8908" y="536"/>
                </a:cubicBezTo>
                <a:cubicBezTo>
                  <a:pt x="8233" y="536"/>
                  <a:pt x="7561" y="578"/>
                  <a:pt x="6903" y="667"/>
                </a:cubicBezTo>
                <a:cubicBezTo>
                  <a:pt x="6714" y="696"/>
                  <a:pt x="6496" y="707"/>
                  <a:pt x="6259" y="707"/>
                </a:cubicBezTo>
                <a:cubicBezTo>
                  <a:pt x="5567" y="707"/>
                  <a:pt x="4713" y="615"/>
                  <a:pt x="3960" y="615"/>
                </a:cubicBezTo>
                <a:cubicBezTo>
                  <a:pt x="3669" y="615"/>
                  <a:pt x="3392" y="629"/>
                  <a:pt x="3147" y="667"/>
                </a:cubicBezTo>
                <a:cubicBezTo>
                  <a:pt x="2049" y="813"/>
                  <a:pt x="0" y="1277"/>
                  <a:pt x="0" y="1277"/>
                </a:cubicBezTo>
                <a:lnTo>
                  <a:pt x="27512" y="1277"/>
                </a:lnTo>
                <a:cubicBezTo>
                  <a:pt x="27512" y="1277"/>
                  <a:pt x="22195" y="960"/>
                  <a:pt x="20780" y="643"/>
                </a:cubicBezTo>
                <a:cubicBezTo>
                  <a:pt x="19753" y="408"/>
                  <a:pt x="18633" y="1"/>
                  <a:pt x="176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77" name="Google Shape;677;p42"/>
          <p:cNvSpPr txBox="1">
            <a:spLocks noGrp="1"/>
          </p:cNvSpPr>
          <p:nvPr>
            <p:ph type="title" idx="15"/>
          </p:nvPr>
        </p:nvSpPr>
        <p:spPr>
          <a:xfrm>
            <a:off x="713225" y="537600"/>
            <a:ext cx="4669200" cy="4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b="1" dirty="0">
                <a:solidFill>
                  <a:schemeClr val="accent5"/>
                </a:solidFill>
              </a:rPr>
              <a:t>— The data set features —</a:t>
            </a:r>
            <a:endParaRPr b="1" dirty="0">
              <a:solidFill>
                <a:schemeClr val="accent5"/>
              </a:solidFill>
            </a:endParaRPr>
          </a:p>
        </p:txBody>
      </p:sp>
      <p:sp>
        <p:nvSpPr>
          <p:cNvPr id="679" name="Google Shape;679;p42"/>
          <p:cNvSpPr txBox="1">
            <a:spLocks noGrp="1"/>
          </p:cNvSpPr>
          <p:nvPr>
            <p:ph type="title"/>
          </p:nvPr>
        </p:nvSpPr>
        <p:spPr>
          <a:xfrm>
            <a:off x="297131" y="1399120"/>
            <a:ext cx="4405873" cy="28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5"/>
                </a:solidFill>
              </a:rPr>
              <a:t>1.           Passenger class; </a:t>
            </a:r>
            <a:endParaRPr dirty="0">
              <a:solidFill>
                <a:schemeClr val="accent5"/>
              </a:solidFill>
            </a:endParaRPr>
          </a:p>
        </p:txBody>
      </p:sp>
      <p:sp>
        <p:nvSpPr>
          <p:cNvPr id="690" name="Google Shape;690;p42"/>
          <p:cNvSpPr/>
          <p:nvPr/>
        </p:nvSpPr>
        <p:spPr>
          <a:xfrm>
            <a:off x="-2" y="271525"/>
            <a:ext cx="1995783" cy="175083"/>
          </a:xfrm>
          <a:custGeom>
            <a:avLst/>
            <a:gdLst/>
            <a:ahLst/>
            <a:cxnLst/>
            <a:rect l="l" t="t" r="r" b="b"/>
            <a:pathLst>
              <a:path w="45049" h="3952" extrusionOk="0">
                <a:moveTo>
                  <a:pt x="0" y="1"/>
                </a:moveTo>
                <a:lnTo>
                  <a:pt x="0" y="3952"/>
                </a:lnTo>
                <a:cubicBezTo>
                  <a:pt x="1610" y="3513"/>
                  <a:pt x="3220" y="3196"/>
                  <a:pt x="4854" y="3025"/>
                </a:cubicBezTo>
                <a:cubicBezTo>
                  <a:pt x="6659" y="2830"/>
                  <a:pt x="8482" y="2787"/>
                  <a:pt x="10308" y="2787"/>
                </a:cubicBezTo>
                <a:cubicBezTo>
                  <a:pt x="11728" y="2787"/>
                  <a:pt x="13151" y="2813"/>
                  <a:pt x="14567" y="2813"/>
                </a:cubicBezTo>
                <a:cubicBezTo>
                  <a:pt x="14972" y="2813"/>
                  <a:pt x="15377" y="2811"/>
                  <a:pt x="15780" y="2806"/>
                </a:cubicBezTo>
                <a:cubicBezTo>
                  <a:pt x="25609" y="2659"/>
                  <a:pt x="35268" y="586"/>
                  <a:pt x="45048" y="50"/>
                </a:cubicBezTo>
                <a:lnTo>
                  <a:pt x="45048" y="50"/>
                </a:lnTo>
                <a:cubicBezTo>
                  <a:pt x="41999" y="123"/>
                  <a:pt x="38926" y="172"/>
                  <a:pt x="35853" y="245"/>
                </a:cubicBezTo>
                <a:cubicBezTo>
                  <a:pt x="28195" y="391"/>
                  <a:pt x="20561" y="513"/>
                  <a:pt x="12902" y="635"/>
                </a:cubicBezTo>
                <a:cubicBezTo>
                  <a:pt x="11554" y="654"/>
                  <a:pt x="10201" y="673"/>
                  <a:pt x="8849" y="673"/>
                </a:cubicBezTo>
                <a:cubicBezTo>
                  <a:pt x="6754" y="673"/>
                  <a:pt x="4661" y="627"/>
                  <a:pt x="2586" y="464"/>
                </a:cubicBezTo>
                <a:cubicBezTo>
                  <a:pt x="1708" y="391"/>
                  <a:pt x="854" y="245"/>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2"/>
          <p:cNvSpPr/>
          <p:nvPr/>
        </p:nvSpPr>
        <p:spPr>
          <a:xfrm flipH="1">
            <a:off x="6714370" y="4234340"/>
            <a:ext cx="3005017" cy="921390"/>
          </a:xfrm>
          <a:custGeom>
            <a:avLst/>
            <a:gdLst/>
            <a:ahLst/>
            <a:cxnLst/>
            <a:rect l="l" t="t" r="r" b="b"/>
            <a:pathLst>
              <a:path w="52439" h="16078" extrusionOk="0">
                <a:moveTo>
                  <a:pt x="9459" y="1"/>
                </a:moveTo>
                <a:cubicBezTo>
                  <a:pt x="6308" y="1"/>
                  <a:pt x="3158" y="68"/>
                  <a:pt x="0" y="200"/>
                </a:cubicBezTo>
                <a:lnTo>
                  <a:pt x="0" y="16078"/>
                </a:lnTo>
                <a:lnTo>
                  <a:pt x="2342" y="15736"/>
                </a:lnTo>
                <a:cubicBezTo>
                  <a:pt x="2951" y="15639"/>
                  <a:pt x="3634" y="15517"/>
                  <a:pt x="4000" y="15127"/>
                </a:cubicBezTo>
                <a:cubicBezTo>
                  <a:pt x="4439" y="14639"/>
                  <a:pt x="4244" y="13956"/>
                  <a:pt x="4537" y="13419"/>
                </a:cubicBezTo>
                <a:cubicBezTo>
                  <a:pt x="4961" y="12624"/>
                  <a:pt x="6114" y="12431"/>
                  <a:pt x="7292" y="12431"/>
                </a:cubicBezTo>
                <a:cubicBezTo>
                  <a:pt x="7741" y="12431"/>
                  <a:pt x="8193" y="12459"/>
                  <a:pt x="8610" y="12492"/>
                </a:cubicBezTo>
                <a:cubicBezTo>
                  <a:pt x="9150" y="12528"/>
                  <a:pt x="9691" y="12546"/>
                  <a:pt x="10231" y="12546"/>
                </a:cubicBezTo>
                <a:cubicBezTo>
                  <a:pt x="13350" y="12546"/>
                  <a:pt x="16452" y="11949"/>
                  <a:pt x="19341" y="10785"/>
                </a:cubicBezTo>
                <a:cubicBezTo>
                  <a:pt x="14219" y="10566"/>
                  <a:pt x="9146" y="9956"/>
                  <a:pt x="4122" y="8956"/>
                </a:cubicBezTo>
                <a:lnTo>
                  <a:pt x="6024" y="8249"/>
                </a:lnTo>
                <a:cubicBezTo>
                  <a:pt x="6024" y="7005"/>
                  <a:pt x="7293" y="5932"/>
                  <a:pt x="8781" y="5493"/>
                </a:cubicBezTo>
                <a:cubicBezTo>
                  <a:pt x="10127" y="5073"/>
                  <a:pt x="11612" y="5053"/>
                  <a:pt x="13057" y="5053"/>
                </a:cubicBezTo>
                <a:cubicBezTo>
                  <a:pt x="13210" y="5053"/>
                  <a:pt x="13361" y="5054"/>
                  <a:pt x="13512" y="5054"/>
                </a:cubicBezTo>
                <a:cubicBezTo>
                  <a:pt x="13989" y="5056"/>
                  <a:pt x="14465" y="5058"/>
                  <a:pt x="14942" y="5058"/>
                </a:cubicBezTo>
                <a:cubicBezTo>
                  <a:pt x="27489" y="5058"/>
                  <a:pt x="40032" y="4129"/>
                  <a:pt x="52438" y="2273"/>
                </a:cubicBezTo>
                <a:lnTo>
                  <a:pt x="52438" y="2273"/>
                </a:lnTo>
                <a:lnTo>
                  <a:pt x="33878" y="2395"/>
                </a:lnTo>
                <a:lnTo>
                  <a:pt x="27122" y="2444"/>
                </a:lnTo>
                <a:cubicBezTo>
                  <a:pt x="24756" y="2468"/>
                  <a:pt x="22366" y="2468"/>
                  <a:pt x="19975" y="2468"/>
                </a:cubicBezTo>
                <a:cubicBezTo>
                  <a:pt x="14171" y="2468"/>
                  <a:pt x="8342" y="2371"/>
                  <a:pt x="2537" y="2200"/>
                </a:cubicBezTo>
                <a:cubicBezTo>
                  <a:pt x="7333" y="857"/>
                  <a:pt x="12295" y="151"/>
                  <a:pt x="17283" y="151"/>
                </a:cubicBezTo>
                <a:cubicBezTo>
                  <a:pt x="17367" y="151"/>
                  <a:pt x="17452" y="151"/>
                  <a:pt x="17536" y="151"/>
                </a:cubicBezTo>
                <a:cubicBezTo>
                  <a:pt x="14840" y="50"/>
                  <a:pt x="12149" y="1"/>
                  <a:pt x="94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92" name="Google Shape;692;p42"/>
          <p:cNvGrpSpPr/>
          <p:nvPr/>
        </p:nvGrpSpPr>
        <p:grpSpPr>
          <a:xfrm>
            <a:off x="6876900" y="711475"/>
            <a:ext cx="4031600" cy="4461600"/>
            <a:chOff x="7102550" y="711475"/>
            <a:chExt cx="4031600" cy="4461600"/>
          </a:xfrm>
        </p:grpSpPr>
        <p:sp>
          <p:nvSpPr>
            <p:cNvPr id="693" name="Google Shape;693;p42"/>
            <p:cNvSpPr/>
            <p:nvPr/>
          </p:nvSpPr>
          <p:spPr>
            <a:xfrm>
              <a:off x="9055150" y="711475"/>
              <a:ext cx="103200" cy="410125"/>
            </a:xfrm>
            <a:custGeom>
              <a:avLst/>
              <a:gdLst/>
              <a:ahLst/>
              <a:cxnLst/>
              <a:rect l="l" t="t" r="r" b="b"/>
              <a:pathLst>
                <a:path w="4128" h="16405" extrusionOk="0">
                  <a:moveTo>
                    <a:pt x="2064" y="0"/>
                  </a:moveTo>
                  <a:cubicBezTo>
                    <a:pt x="929" y="0"/>
                    <a:pt x="0" y="929"/>
                    <a:pt x="0" y="2064"/>
                  </a:cubicBezTo>
                  <a:lnTo>
                    <a:pt x="0" y="14445"/>
                  </a:lnTo>
                  <a:cubicBezTo>
                    <a:pt x="0" y="15476"/>
                    <a:pt x="929" y="16405"/>
                    <a:pt x="2064" y="16405"/>
                  </a:cubicBezTo>
                  <a:cubicBezTo>
                    <a:pt x="3198" y="16405"/>
                    <a:pt x="4127" y="15476"/>
                    <a:pt x="4127" y="14445"/>
                  </a:cubicBezTo>
                  <a:lnTo>
                    <a:pt x="4127" y="2064"/>
                  </a:lnTo>
                  <a:cubicBezTo>
                    <a:pt x="4127" y="929"/>
                    <a:pt x="3198" y="0"/>
                    <a:pt x="20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2"/>
            <p:cNvSpPr/>
            <p:nvPr/>
          </p:nvSpPr>
          <p:spPr>
            <a:xfrm>
              <a:off x="8172975" y="1033450"/>
              <a:ext cx="1973275" cy="265700"/>
            </a:xfrm>
            <a:custGeom>
              <a:avLst/>
              <a:gdLst/>
              <a:ahLst/>
              <a:cxnLst/>
              <a:rect l="l" t="t" r="r" b="b"/>
              <a:pathLst>
                <a:path w="78931" h="10628" extrusionOk="0">
                  <a:moveTo>
                    <a:pt x="9390" y="0"/>
                  </a:moveTo>
                  <a:cubicBezTo>
                    <a:pt x="5676" y="2477"/>
                    <a:pt x="2477" y="5675"/>
                    <a:pt x="1" y="9493"/>
                  </a:cubicBezTo>
                  <a:lnTo>
                    <a:pt x="10628" y="9596"/>
                  </a:lnTo>
                  <a:lnTo>
                    <a:pt x="10628" y="10628"/>
                  </a:lnTo>
                  <a:lnTo>
                    <a:pt x="39414" y="10112"/>
                  </a:lnTo>
                  <a:lnTo>
                    <a:pt x="68200" y="10628"/>
                  </a:lnTo>
                  <a:lnTo>
                    <a:pt x="68200" y="9596"/>
                  </a:lnTo>
                  <a:lnTo>
                    <a:pt x="78930" y="9493"/>
                  </a:lnTo>
                  <a:cubicBezTo>
                    <a:pt x="76454" y="5675"/>
                    <a:pt x="73152" y="2477"/>
                    <a:pt x="694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2"/>
            <p:cNvSpPr/>
            <p:nvPr/>
          </p:nvSpPr>
          <p:spPr>
            <a:xfrm>
              <a:off x="7437850" y="1241076"/>
              <a:ext cx="1808175" cy="808320"/>
            </a:xfrm>
            <a:custGeom>
              <a:avLst/>
              <a:gdLst/>
              <a:ahLst/>
              <a:cxnLst/>
              <a:rect l="l" t="t" r="r" b="b"/>
              <a:pathLst>
                <a:path w="72327" h="25485" extrusionOk="0">
                  <a:moveTo>
                    <a:pt x="11453" y="0"/>
                  </a:moveTo>
                  <a:lnTo>
                    <a:pt x="1" y="23008"/>
                  </a:lnTo>
                  <a:lnTo>
                    <a:pt x="72327" y="25485"/>
                  </a:lnTo>
                  <a:lnTo>
                    <a:pt x="72327" y="18159"/>
                  </a:lnTo>
                  <a:lnTo>
                    <a:pt x="72327" y="13207"/>
                  </a:lnTo>
                  <a:lnTo>
                    <a:pt x="723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2"/>
            <p:cNvSpPr/>
            <p:nvPr/>
          </p:nvSpPr>
          <p:spPr>
            <a:xfrm>
              <a:off x="9039650" y="1241076"/>
              <a:ext cx="1810775" cy="808320"/>
            </a:xfrm>
            <a:custGeom>
              <a:avLst/>
              <a:gdLst/>
              <a:ahLst/>
              <a:cxnLst/>
              <a:rect l="l" t="t" r="r" b="b"/>
              <a:pathLst>
                <a:path w="72431" h="25485" extrusionOk="0">
                  <a:moveTo>
                    <a:pt x="3303" y="0"/>
                  </a:moveTo>
                  <a:lnTo>
                    <a:pt x="3303" y="13207"/>
                  </a:lnTo>
                  <a:lnTo>
                    <a:pt x="3303" y="21151"/>
                  </a:lnTo>
                  <a:lnTo>
                    <a:pt x="1" y="25485"/>
                  </a:lnTo>
                  <a:lnTo>
                    <a:pt x="72430" y="23008"/>
                  </a:lnTo>
                  <a:lnTo>
                    <a:pt x="608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2"/>
            <p:cNvSpPr/>
            <p:nvPr/>
          </p:nvSpPr>
          <p:spPr>
            <a:xfrm>
              <a:off x="7894400" y="1668963"/>
              <a:ext cx="2530425" cy="214125"/>
            </a:xfrm>
            <a:custGeom>
              <a:avLst/>
              <a:gdLst/>
              <a:ahLst/>
              <a:cxnLst/>
              <a:rect l="l" t="t" r="r" b="b"/>
              <a:pathLst>
                <a:path w="101217" h="8565" extrusionOk="0">
                  <a:moveTo>
                    <a:pt x="1" y="1"/>
                  </a:moveTo>
                  <a:lnTo>
                    <a:pt x="1" y="8564"/>
                  </a:lnTo>
                  <a:lnTo>
                    <a:pt x="101216" y="8564"/>
                  </a:lnTo>
                  <a:lnTo>
                    <a:pt x="101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2"/>
            <p:cNvSpPr/>
            <p:nvPr/>
          </p:nvSpPr>
          <p:spPr>
            <a:xfrm>
              <a:off x="7894400" y="1461375"/>
              <a:ext cx="2530425" cy="154775"/>
            </a:xfrm>
            <a:custGeom>
              <a:avLst/>
              <a:gdLst/>
              <a:ahLst/>
              <a:cxnLst/>
              <a:rect l="l" t="t" r="r" b="b"/>
              <a:pathLst>
                <a:path w="101217" h="6191" extrusionOk="0">
                  <a:moveTo>
                    <a:pt x="1" y="0"/>
                  </a:moveTo>
                  <a:lnTo>
                    <a:pt x="1" y="6191"/>
                  </a:lnTo>
                  <a:lnTo>
                    <a:pt x="101216" y="6191"/>
                  </a:lnTo>
                  <a:lnTo>
                    <a:pt x="101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2"/>
            <p:cNvSpPr/>
            <p:nvPr/>
          </p:nvSpPr>
          <p:spPr>
            <a:xfrm>
              <a:off x="7363050" y="1935900"/>
              <a:ext cx="3562175" cy="582975"/>
            </a:xfrm>
            <a:custGeom>
              <a:avLst/>
              <a:gdLst/>
              <a:ahLst/>
              <a:cxnLst/>
              <a:rect l="l" t="t" r="r" b="b"/>
              <a:pathLst>
                <a:path w="142487" h="23319" extrusionOk="0">
                  <a:moveTo>
                    <a:pt x="1" y="1"/>
                  </a:moveTo>
                  <a:lnTo>
                    <a:pt x="1" y="23319"/>
                  </a:lnTo>
                  <a:lnTo>
                    <a:pt x="142486" y="23319"/>
                  </a:lnTo>
                  <a:lnTo>
                    <a:pt x="1424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2"/>
            <p:cNvSpPr/>
            <p:nvPr/>
          </p:nvSpPr>
          <p:spPr>
            <a:xfrm>
              <a:off x="7102550" y="1389075"/>
              <a:ext cx="2014525" cy="3784000"/>
            </a:xfrm>
            <a:custGeom>
              <a:avLst/>
              <a:gdLst/>
              <a:ahLst/>
              <a:cxnLst/>
              <a:rect l="l" t="t" r="r" b="b"/>
              <a:pathLst>
                <a:path w="80581" h="151360" extrusionOk="0">
                  <a:moveTo>
                    <a:pt x="80580" y="1"/>
                  </a:moveTo>
                  <a:cubicBezTo>
                    <a:pt x="41167" y="9080"/>
                    <a:pt x="0" y="50144"/>
                    <a:pt x="0" y="50144"/>
                  </a:cubicBezTo>
                  <a:cubicBezTo>
                    <a:pt x="15683" y="80581"/>
                    <a:pt x="34564" y="150534"/>
                    <a:pt x="34564" y="150534"/>
                  </a:cubicBezTo>
                  <a:lnTo>
                    <a:pt x="36215" y="151360"/>
                  </a:lnTo>
                  <a:lnTo>
                    <a:pt x="80580" y="151360"/>
                  </a:lnTo>
                  <a:lnTo>
                    <a:pt x="80580"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2"/>
            <p:cNvSpPr/>
            <p:nvPr/>
          </p:nvSpPr>
          <p:spPr>
            <a:xfrm>
              <a:off x="9117050" y="1389075"/>
              <a:ext cx="2017100" cy="3784000"/>
            </a:xfrm>
            <a:custGeom>
              <a:avLst/>
              <a:gdLst/>
              <a:ahLst/>
              <a:cxnLst/>
              <a:rect l="l" t="t" r="r" b="b"/>
              <a:pathLst>
                <a:path w="80684" h="151360" extrusionOk="0">
                  <a:moveTo>
                    <a:pt x="0" y="1"/>
                  </a:moveTo>
                  <a:lnTo>
                    <a:pt x="0" y="151360"/>
                  </a:lnTo>
                  <a:lnTo>
                    <a:pt x="44469" y="151360"/>
                  </a:lnTo>
                  <a:lnTo>
                    <a:pt x="46120" y="150534"/>
                  </a:lnTo>
                  <a:cubicBezTo>
                    <a:pt x="46120" y="150534"/>
                    <a:pt x="65001" y="80581"/>
                    <a:pt x="80684" y="50144"/>
                  </a:cubicBezTo>
                  <a:cubicBezTo>
                    <a:pt x="80684" y="50144"/>
                    <a:pt x="39517" y="9080"/>
                    <a:pt x="0"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2"/>
            <p:cNvSpPr/>
            <p:nvPr/>
          </p:nvSpPr>
          <p:spPr>
            <a:xfrm>
              <a:off x="9126963" y="1941075"/>
              <a:ext cx="1836550" cy="1238125"/>
            </a:xfrm>
            <a:custGeom>
              <a:avLst/>
              <a:gdLst/>
              <a:ahLst/>
              <a:cxnLst/>
              <a:rect l="l" t="t" r="r" b="b"/>
              <a:pathLst>
                <a:path w="73462" h="49525" extrusionOk="0">
                  <a:moveTo>
                    <a:pt x="1" y="0"/>
                  </a:moveTo>
                  <a:lnTo>
                    <a:pt x="1" y="4643"/>
                  </a:lnTo>
                  <a:cubicBezTo>
                    <a:pt x="1" y="4643"/>
                    <a:pt x="43437" y="14548"/>
                    <a:pt x="71811" y="49525"/>
                  </a:cubicBezTo>
                  <a:lnTo>
                    <a:pt x="73462" y="44572"/>
                  </a:lnTo>
                  <a:cubicBezTo>
                    <a:pt x="73462" y="44572"/>
                    <a:pt x="38898" y="6810"/>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2"/>
            <p:cNvSpPr/>
            <p:nvPr/>
          </p:nvSpPr>
          <p:spPr>
            <a:xfrm>
              <a:off x="7288250" y="1940480"/>
              <a:ext cx="1833975" cy="1238125"/>
            </a:xfrm>
            <a:custGeom>
              <a:avLst/>
              <a:gdLst/>
              <a:ahLst/>
              <a:cxnLst/>
              <a:rect l="l" t="t" r="r" b="b"/>
              <a:pathLst>
                <a:path w="73359" h="49525" extrusionOk="0">
                  <a:moveTo>
                    <a:pt x="73359" y="0"/>
                  </a:moveTo>
                  <a:cubicBezTo>
                    <a:pt x="34565" y="6810"/>
                    <a:pt x="1" y="44572"/>
                    <a:pt x="1" y="44572"/>
                  </a:cubicBezTo>
                  <a:lnTo>
                    <a:pt x="1651" y="49525"/>
                  </a:lnTo>
                  <a:cubicBezTo>
                    <a:pt x="30025" y="14548"/>
                    <a:pt x="73359" y="4643"/>
                    <a:pt x="73359" y="4643"/>
                  </a:cubicBezTo>
                  <a:lnTo>
                    <a:pt x="7335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673;p42">
            <a:extLst>
              <a:ext uri="{FF2B5EF4-FFF2-40B4-BE49-F238E27FC236}">
                <a16:creationId xmlns:a16="http://schemas.microsoft.com/office/drawing/2014/main" id="{52F0882D-EBA5-9311-277F-460A0332D816}"/>
              </a:ext>
            </a:extLst>
          </p:cNvPr>
          <p:cNvSpPr/>
          <p:nvPr/>
        </p:nvSpPr>
        <p:spPr>
          <a:xfrm flipH="1">
            <a:off x="556402" y="1854297"/>
            <a:ext cx="687800" cy="78650"/>
          </a:xfrm>
          <a:custGeom>
            <a:avLst/>
            <a:gdLst/>
            <a:ahLst/>
            <a:cxnLst/>
            <a:rect l="l" t="t" r="r" b="b"/>
            <a:pathLst>
              <a:path w="27512" h="1277" extrusionOk="0">
                <a:moveTo>
                  <a:pt x="17675" y="1"/>
                </a:moveTo>
                <a:cubicBezTo>
                  <a:pt x="17336" y="1"/>
                  <a:pt x="17018" y="52"/>
                  <a:pt x="16732" y="179"/>
                </a:cubicBezTo>
                <a:cubicBezTo>
                  <a:pt x="15906" y="528"/>
                  <a:pt x="13395" y="697"/>
                  <a:pt x="11870" y="697"/>
                </a:cubicBezTo>
                <a:cubicBezTo>
                  <a:pt x="11368" y="697"/>
                  <a:pt x="10974" y="679"/>
                  <a:pt x="10781" y="643"/>
                </a:cubicBezTo>
                <a:cubicBezTo>
                  <a:pt x="10159" y="572"/>
                  <a:pt x="9532" y="536"/>
                  <a:pt x="8908" y="536"/>
                </a:cubicBezTo>
                <a:cubicBezTo>
                  <a:pt x="8233" y="536"/>
                  <a:pt x="7561" y="578"/>
                  <a:pt x="6903" y="667"/>
                </a:cubicBezTo>
                <a:cubicBezTo>
                  <a:pt x="6714" y="696"/>
                  <a:pt x="6496" y="707"/>
                  <a:pt x="6259" y="707"/>
                </a:cubicBezTo>
                <a:cubicBezTo>
                  <a:pt x="5567" y="707"/>
                  <a:pt x="4713" y="615"/>
                  <a:pt x="3960" y="615"/>
                </a:cubicBezTo>
                <a:cubicBezTo>
                  <a:pt x="3669" y="615"/>
                  <a:pt x="3392" y="629"/>
                  <a:pt x="3147" y="667"/>
                </a:cubicBezTo>
                <a:cubicBezTo>
                  <a:pt x="2049" y="813"/>
                  <a:pt x="0" y="1277"/>
                  <a:pt x="0" y="1277"/>
                </a:cubicBezTo>
                <a:lnTo>
                  <a:pt x="27512" y="1277"/>
                </a:lnTo>
                <a:cubicBezTo>
                  <a:pt x="27512" y="1277"/>
                  <a:pt x="22195" y="960"/>
                  <a:pt x="20780" y="643"/>
                </a:cubicBezTo>
                <a:cubicBezTo>
                  <a:pt x="19753" y="408"/>
                  <a:pt x="18633" y="1"/>
                  <a:pt x="176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33" name="Google Shape;679;p42">
            <a:extLst>
              <a:ext uri="{FF2B5EF4-FFF2-40B4-BE49-F238E27FC236}">
                <a16:creationId xmlns:a16="http://schemas.microsoft.com/office/drawing/2014/main" id="{AE293AB6-A6EA-8D1A-E629-18E00645F481}"/>
              </a:ext>
            </a:extLst>
          </p:cNvPr>
          <p:cNvSpPr txBox="1">
            <a:spLocks/>
          </p:cNvSpPr>
          <p:nvPr/>
        </p:nvSpPr>
        <p:spPr>
          <a:xfrm>
            <a:off x="297131" y="1683416"/>
            <a:ext cx="4405873" cy="28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4000"/>
              <a:buFont typeface="Abel"/>
              <a:buNone/>
              <a:defRPr sz="2200" b="1" i="0" u="none" strike="noStrike" cap="none">
                <a:solidFill>
                  <a:schemeClr val="lt1"/>
                </a:solidFill>
                <a:latin typeface="Abel"/>
                <a:ea typeface="Abel"/>
                <a:cs typeface="Abel"/>
                <a:sym typeface="Abel"/>
              </a:defRPr>
            </a:lvl1pPr>
            <a:lvl2pPr marR="0" lvl="1"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2pPr>
            <a:lvl3pPr marR="0" lvl="2"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3pPr>
            <a:lvl4pPr marR="0" lvl="3"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4pPr>
            <a:lvl5pPr marR="0" lvl="4"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5pPr>
            <a:lvl6pPr marR="0" lvl="5"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6pPr>
            <a:lvl7pPr marR="0" lvl="6"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7pPr>
            <a:lvl8pPr marR="0" lvl="7"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8pPr>
            <a:lvl9pPr marR="0" lvl="8"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9pPr>
          </a:lstStyle>
          <a:p>
            <a:r>
              <a:rPr lang="pt-PT" dirty="0">
                <a:solidFill>
                  <a:schemeClr val="accent5"/>
                </a:solidFill>
              </a:rPr>
              <a:t>2.           </a:t>
            </a:r>
            <a:r>
              <a:rPr lang="pt-PT" dirty="0" err="1">
                <a:solidFill>
                  <a:schemeClr val="accent5"/>
                </a:solidFill>
              </a:rPr>
              <a:t>Survived</a:t>
            </a:r>
            <a:r>
              <a:rPr lang="pt-PT" dirty="0">
                <a:solidFill>
                  <a:schemeClr val="accent5"/>
                </a:solidFill>
              </a:rPr>
              <a:t>; </a:t>
            </a:r>
          </a:p>
        </p:txBody>
      </p:sp>
      <p:sp>
        <p:nvSpPr>
          <p:cNvPr id="54" name="Google Shape;673;p42">
            <a:extLst>
              <a:ext uri="{FF2B5EF4-FFF2-40B4-BE49-F238E27FC236}">
                <a16:creationId xmlns:a16="http://schemas.microsoft.com/office/drawing/2014/main" id="{B8690D6A-CFF5-7B33-4937-3B1B89180760}"/>
              </a:ext>
            </a:extLst>
          </p:cNvPr>
          <p:cNvSpPr/>
          <p:nvPr/>
        </p:nvSpPr>
        <p:spPr>
          <a:xfrm flipH="1">
            <a:off x="556402" y="2418605"/>
            <a:ext cx="687800" cy="78650"/>
          </a:xfrm>
          <a:custGeom>
            <a:avLst/>
            <a:gdLst/>
            <a:ahLst/>
            <a:cxnLst/>
            <a:rect l="l" t="t" r="r" b="b"/>
            <a:pathLst>
              <a:path w="27512" h="1277" extrusionOk="0">
                <a:moveTo>
                  <a:pt x="17675" y="1"/>
                </a:moveTo>
                <a:cubicBezTo>
                  <a:pt x="17336" y="1"/>
                  <a:pt x="17018" y="52"/>
                  <a:pt x="16732" y="179"/>
                </a:cubicBezTo>
                <a:cubicBezTo>
                  <a:pt x="15906" y="528"/>
                  <a:pt x="13395" y="697"/>
                  <a:pt x="11870" y="697"/>
                </a:cubicBezTo>
                <a:cubicBezTo>
                  <a:pt x="11368" y="697"/>
                  <a:pt x="10974" y="679"/>
                  <a:pt x="10781" y="643"/>
                </a:cubicBezTo>
                <a:cubicBezTo>
                  <a:pt x="10159" y="572"/>
                  <a:pt x="9532" y="536"/>
                  <a:pt x="8908" y="536"/>
                </a:cubicBezTo>
                <a:cubicBezTo>
                  <a:pt x="8233" y="536"/>
                  <a:pt x="7561" y="578"/>
                  <a:pt x="6903" y="667"/>
                </a:cubicBezTo>
                <a:cubicBezTo>
                  <a:pt x="6714" y="696"/>
                  <a:pt x="6496" y="707"/>
                  <a:pt x="6259" y="707"/>
                </a:cubicBezTo>
                <a:cubicBezTo>
                  <a:pt x="5567" y="707"/>
                  <a:pt x="4713" y="615"/>
                  <a:pt x="3960" y="615"/>
                </a:cubicBezTo>
                <a:cubicBezTo>
                  <a:pt x="3669" y="615"/>
                  <a:pt x="3392" y="629"/>
                  <a:pt x="3147" y="667"/>
                </a:cubicBezTo>
                <a:cubicBezTo>
                  <a:pt x="2049" y="813"/>
                  <a:pt x="0" y="1277"/>
                  <a:pt x="0" y="1277"/>
                </a:cubicBezTo>
                <a:lnTo>
                  <a:pt x="27512" y="1277"/>
                </a:lnTo>
                <a:cubicBezTo>
                  <a:pt x="27512" y="1277"/>
                  <a:pt x="22195" y="960"/>
                  <a:pt x="20780" y="643"/>
                </a:cubicBezTo>
                <a:cubicBezTo>
                  <a:pt x="19753" y="408"/>
                  <a:pt x="18633" y="1"/>
                  <a:pt x="176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55" name="Google Shape;679;p42">
            <a:extLst>
              <a:ext uri="{FF2B5EF4-FFF2-40B4-BE49-F238E27FC236}">
                <a16:creationId xmlns:a16="http://schemas.microsoft.com/office/drawing/2014/main" id="{D781D799-958F-2C05-E686-637C87727F76}"/>
              </a:ext>
            </a:extLst>
          </p:cNvPr>
          <p:cNvSpPr txBox="1">
            <a:spLocks/>
          </p:cNvSpPr>
          <p:nvPr/>
        </p:nvSpPr>
        <p:spPr>
          <a:xfrm>
            <a:off x="297131" y="2247724"/>
            <a:ext cx="4405873" cy="28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4000"/>
              <a:buFont typeface="Abel"/>
              <a:buNone/>
              <a:defRPr sz="2200" b="1" i="0" u="none" strike="noStrike" cap="none">
                <a:solidFill>
                  <a:schemeClr val="lt1"/>
                </a:solidFill>
                <a:latin typeface="Abel"/>
                <a:ea typeface="Abel"/>
                <a:cs typeface="Abel"/>
                <a:sym typeface="Abel"/>
              </a:defRPr>
            </a:lvl1pPr>
            <a:lvl2pPr marR="0" lvl="1"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2pPr>
            <a:lvl3pPr marR="0" lvl="2"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3pPr>
            <a:lvl4pPr marR="0" lvl="3"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4pPr>
            <a:lvl5pPr marR="0" lvl="4"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5pPr>
            <a:lvl6pPr marR="0" lvl="5"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6pPr>
            <a:lvl7pPr marR="0" lvl="6"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7pPr>
            <a:lvl8pPr marR="0" lvl="7"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8pPr>
            <a:lvl9pPr marR="0" lvl="8"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9pPr>
          </a:lstStyle>
          <a:p>
            <a:r>
              <a:rPr lang="pt-PT" dirty="0">
                <a:solidFill>
                  <a:schemeClr val="accent5"/>
                </a:solidFill>
              </a:rPr>
              <a:t>4.           </a:t>
            </a:r>
            <a:r>
              <a:rPr lang="pt-PT" dirty="0" err="1">
                <a:solidFill>
                  <a:schemeClr val="accent5"/>
                </a:solidFill>
              </a:rPr>
              <a:t>Name</a:t>
            </a:r>
            <a:r>
              <a:rPr lang="pt-PT" dirty="0">
                <a:solidFill>
                  <a:schemeClr val="accent5"/>
                </a:solidFill>
              </a:rPr>
              <a:t>; </a:t>
            </a:r>
          </a:p>
        </p:txBody>
      </p:sp>
      <p:sp>
        <p:nvSpPr>
          <p:cNvPr id="640" name="Google Shape;673;p42">
            <a:extLst>
              <a:ext uri="{FF2B5EF4-FFF2-40B4-BE49-F238E27FC236}">
                <a16:creationId xmlns:a16="http://schemas.microsoft.com/office/drawing/2014/main" id="{1BE86437-2BB6-3509-72DE-FC144040EC88}"/>
              </a:ext>
            </a:extLst>
          </p:cNvPr>
          <p:cNvSpPr/>
          <p:nvPr/>
        </p:nvSpPr>
        <p:spPr>
          <a:xfrm flipH="1">
            <a:off x="558771" y="2675026"/>
            <a:ext cx="687800" cy="78650"/>
          </a:xfrm>
          <a:custGeom>
            <a:avLst/>
            <a:gdLst/>
            <a:ahLst/>
            <a:cxnLst/>
            <a:rect l="l" t="t" r="r" b="b"/>
            <a:pathLst>
              <a:path w="27512" h="1277" extrusionOk="0">
                <a:moveTo>
                  <a:pt x="17675" y="1"/>
                </a:moveTo>
                <a:cubicBezTo>
                  <a:pt x="17336" y="1"/>
                  <a:pt x="17018" y="52"/>
                  <a:pt x="16732" y="179"/>
                </a:cubicBezTo>
                <a:cubicBezTo>
                  <a:pt x="15906" y="528"/>
                  <a:pt x="13395" y="697"/>
                  <a:pt x="11870" y="697"/>
                </a:cubicBezTo>
                <a:cubicBezTo>
                  <a:pt x="11368" y="697"/>
                  <a:pt x="10974" y="679"/>
                  <a:pt x="10781" y="643"/>
                </a:cubicBezTo>
                <a:cubicBezTo>
                  <a:pt x="10159" y="572"/>
                  <a:pt x="9532" y="536"/>
                  <a:pt x="8908" y="536"/>
                </a:cubicBezTo>
                <a:cubicBezTo>
                  <a:pt x="8233" y="536"/>
                  <a:pt x="7561" y="578"/>
                  <a:pt x="6903" y="667"/>
                </a:cubicBezTo>
                <a:cubicBezTo>
                  <a:pt x="6714" y="696"/>
                  <a:pt x="6496" y="707"/>
                  <a:pt x="6259" y="707"/>
                </a:cubicBezTo>
                <a:cubicBezTo>
                  <a:pt x="5567" y="707"/>
                  <a:pt x="4713" y="615"/>
                  <a:pt x="3960" y="615"/>
                </a:cubicBezTo>
                <a:cubicBezTo>
                  <a:pt x="3669" y="615"/>
                  <a:pt x="3392" y="629"/>
                  <a:pt x="3147" y="667"/>
                </a:cubicBezTo>
                <a:cubicBezTo>
                  <a:pt x="2049" y="813"/>
                  <a:pt x="0" y="1277"/>
                  <a:pt x="0" y="1277"/>
                </a:cubicBezTo>
                <a:lnTo>
                  <a:pt x="27512" y="1277"/>
                </a:lnTo>
                <a:cubicBezTo>
                  <a:pt x="27512" y="1277"/>
                  <a:pt x="22195" y="960"/>
                  <a:pt x="20780" y="643"/>
                </a:cubicBezTo>
                <a:cubicBezTo>
                  <a:pt x="19753" y="408"/>
                  <a:pt x="18633" y="1"/>
                  <a:pt x="176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41" name="Google Shape;679;p42">
            <a:extLst>
              <a:ext uri="{FF2B5EF4-FFF2-40B4-BE49-F238E27FC236}">
                <a16:creationId xmlns:a16="http://schemas.microsoft.com/office/drawing/2014/main" id="{987A05DD-6BE3-9F3D-2C9A-BBF3A1D44A77}"/>
              </a:ext>
            </a:extLst>
          </p:cNvPr>
          <p:cNvSpPr txBox="1">
            <a:spLocks/>
          </p:cNvSpPr>
          <p:nvPr/>
        </p:nvSpPr>
        <p:spPr>
          <a:xfrm>
            <a:off x="299500" y="2504145"/>
            <a:ext cx="4405873" cy="28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4000"/>
              <a:buFont typeface="Abel"/>
              <a:buNone/>
              <a:defRPr sz="2200" b="1" i="0" u="none" strike="noStrike" cap="none">
                <a:solidFill>
                  <a:schemeClr val="lt1"/>
                </a:solidFill>
                <a:latin typeface="Abel"/>
                <a:ea typeface="Abel"/>
                <a:cs typeface="Abel"/>
                <a:sym typeface="Abel"/>
              </a:defRPr>
            </a:lvl1pPr>
            <a:lvl2pPr marR="0" lvl="1"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2pPr>
            <a:lvl3pPr marR="0" lvl="2"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3pPr>
            <a:lvl4pPr marR="0" lvl="3"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4pPr>
            <a:lvl5pPr marR="0" lvl="4"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5pPr>
            <a:lvl6pPr marR="0" lvl="5"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6pPr>
            <a:lvl7pPr marR="0" lvl="6"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7pPr>
            <a:lvl8pPr marR="0" lvl="7"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8pPr>
            <a:lvl9pPr marR="0" lvl="8"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9pPr>
          </a:lstStyle>
          <a:p>
            <a:r>
              <a:rPr lang="pt-PT" dirty="0">
                <a:solidFill>
                  <a:schemeClr val="accent5"/>
                </a:solidFill>
              </a:rPr>
              <a:t>5.           </a:t>
            </a:r>
            <a:r>
              <a:rPr lang="pt-PT" dirty="0" err="1">
                <a:solidFill>
                  <a:schemeClr val="accent5"/>
                </a:solidFill>
              </a:rPr>
              <a:t>Sex</a:t>
            </a:r>
            <a:r>
              <a:rPr lang="pt-PT" dirty="0">
                <a:solidFill>
                  <a:schemeClr val="accent5"/>
                </a:solidFill>
              </a:rPr>
              <a:t>; </a:t>
            </a:r>
          </a:p>
        </p:txBody>
      </p:sp>
      <p:sp>
        <p:nvSpPr>
          <p:cNvPr id="642" name="Google Shape;673;p42">
            <a:extLst>
              <a:ext uri="{FF2B5EF4-FFF2-40B4-BE49-F238E27FC236}">
                <a16:creationId xmlns:a16="http://schemas.microsoft.com/office/drawing/2014/main" id="{570043E2-1660-0A8B-6FA6-456CAC17E00E}"/>
              </a:ext>
            </a:extLst>
          </p:cNvPr>
          <p:cNvSpPr/>
          <p:nvPr/>
        </p:nvSpPr>
        <p:spPr>
          <a:xfrm flipH="1">
            <a:off x="558771" y="2959322"/>
            <a:ext cx="687800" cy="78650"/>
          </a:xfrm>
          <a:custGeom>
            <a:avLst/>
            <a:gdLst/>
            <a:ahLst/>
            <a:cxnLst/>
            <a:rect l="l" t="t" r="r" b="b"/>
            <a:pathLst>
              <a:path w="27512" h="1277" extrusionOk="0">
                <a:moveTo>
                  <a:pt x="17675" y="1"/>
                </a:moveTo>
                <a:cubicBezTo>
                  <a:pt x="17336" y="1"/>
                  <a:pt x="17018" y="52"/>
                  <a:pt x="16732" y="179"/>
                </a:cubicBezTo>
                <a:cubicBezTo>
                  <a:pt x="15906" y="528"/>
                  <a:pt x="13395" y="697"/>
                  <a:pt x="11870" y="697"/>
                </a:cubicBezTo>
                <a:cubicBezTo>
                  <a:pt x="11368" y="697"/>
                  <a:pt x="10974" y="679"/>
                  <a:pt x="10781" y="643"/>
                </a:cubicBezTo>
                <a:cubicBezTo>
                  <a:pt x="10159" y="572"/>
                  <a:pt x="9532" y="536"/>
                  <a:pt x="8908" y="536"/>
                </a:cubicBezTo>
                <a:cubicBezTo>
                  <a:pt x="8233" y="536"/>
                  <a:pt x="7561" y="578"/>
                  <a:pt x="6903" y="667"/>
                </a:cubicBezTo>
                <a:cubicBezTo>
                  <a:pt x="6714" y="696"/>
                  <a:pt x="6496" y="707"/>
                  <a:pt x="6259" y="707"/>
                </a:cubicBezTo>
                <a:cubicBezTo>
                  <a:pt x="5567" y="707"/>
                  <a:pt x="4713" y="615"/>
                  <a:pt x="3960" y="615"/>
                </a:cubicBezTo>
                <a:cubicBezTo>
                  <a:pt x="3669" y="615"/>
                  <a:pt x="3392" y="629"/>
                  <a:pt x="3147" y="667"/>
                </a:cubicBezTo>
                <a:cubicBezTo>
                  <a:pt x="2049" y="813"/>
                  <a:pt x="0" y="1277"/>
                  <a:pt x="0" y="1277"/>
                </a:cubicBezTo>
                <a:lnTo>
                  <a:pt x="27512" y="1277"/>
                </a:lnTo>
                <a:cubicBezTo>
                  <a:pt x="27512" y="1277"/>
                  <a:pt x="22195" y="960"/>
                  <a:pt x="20780" y="643"/>
                </a:cubicBezTo>
                <a:cubicBezTo>
                  <a:pt x="19753" y="408"/>
                  <a:pt x="18633" y="1"/>
                  <a:pt x="176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43" name="Google Shape;679;p42">
            <a:extLst>
              <a:ext uri="{FF2B5EF4-FFF2-40B4-BE49-F238E27FC236}">
                <a16:creationId xmlns:a16="http://schemas.microsoft.com/office/drawing/2014/main" id="{D5A31873-49AF-2EC4-5700-D2E32BAEDE4B}"/>
              </a:ext>
            </a:extLst>
          </p:cNvPr>
          <p:cNvSpPr txBox="1">
            <a:spLocks/>
          </p:cNvSpPr>
          <p:nvPr/>
        </p:nvSpPr>
        <p:spPr>
          <a:xfrm>
            <a:off x="299500" y="2788441"/>
            <a:ext cx="4405873" cy="28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4000"/>
              <a:buFont typeface="Abel"/>
              <a:buNone/>
              <a:defRPr sz="2200" b="1" i="0" u="none" strike="noStrike" cap="none">
                <a:solidFill>
                  <a:schemeClr val="lt1"/>
                </a:solidFill>
                <a:latin typeface="Abel"/>
                <a:ea typeface="Abel"/>
                <a:cs typeface="Abel"/>
                <a:sym typeface="Abel"/>
              </a:defRPr>
            </a:lvl1pPr>
            <a:lvl2pPr marR="0" lvl="1"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2pPr>
            <a:lvl3pPr marR="0" lvl="2"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3pPr>
            <a:lvl4pPr marR="0" lvl="3"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4pPr>
            <a:lvl5pPr marR="0" lvl="4"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5pPr>
            <a:lvl6pPr marR="0" lvl="5"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6pPr>
            <a:lvl7pPr marR="0" lvl="6"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7pPr>
            <a:lvl8pPr marR="0" lvl="7"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8pPr>
            <a:lvl9pPr marR="0" lvl="8"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9pPr>
          </a:lstStyle>
          <a:p>
            <a:r>
              <a:rPr lang="pt-PT" dirty="0">
                <a:solidFill>
                  <a:schemeClr val="accent5"/>
                </a:solidFill>
              </a:rPr>
              <a:t>6.           Age; </a:t>
            </a:r>
          </a:p>
        </p:txBody>
      </p:sp>
      <p:sp>
        <p:nvSpPr>
          <p:cNvPr id="644" name="Google Shape;673;p42">
            <a:extLst>
              <a:ext uri="{FF2B5EF4-FFF2-40B4-BE49-F238E27FC236}">
                <a16:creationId xmlns:a16="http://schemas.microsoft.com/office/drawing/2014/main" id="{7ECA89C1-EF7D-DAC6-A398-229A719327B2}"/>
              </a:ext>
            </a:extLst>
          </p:cNvPr>
          <p:cNvSpPr/>
          <p:nvPr/>
        </p:nvSpPr>
        <p:spPr>
          <a:xfrm flipH="1">
            <a:off x="558771" y="3239334"/>
            <a:ext cx="687800" cy="78650"/>
          </a:xfrm>
          <a:custGeom>
            <a:avLst/>
            <a:gdLst/>
            <a:ahLst/>
            <a:cxnLst/>
            <a:rect l="l" t="t" r="r" b="b"/>
            <a:pathLst>
              <a:path w="27512" h="1277" extrusionOk="0">
                <a:moveTo>
                  <a:pt x="17675" y="1"/>
                </a:moveTo>
                <a:cubicBezTo>
                  <a:pt x="17336" y="1"/>
                  <a:pt x="17018" y="52"/>
                  <a:pt x="16732" y="179"/>
                </a:cubicBezTo>
                <a:cubicBezTo>
                  <a:pt x="15906" y="528"/>
                  <a:pt x="13395" y="697"/>
                  <a:pt x="11870" y="697"/>
                </a:cubicBezTo>
                <a:cubicBezTo>
                  <a:pt x="11368" y="697"/>
                  <a:pt x="10974" y="679"/>
                  <a:pt x="10781" y="643"/>
                </a:cubicBezTo>
                <a:cubicBezTo>
                  <a:pt x="10159" y="572"/>
                  <a:pt x="9532" y="536"/>
                  <a:pt x="8908" y="536"/>
                </a:cubicBezTo>
                <a:cubicBezTo>
                  <a:pt x="8233" y="536"/>
                  <a:pt x="7561" y="578"/>
                  <a:pt x="6903" y="667"/>
                </a:cubicBezTo>
                <a:cubicBezTo>
                  <a:pt x="6714" y="696"/>
                  <a:pt x="6496" y="707"/>
                  <a:pt x="6259" y="707"/>
                </a:cubicBezTo>
                <a:cubicBezTo>
                  <a:pt x="5567" y="707"/>
                  <a:pt x="4713" y="615"/>
                  <a:pt x="3960" y="615"/>
                </a:cubicBezTo>
                <a:cubicBezTo>
                  <a:pt x="3669" y="615"/>
                  <a:pt x="3392" y="629"/>
                  <a:pt x="3147" y="667"/>
                </a:cubicBezTo>
                <a:cubicBezTo>
                  <a:pt x="2049" y="813"/>
                  <a:pt x="0" y="1277"/>
                  <a:pt x="0" y="1277"/>
                </a:cubicBezTo>
                <a:lnTo>
                  <a:pt x="27512" y="1277"/>
                </a:lnTo>
                <a:cubicBezTo>
                  <a:pt x="27512" y="1277"/>
                  <a:pt x="22195" y="960"/>
                  <a:pt x="20780" y="643"/>
                </a:cubicBezTo>
                <a:cubicBezTo>
                  <a:pt x="19753" y="408"/>
                  <a:pt x="18633" y="1"/>
                  <a:pt x="176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45" name="Google Shape;679;p42">
            <a:extLst>
              <a:ext uri="{FF2B5EF4-FFF2-40B4-BE49-F238E27FC236}">
                <a16:creationId xmlns:a16="http://schemas.microsoft.com/office/drawing/2014/main" id="{C4B64B76-A049-688C-04FA-E07001D24259}"/>
              </a:ext>
            </a:extLst>
          </p:cNvPr>
          <p:cNvSpPr txBox="1">
            <a:spLocks/>
          </p:cNvSpPr>
          <p:nvPr/>
        </p:nvSpPr>
        <p:spPr>
          <a:xfrm>
            <a:off x="299500" y="3068453"/>
            <a:ext cx="4405873" cy="28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4000"/>
              <a:buFont typeface="Abel"/>
              <a:buNone/>
              <a:defRPr sz="2200" b="1" i="0" u="none" strike="noStrike" cap="none">
                <a:solidFill>
                  <a:schemeClr val="lt1"/>
                </a:solidFill>
                <a:latin typeface="Abel"/>
                <a:ea typeface="Abel"/>
                <a:cs typeface="Abel"/>
                <a:sym typeface="Abel"/>
              </a:defRPr>
            </a:lvl1pPr>
            <a:lvl2pPr marR="0" lvl="1"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2pPr>
            <a:lvl3pPr marR="0" lvl="2"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3pPr>
            <a:lvl4pPr marR="0" lvl="3"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4pPr>
            <a:lvl5pPr marR="0" lvl="4"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5pPr>
            <a:lvl6pPr marR="0" lvl="5"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6pPr>
            <a:lvl7pPr marR="0" lvl="6"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7pPr>
            <a:lvl8pPr marR="0" lvl="7"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8pPr>
            <a:lvl9pPr marR="0" lvl="8"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9pPr>
          </a:lstStyle>
          <a:p>
            <a:r>
              <a:rPr lang="pt-PT" dirty="0">
                <a:solidFill>
                  <a:schemeClr val="accent5"/>
                </a:solidFill>
              </a:rPr>
              <a:t>7.           </a:t>
            </a:r>
            <a:r>
              <a:rPr lang="pt-PT" dirty="0" err="1">
                <a:solidFill>
                  <a:schemeClr val="accent5"/>
                </a:solidFill>
              </a:rPr>
              <a:t>Sibling</a:t>
            </a:r>
            <a:r>
              <a:rPr lang="pt-PT" dirty="0">
                <a:solidFill>
                  <a:schemeClr val="accent5"/>
                </a:solidFill>
              </a:rPr>
              <a:t>/</a:t>
            </a:r>
            <a:r>
              <a:rPr lang="pt-PT" dirty="0" err="1">
                <a:solidFill>
                  <a:schemeClr val="accent5"/>
                </a:solidFill>
              </a:rPr>
              <a:t>Spouse</a:t>
            </a:r>
            <a:r>
              <a:rPr lang="pt-PT" dirty="0">
                <a:solidFill>
                  <a:schemeClr val="accent5"/>
                </a:solidFill>
              </a:rPr>
              <a:t>; </a:t>
            </a:r>
          </a:p>
        </p:txBody>
      </p:sp>
      <p:sp>
        <p:nvSpPr>
          <p:cNvPr id="646" name="Google Shape;673;p42">
            <a:extLst>
              <a:ext uri="{FF2B5EF4-FFF2-40B4-BE49-F238E27FC236}">
                <a16:creationId xmlns:a16="http://schemas.microsoft.com/office/drawing/2014/main" id="{68D7E2F2-B9B8-AE95-7CCF-CBF7D540EBF7}"/>
              </a:ext>
            </a:extLst>
          </p:cNvPr>
          <p:cNvSpPr/>
          <p:nvPr/>
        </p:nvSpPr>
        <p:spPr>
          <a:xfrm flipH="1">
            <a:off x="558771" y="3523630"/>
            <a:ext cx="687800" cy="78650"/>
          </a:xfrm>
          <a:custGeom>
            <a:avLst/>
            <a:gdLst/>
            <a:ahLst/>
            <a:cxnLst/>
            <a:rect l="l" t="t" r="r" b="b"/>
            <a:pathLst>
              <a:path w="27512" h="1277" extrusionOk="0">
                <a:moveTo>
                  <a:pt x="17675" y="1"/>
                </a:moveTo>
                <a:cubicBezTo>
                  <a:pt x="17336" y="1"/>
                  <a:pt x="17018" y="52"/>
                  <a:pt x="16732" y="179"/>
                </a:cubicBezTo>
                <a:cubicBezTo>
                  <a:pt x="15906" y="528"/>
                  <a:pt x="13395" y="697"/>
                  <a:pt x="11870" y="697"/>
                </a:cubicBezTo>
                <a:cubicBezTo>
                  <a:pt x="11368" y="697"/>
                  <a:pt x="10974" y="679"/>
                  <a:pt x="10781" y="643"/>
                </a:cubicBezTo>
                <a:cubicBezTo>
                  <a:pt x="10159" y="572"/>
                  <a:pt x="9532" y="536"/>
                  <a:pt x="8908" y="536"/>
                </a:cubicBezTo>
                <a:cubicBezTo>
                  <a:pt x="8233" y="536"/>
                  <a:pt x="7561" y="578"/>
                  <a:pt x="6903" y="667"/>
                </a:cubicBezTo>
                <a:cubicBezTo>
                  <a:pt x="6714" y="696"/>
                  <a:pt x="6496" y="707"/>
                  <a:pt x="6259" y="707"/>
                </a:cubicBezTo>
                <a:cubicBezTo>
                  <a:pt x="5567" y="707"/>
                  <a:pt x="4713" y="615"/>
                  <a:pt x="3960" y="615"/>
                </a:cubicBezTo>
                <a:cubicBezTo>
                  <a:pt x="3669" y="615"/>
                  <a:pt x="3392" y="629"/>
                  <a:pt x="3147" y="667"/>
                </a:cubicBezTo>
                <a:cubicBezTo>
                  <a:pt x="2049" y="813"/>
                  <a:pt x="0" y="1277"/>
                  <a:pt x="0" y="1277"/>
                </a:cubicBezTo>
                <a:lnTo>
                  <a:pt x="27512" y="1277"/>
                </a:lnTo>
                <a:cubicBezTo>
                  <a:pt x="27512" y="1277"/>
                  <a:pt x="22195" y="960"/>
                  <a:pt x="20780" y="643"/>
                </a:cubicBezTo>
                <a:cubicBezTo>
                  <a:pt x="19753" y="408"/>
                  <a:pt x="18633" y="1"/>
                  <a:pt x="176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47" name="Google Shape;679;p42">
            <a:extLst>
              <a:ext uri="{FF2B5EF4-FFF2-40B4-BE49-F238E27FC236}">
                <a16:creationId xmlns:a16="http://schemas.microsoft.com/office/drawing/2014/main" id="{5263634D-3C7E-3A85-481B-C04833DA18DA}"/>
              </a:ext>
            </a:extLst>
          </p:cNvPr>
          <p:cNvSpPr txBox="1">
            <a:spLocks/>
          </p:cNvSpPr>
          <p:nvPr/>
        </p:nvSpPr>
        <p:spPr>
          <a:xfrm>
            <a:off x="299500" y="3352749"/>
            <a:ext cx="4405873" cy="28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4000"/>
              <a:buFont typeface="Abel"/>
              <a:buNone/>
              <a:defRPr sz="2200" b="1" i="0" u="none" strike="noStrike" cap="none">
                <a:solidFill>
                  <a:schemeClr val="lt1"/>
                </a:solidFill>
                <a:latin typeface="Abel"/>
                <a:ea typeface="Abel"/>
                <a:cs typeface="Abel"/>
                <a:sym typeface="Abel"/>
              </a:defRPr>
            </a:lvl1pPr>
            <a:lvl2pPr marR="0" lvl="1"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2pPr>
            <a:lvl3pPr marR="0" lvl="2"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3pPr>
            <a:lvl4pPr marR="0" lvl="3"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4pPr>
            <a:lvl5pPr marR="0" lvl="4"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5pPr>
            <a:lvl6pPr marR="0" lvl="5"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6pPr>
            <a:lvl7pPr marR="0" lvl="6"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7pPr>
            <a:lvl8pPr marR="0" lvl="7"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8pPr>
            <a:lvl9pPr marR="0" lvl="8"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9pPr>
          </a:lstStyle>
          <a:p>
            <a:r>
              <a:rPr lang="pt-PT" dirty="0">
                <a:solidFill>
                  <a:schemeClr val="accent5"/>
                </a:solidFill>
              </a:rPr>
              <a:t>8.           </a:t>
            </a:r>
            <a:r>
              <a:rPr lang="pt-PT" dirty="0" err="1">
                <a:solidFill>
                  <a:schemeClr val="accent5"/>
                </a:solidFill>
              </a:rPr>
              <a:t>Parent</a:t>
            </a:r>
            <a:r>
              <a:rPr lang="pt-PT" dirty="0">
                <a:solidFill>
                  <a:schemeClr val="accent5"/>
                </a:solidFill>
              </a:rPr>
              <a:t>/</a:t>
            </a:r>
            <a:r>
              <a:rPr lang="pt-PT" dirty="0" err="1">
                <a:solidFill>
                  <a:schemeClr val="accent5"/>
                </a:solidFill>
              </a:rPr>
              <a:t>Children</a:t>
            </a:r>
            <a:r>
              <a:rPr lang="pt-PT" dirty="0">
                <a:solidFill>
                  <a:schemeClr val="accent5"/>
                </a:solidFill>
              </a:rPr>
              <a:t>; </a:t>
            </a:r>
          </a:p>
        </p:txBody>
      </p:sp>
      <p:sp>
        <p:nvSpPr>
          <p:cNvPr id="648" name="Google Shape;673;p42">
            <a:extLst>
              <a:ext uri="{FF2B5EF4-FFF2-40B4-BE49-F238E27FC236}">
                <a16:creationId xmlns:a16="http://schemas.microsoft.com/office/drawing/2014/main" id="{687A5CDC-DA56-CE02-369E-CF49CEAB5F71}"/>
              </a:ext>
            </a:extLst>
          </p:cNvPr>
          <p:cNvSpPr/>
          <p:nvPr/>
        </p:nvSpPr>
        <p:spPr>
          <a:xfrm flipH="1">
            <a:off x="552402" y="3794920"/>
            <a:ext cx="687800" cy="78650"/>
          </a:xfrm>
          <a:custGeom>
            <a:avLst/>
            <a:gdLst/>
            <a:ahLst/>
            <a:cxnLst/>
            <a:rect l="l" t="t" r="r" b="b"/>
            <a:pathLst>
              <a:path w="27512" h="1277" extrusionOk="0">
                <a:moveTo>
                  <a:pt x="17675" y="1"/>
                </a:moveTo>
                <a:cubicBezTo>
                  <a:pt x="17336" y="1"/>
                  <a:pt x="17018" y="52"/>
                  <a:pt x="16732" y="179"/>
                </a:cubicBezTo>
                <a:cubicBezTo>
                  <a:pt x="15906" y="528"/>
                  <a:pt x="13395" y="697"/>
                  <a:pt x="11870" y="697"/>
                </a:cubicBezTo>
                <a:cubicBezTo>
                  <a:pt x="11368" y="697"/>
                  <a:pt x="10974" y="679"/>
                  <a:pt x="10781" y="643"/>
                </a:cubicBezTo>
                <a:cubicBezTo>
                  <a:pt x="10159" y="572"/>
                  <a:pt x="9532" y="536"/>
                  <a:pt x="8908" y="536"/>
                </a:cubicBezTo>
                <a:cubicBezTo>
                  <a:pt x="8233" y="536"/>
                  <a:pt x="7561" y="578"/>
                  <a:pt x="6903" y="667"/>
                </a:cubicBezTo>
                <a:cubicBezTo>
                  <a:pt x="6714" y="696"/>
                  <a:pt x="6496" y="707"/>
                  <a:pt x="6259" y="707"/>
                </a:cubicBezTo>
                <a:cubicBezTo>
                  <a:pt x="5567" y="707"/>
                  <a:pt x="4713" y="615"/>
                  <a:pt x="3960" y="615"/>
                </a:cubicBezTo>
                <a:cubicBezTo>
                  <a:pt x="3669" y="615"/>
                  <a:pt x="3392" y="629"/>
                  <a:pt x="3147" y="667"/>
                </a:cubicBezTo>
                <a:cubicBezTo>
                  <a:pt x="2049" y="813"/>
                  <a:pt x="0" y="1277"/>
                  <a:pt x="0" y="1277"/>
                </a:cubicBezTo>
                <a:lnTo>
                  <a:pt x="27512" y="1277"/>
                </a:lnTo>
                <a:cubicBezTo>
                  <a:pt x="27512" y="1277"/>
                  <a:pt x="22195" y="960"/>
                  <a:pt x="20780" y="643"/>
                </a:cubicBezTo>
                <a:cubicBezTo>
                  <a:pt x="19753" y="408"/>
                  <a:pt x="18633" y="1"/>
                  <a:pt x="176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49" name="Google Shape;679;p42">
            <a:extLst>
              <a:ext uri="{FF2B5EF4-FFF2-40B4-BE49-F238E27FC236}">
                <a16:creationId xmlns:a16="http://schemas.microsoft.com/office/drawing/2014/main" id="{72A3D16D-204E-DE90-4DF9-568A05A26E8C}"/>
              </a:ext>
            </a:extLst>
          </p:cNvPr>
          <p:cNvSpPr txBox="1">
            <a:spLocks/>
          </p:cNvSpPr>
          <p:nvPr/>
        </p:nvSpPr>
        <p:spPr>
          <a:xfrm>
            <a:off x="293131" y="3624039"/>
            <a:ext cx="4405873" cy="28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4000"/>
              <a:buFont typeface="Abel"/>
              <a:buNone/>
              <a:defRPr sz="2200" b="1" i="0" u="none" strike="noStrike" cap="none">
                <a:solidFill>
                  <a:schemeClr val="lt1"/>
                </a:solidFill>
                <a:latin typeface="Abel"/>
                <a:ea typeface="Abel"/>
                <a:cs typeface="Abel"/>
                <a:sym typeface="Abel"/>
              </a:defRPr>
            </a:lvl1pPr>
            <a:lvl2pPr marR="0" lvl="1"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2pPr>
            <a:lvl3pPr marR="0" lvl="2"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3pPr>
            <a:lvl4pPr marR="0" lvl="3"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4pPr>
            <a:lvl5pPr marR="0" lvl="4"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5pPr>
            <a:lvl6pPr marR="0" lvl="5"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6pPr>
            <a:lvl7pPr marR="0" lvl="6"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7pPr>
            <a:lvl8pPr marR="0" lvl="7"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8pPr>
            <a:lvl9pPr marR="0" lvl="8"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9pPr>
          </a:lstStyle>
          <a:p>
            <a:r>
              <a:rPr lang="pt-PT" dirty="0">
                <a:solidFill>
                  <a:schemeClr val="accent5"/>
                </a:solidFill>
              </a:rPr>
              <a:t>9.           Ticket; </a:t>
            </a:r>
          </a:p>
        </p:txBody>
      </p:sp>
      <p:sp>
        <p:nvSpPr>
          <p:cNvPr id="650" name="Google Shape;673;p42">
            <a:extLst>
              <a:ext uri="{FF2B5EF4-FFF2-40B4-BE49-F238E27FC236}">
                <a16:creationId xmlns:a16="http://schemas.microsoft.com/office/drawing/2014/main" id="{114318EF-06C9-C7C7-E7BE-6012BBC840C7}"/>
              </a:ext>
            </a:extLst>
          </p:cNvPr>
          <p:cNvSpPr/>
          <p:nvPr/>
        </p:nvSpPr>
        <p:spPr>
          <a:xfrm flipH="1">
            <a:off x="3909774" y="1553294"/>
            <a:ext cx="687800" cy="78650"/>
          </a:xfrm>
          <a:custGeom>
            <a:avLst/>
            <a:gdLst/>
            <a:ahLst/>
            <a:cxnLst/>
            <a:rect l="l" t="t" r="r" b="b"/>
            <a:pathLst>
              <a:path w="27512" h="1277" extrusionOk="0">
                <a:moveTo>
                  <a:pt x="17675" y="1"/>
                </a:moveTo>
                <a:cubicBezTo>
                  <a:pt x="17336" y="1"/>
                  <a:pt x="17018" y="52"/>
                  <a:pt x="16732" y="179"/>
                </a:cubicBezTo>
                <a:cubicBezTo>
                  <a:pt x="15906" y="528"/>
                  <a:pt x="13395" y="697"/>
                  <a:pt x="11870" y="697"/>
                </a:cubicBezTo>
                <a:cubicBezTo>
                  <a:pt x="11368" y="697"/>
                  <a:pt x="10974" y="679"/>
                  <a:pt x="10781" y="643"/>
                </a:cubicBezTo>
                <a:cubicBezTo>
                  <a:pt x="10159" y="572"/>
                  <a:pt x="9532" y="536"/>
                  <a:pt x="8908" y="536"/>
                </a:cubicBezTo>
                <a:cubicBezTo>
                  <a:pt x="8233" y="536"/>
                  <a:pt x="7561" y="578"/>
                  <a:pt x="6903" y="667"/>
                </a:cubicBezTo>
                <a:cubicBezTo>
                  <a:pt x="6714" y="696"/>
                  <a:pt x="6496" y="707"/>
                  <a:pt x="6259" y="707"/>
                </a:cubicBezTo>
                <a:cubicBezTo>
                  <a:pt x="5567" y="707"/>
                  <a:pt x="4713" y="615"/>
                  <a:pt x="3960" y="615"/>
                </a:cubicBezTo>
                <a:cubicBezTo>
                  <a:pt x="3669" y="615"/>
                  <a:pt x="3392" y="629"/>
                  <a:pt x="3147" y="667"/>
                </a:cubicBezTo>
                <a:cubicBezTo>
                  <a:pt x="2049" y="813"/>
                  <a:pt x="0" y="1277"/>
                  <a:pt x="0" y="1277"/>
                </a:cubicBezTo>
                <a:lnTo>
                  <a:pt x="27512" y="1277"/>
                </a:lnTo>
                <a:cubicBezTo>
                  <a:pt x="27512" y="1277"/>
                  <a:pt x="22195" y="960"/>
                  <a:pt x="20780" y="643"/>
                </a:cubicBezTo>
                <a:cubicBezTo>
                  <a:pt x="19753" y="408"/>
                  <a:pt x="18633" y="1"/>
                  <a:pt x="176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51" name="Google Shape;679;p42">
            <a:extLst>
              <a:ext uri="{FF2B5EF4-FFF2-40B4-BE49-F238E27FC236}">
                <a16:creationId xmlns:a16="http://schemas.microsoft.com/office/drawing/2014/main" id="{F46EA12D-4319-95A1-FDD8-20CE9E3ABAC7}"/>
              </a:ext>
            </a:extLst>
          </p:cNvPr>
          <p:cNvSpPr txBox="1">
            <a:spLocks/>
          </p:cNvSpPr>
          <p:nvPr/>
        </p:nvSpPr>
        <p:spPr>
          <a:xfrm>
            <a:off x="3516343" y="1400152"/>
            <a:ext cx="4577434" cy="28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4000"/>
              <a:buFont typeface="Abel"/>
              <a:buNone/>
              <a:defRPr sz="2200" b="1" i="0" u="none" strike="noStrike" cap="none">
                <a:solidFill>
                  <a:schemeClr val="lt1"/>
                </a:solidFill>
                <a:latin typeface="Abel"/>
                <a:ea typeface="Abel"/>
                <a:cs typeface="Abel"/>
                <a:sym typeface="Abel"/>
              </a:defRPr>
            </a:lvl1pPr>
            <a:lvl2pPr marR="0" lvl="1"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2pPr>
            <a:lvl3pPr marR="0" lvl="2"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3pPr>
            <a:lvl4pPr marR="0" lvl="3"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4pPr>
            <a:lvl5pPr marR="0" lvl="4"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5pPr>
            <a:lvl6pPr marR="0" lvl="5"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6pPr>
            <a:lvl7pPr marR="0" lvl="6"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7pPr>
            <a:lvl8pPr marR="0" lvl="7"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8pPr>
            <a:lvl9pPr marR="0" lvl="8"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9pPr>
          </a:lstStyle>
          <a:p>
            <a:r>
              <a:rPr lang="pt-PT" dirty="0">
                <a:solidFill>
                  <a:schemeClr val="accent5"/>
                </a:solidFill>
              </a:rPr>
              <a:t>10.           Fare; </a:t>
            </a:r>
          </a:p>
        </p:txBody>
      </p:sp>
      <p:sp>
        <p:nvSpPr>
          <p:cNvPr id="652" name="Google Shape;673;p42">
            <a:extLst>
              <a:ext uri="{FF2B5EF4-FFF2-40B4-BE49-F238E27FC236}">
                <a16:creationId xmlns:a16="http://schemas.microsoft.com/office/drawing/2014/main" id="{95D6130F-C9AB-B6A6-2500-06B45A0FD431}"/>
              </a:ext>
            </a:extLst>
          </p:cNvPr>
          <p:cNvSpPr/>
          <p:nvPr/>
        </p:nvSpPr>
        <p:spPr>
          <a:xfrm flipH="1">
            <a:off x="3909774" y="1833306"/>
            <a:ext cx="687800" cy="78650"/>
          </a:xfrm>
          <a:custGeom>
            <a:avLst/>
            <a:gdLst/>
            <a:ahLst/>
            <a:cxnLst/>
            <a:rect l="l" t="t" r="r" b="b"/>
            <a:pathLst>
              <a:path w="27512" h="1277" extrusionOk="0">
                <a:moveTo>
                  <a:pt x="17675" y="1"/>
                </a:moveTo>
                <a:cubicBezTo>
                  <a:pt x="17336" y="1"/>
                  <a:pt x="17018" y="52"/>
                  <a:pt x="16732" y="179"/>
                </a:cubicBezTo>
                <a:cubicBezTo>
                  <a:pt x="15906" y="528"/>
                  <a:pt x="13395" y="697"/>
                  <a:pt x="11870" y="697"/>
                </a:cubicBezTo>
                <a:cubicBezTo>
                  <a:pt x="11368" y="697"/>
                  <a:pt x="10974" y="679"/>
                  <a:pt x="10781" y="643"/>
                </a:cubicBezTo>
                <a:cubicBezTo>
                  <a:pt x="10159" y="572"/>
                  <a:pt x="9532" y="536"/>
                  <a:pt x="8908" y="536"/>
                </a:cubicBezTo>
                <a:cubicBezTo>
                  <a:pt x="8233" y="536"/>
                  <a:pt x="7561" y="578"/>
                  <a:pt x="6903" y="667"/>
                </a:cubicBezTo>
                <a:cubicBezTo>
                  <a:pt x="6714" y="696"/>
                  <a:pt x="6496" y="707"/>
                  <a:pt x="6259" y="707"/>
                </a:cubicBezTo>
                <a:cubicBezTo>
                  <a:pt x="5567" y="707"/>
                  <a:pt x="4713" y="615"/>
                  <a:pt x="3960" y="615"/>
                </a:cubicBezTo>
                <a:cubicBezTo>
                  <a:pt x="3669" y="615"/>
                  <a:pt x="3392" y="629"/>
                  <a:pt x="3147" y="667"/>
                </a:cubicBezTo>
                <a:cubicBezTo>
                  <a:pt x="2049" y="813"/>
                  <a:pt x="0" y="1277"/>
                  <a:pt x="0" y="1277"/>
                </a:cubicBezTo>
                <a:lnTo>
                  <a:pt x="27512" y="1277"/>
                </a:lnTo>
                <a:cubicBezTo>
                  <a:pt x="27512" y="1277"/>
                  <a:pt x="22195" y="960"/>
                  <a:pt x="20780" y="643"/>
                </a:cubicBezTo>
                <a:cubicBezTo>
                  <a:pt x="19753" y="408"/>
                  <a:pt x="18633" y="1"/>
                  <a:pt x="176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53" name="Google Shape;679;p42">
            <a:extLst>
              <a:ext uri="{FF2B5EF4-FFF2-40B4-BE49-F238E27FC236}">
                <a16:creationId xmlns:a16="http://schemas.microsoft.com/office/drawing/2014/main" id="{84F25FE5-4F24-2695-5D59-75207F999137}"/>
              </a:ext>
            </a:extLst>
          </p:cNvPr>
          <p:cNvSpPr txBox="1">
            <a:spLocks/>
          </p:cNvSpPr>
          <p:nvPr/>
        </p:nvSpPr>
        <p:spPr>
          <a:xfrm>
            <a:off x="3519529" y="1662425"/>
            <a:ext cx="4536848" cy="28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4000"/>
              <a:buFont typeface="Abel"/>
              <a:buNone/>
              <a:defRPr sz="2200" b="1" i="0" u="none" strike="noStrike" cap="none">
                <a:solidFill>
                  <a:schemeClr val="lt1"/>
                </a:solidFill>
                <a:latin typeface="Abel"/>
                <a:ea typeface="Abel"/>
                <a:cs typeface="Abel"/>
                <a:sym typeface="Abel"/>
              </a:defRPr>
            </a:lvl1pPr>
            <a:lvl2pPr marR="0" lvl="1"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2pPr>
            <a:lvl3pPr marR="0" lvl="2"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3pPr>
            <a:lvl4pPr marR="0" lvl="3"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4pPr>
            <a:lvl5pPr marR="0" lvl="4"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5pPr>
            <a:lvl6pPr marR="0" lvl="5"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6pPr>
            <a:lvl7pPr marR="0" lvl="6"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7pPr>
            <a:lvl8pPr marR="0" lvl="7"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8pPr>
            <a:lvl9pPr marR="0" lvl="8"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9pPr>
          </a:lstStyle>
          <a:p>
            <a:r>
              <a:rPr lang="pt-PT" dirty="0">
                <a:solidFill>
                  <a:schemeClr val="accent5"/>
                </a:solidFill>
              </a:rPr>
              <a:t>11.           </a:t>
            </a:r>
            <a:r>
              <a:rPr lang="pt-PT" dirty="0" err="1">
                <a:solidFill>
                  <a:schemeClr val="accent5"/>
                </a:solidFill>
              </a:rPr>
              <a:t>Cabin</a:t>
            </a:r>
            <a:r>
              <a:rPr lang="pt-PT" dirty="0">
                <a:solidFill>
                  <a:schemeClr val="accent5"/>
                </a:solidFill>
              </a:rPr>
              <a:t>; </a:t>
            </a:r>
          </a:p>
        </p:txBody>
      </p:sp>
      <p:sp>
        <p:nvSpPr>
          <p:cNvPr id="654" name="Google Shape;673;p42">
            <a:extLst>
              <a:ext uri="{FF2B5EF4-FFF2-40B4-BE49-F238E27FC236}">
                <a16:creationId xmlns:a16="http://schemas.microsoft.com/office/drawing/2014/main" id="{AF7FE69B-35C3-FFA0-13B9-CCDC691CDED0}"/>
              </a:ext>
            </a:extLst>
          </p:cNvPr>
          <p:cNvSpPr/>
          <p:nvPr/>
        </p:nvSpPr>
        <p:spPr>
          <a:xfrm flipH="1">
            <a:off x="3909774" y="2117602"/>
            <a:ext cx="687800" cy="78650"/>
          </a:xfrm>
          <a:custGeom>
            <a:avLst/>
            <a:gdLst/>
            <a:ahLst/>
            <a:cxnLst/>
            <a:rect l="l" t="t" r="r" b="b"/>
            <a:pathLst>
              <a:path w="27512" h="1277" extrusionOk="0">
                <a:moveTo>
                  <a:pt x="17675" y="1"/>
                </a:moveTo>
                <a:cubicBezTo>
                  <a:pt x="17336" y="1"/>
                  <a:pt x="17018" y="52"/>
                  <a:pt x="16732" y="179"/>
                </a:cubicBezTo>
                <a:cubicBezTo>
                  <a:pt x="15906" y="528"/>
                  <a:pt x="13395" y="697"/>
                  <a:pt x="11870" y="697"/>
                </a:cubicBezTo>
                <a:cubicBezTo>
                  <a:pt x="11368" y="697"/>
                  <a:pt x="10974" y="679"/>
                  <a:pt x="10781" y="643"/>
                </a:cubicBezTo>
                <a:cubicBezTo>
                  <a:pt x="10159" y="572"/>
                  <a:pt x="9532" y="536"/>
                  <a:pt x="8908" y="536"/>
                </a:cubicBezTo>
                <a:cubicBezTo>
                  <a:pt x="8233" y="536"/>
                  <a:pt x="7561" y="578"/>
                  <a:pt x="6903" y="667"/>
                </a:cubicBezTo>
                <a:cubicBezTo>
                  <a:pt x="6714" y="696"/>
                  <a:pt x="6496" y="707"/>
                  <a:pt x="6259" y="707"/>
                </a:cubicBezTo>
                <a:cubicBezTo>
                  <a:pt x="5567" y="707"/>
                  <a:pt x="4713" y="615"/>
                  <a:pt x="3960" y="615"/>
                </a:cubicBezTo>
                <a:cubicBezTo>
                  <a:pt x="3669" y="615"/>
                  <a:pt x="3392" y="629"/>
                  <a:pt x="3147" y="667"/>
                </a:cubicBezTo>
                <a:cubicBezTo>
                  <a:pt x="2049" y="813"/>
                  <a:pt x="0" y="1277"/>
                  <a:pt x="0" y="1277"/>
                </a:cubicBezTo>
                <a:lnTo>
                  <a:pt x="27512" y="1277"/>
                </a:lnTo>
                <a:cubicBezTo>
                  <a:pt x="27512" y="1277"/>
                  <a:pt x="22195" y="960"/>
                  <a:pt x="20780" y="643"/>
                </a:cubicBezTo>
                <a:cubicBezTo>
                  <a:pt x="19753" y="408"/>
                  <a:pt x="18633" y="1"/>
                  <a:pt x="176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55" name="Google Shape;679;p42">
            <a:extLst>
              <a:ext uri="{FF2B5EF4-FFF2-40B4-BE49-F238E27FC236}">
                <a16:creationId xmlns:a16="http://schemas.microsoft.com/office/drawing/2014/main" id="{C91BA0FF-1990-6C2C-170D-FDA34582DDC6}"/>
              </a:ext>
            </a:extLst>
          </p:cNvPr>
          <p:cNvSpPr txBox="1">
            <a:spLocks/>
          </p:cNvSpPr>
          <p:nvPr/>
        </p:nvSpPr>
        <p:spPr>
          <a:xfrm>
            <a:off x="3519529" y="1946721"/>
            <a:ext cx="4536847" cy="28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4000"/>
              <a:buFont typeface="Abel"/>
              <a:buNone/>
              <a:defRPr sz="2200" b="1" i="0" u="none" strike="noStrike" cap="none">
                <a:solidFill>
                  <a:schemeClr val="lt1"/>
                </a:solidFill>
                <a:latin typeface="Abel"/>
                <a:ea typeface="Abel"/>
                <a:cs typeface="Abel"/>
                <a:sym typeface="Abel"/>
              </a:defRPr>
            </a:lvl1pPr>
            <a:lvl2pPr marR="0" lvl="1"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2pPr>
            <a:lvl3pPr marR="0" lvl="2"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3pPr>
            <a:lvl4pPr marR="0" lvl="3"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4pPr>
            <a:lvl5pPr marR="0" lvl="4"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5pPr>
            <a:lvl6pPr marR="0" lvl="5"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6pPr>
            <a:lvl7pPr marR="0" lvl="6"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7pPr>
            <a:lvl8pPr marR="0" lvl="7"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8pPr>
            <a:lvl9pPr marR="0" lvl="8"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9pPr>
          </a:lstStyle>
          <a:p>
            <a:r>
              <a:rPr lang="pt-PT" dirty="0">
                <a:solidFill>
                  <a:schemeClr val="accent5"/>
                </a:solidFill>
              </a:rPr>
              <a:t>12.           </a:t>
            </a:r>
            <a:r>
              <a:rPr lang="pt-PT" dirty="0" err="1">
                <a:solidFill>
                  <a:schemeClr val="accent5"/>
                </a:solidFill>
              </a:rPr>
              <a:t>Embarked</a:t>
            </a:r>
            <a:r>
              <a:rPr lang="pt-PT" dirty="0">
                <a:solidFill>
                  <a:schemeClr val="accent5"/>
                </a:solidFill>
              </a:rPr>
              <a:t>; </a:t>
            </a:r>
          </a:p>
        </p:txBody>
      </p:sp>
      <p:sp>
        <p:nvSpPr>
          <p:cNvPr id="666" name="Google Shape;673;p42">
            <a:extLst>
              <a:ext uri="{FF2B5EF4-FFF2-40B4-BE49-F238E27FC236}">
                <a16:creationId xmlns:a16="http://schemas.microsoft.com/office/drawing/2014/main" id="{270A45B9-5392-90B0-A8CF-42FE91E08E0C}"/>
              </a:ext>
            </a:extLst>
          </p:cNvPr>
          <p:cNvSpPr/>
          <p:nvPr/>
        </p:nvSpPr>
        <p:spPr>
          <a:xfrm flipH="1">
            <a:off x="3909774" y="2398402"/>
            <a:ext cx="687800" cy="78650"/>
          </a:xfrm>
          <a:custGeom>
            <a:avLst/>
            <a:gdLst/>
            <a:ahLst/>
            <a:cxnLst/>
            <a:rect l="l" t="t" r="r" b="b"/>
            <a:pathLst>
              <a:path w="27512" h="1277" extrusionOk="0">
                <a:moveTo>
                  <a:pt x="17675" y="1"/>
                </a:moveTo>
                <a:cubicBezTo>
                  <a:pt x="17336" y="1"/>
                  <a:pt x="17018" y="52"/>
                  <a:pt x="16732" y="179"/>
                </a:cubicBezTo>
                <a:cubicBezTo>
                  <a:pt x="15906" y="528"/>
                  <a:pt x="13395" y="697"/>
                  <a:pt x="11870" y="697"/>
                </a:cubicBezTo>
                <a:cubicBezTo>
                  <a:pt x="11368" y="697"/>
                  <a:pt x="10974" y="679"/>
                  <a:pt x="10781" y="643"/>
                </a:cubicBezTo>
                <a:cubicBezTo>
                  <a:pt x="10159" y="572"/>
                  <a:pt x="9532" y="536"/>
                  <a:pt x="8908" y="536"/>
                </a:cubicBezTo>
                <a:cubicBezTo>
                  <a:pt x="8233" y="536"/>
                  <a:pt x="7561" y="578"/>
                  <a:pt x="6903" y="667"/>
                </a:cubicBezTo>
                <a:cubicBezTo>
                  <a:pt x="6714" y="696"/>
                  <a:pt x="6496" y="707"/>
                  <a:pt x="6259" y="707"/>
                </a:cubicBezTo>
                <a:cubicBezTo>
                  <a:pt x="5567" y="707"/>
                  <a:pt x="4713" y="615"/>
                  <a:pt x="3960" y="615"/>
                </a:cubicBezTo>
                <a:cubicBezTo>
                  <a:pt x="3669" y="615"/>
                  <a:pt x="3392" y="629"/>
                  <a:pt x="3147" y="667"/>
                </a:cubicBezTo>
                <a:cubicBezTo>
                  <a:pt x="2049" y="813"/>
                  <a:pt x="0" y="1277"/>
                  <a:pt x="0" y="1277"/>
                </a:cubicBezTo>
                <a:lnTo>
                  <a:pt x="27512" y="1277"/>
                </a:lnTo>
                <a:cubicBezTo>
                  <a:pt x="27512" y="1277"/>
                  <a:pt x="22195" y="960"/>
                  <a:pt x="20780" y="643"/>
                </a:cubicBezTo>
                <a:cubicBezTo>
                  <a:pt x="19753" y="408"/>
                  <a:pt x="18633" y="1"/>
                  <a:pt x="176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67" name="Google Shape;679;p42">
            <a:extLst>
              <a:ext uri="{FF2B5EF4-FFF2-40B4-BE49-F238E27FC236}">
                <a16:creationId xmlns:a16="http://schemas.microsoft.com/office/drawing/2014/main" id="{2ADE64FF-80B5-7BEA-B158-C5BCFAF4647B}"/>
              </a:ext>
            </a:extLst>
          </p:cNvPr>
          <p:cNvSpPr txBox="1">
            <a:spLocks/>
          </p:cNvSpPr>
          <p:nvPr/>
        </p:nvSpPr>
        <p:spPr>
          <a:xfrm>
            <a:off x="3519528" y="2226937"/>
            <a:ext cx="4536848" cy="28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4000"/>
              <a:buFont typeface="Abel"/>
              <a:buNone/>
              <a:defRPr sz="2200" b="1" i="0" u="none" strike="noStrike" cap="none">
                <a:solidFill>
                  <a:schemeClr val="lt1"/>
                </a:solidFill>
                <a:latin typeface="Abel"/>
                <a:ea typeface="Abel"/>
                <a:cs typeface="Abel"/>
                <a:sym typeface="Abel"/>
              </a:defRPr>
            </a:lvl1pPr>
            <a:lvl2pPr marR="0" lvl="1"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2pPr>
            <a:lvl3pPr marR="0" lvl="2"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3pPr>
            <a:lvl4pPr marR="0" lvl="3"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4pPr>
            <a:lvl5pPr marR="0" lvl="4"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5pPr>
            <a:lvl6pPr marR="0" lvl="5"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6pPr>
            <a:lvl7pPr marR="0" lvl="6"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7pPr>
            <a:lvl8pPr marR="0" lvl="7"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8pPr>
            <a:lvl9pPr marR="0" lvl="8"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9pPr>
          </a:lstStyle>
          <a:p>
            <a:r>
              <a:rPr lang="pt-PT" dirty="0">
                <a:solidFill>
                  <a:schemeClr val="accent5"/>
                </a:solidFill>
              </a:rPr>
              <a:t>13.           </a:t>
            </a:r>
            <a:r>
              <a:rPr lang="pt-PT" dirty="0" err="1">
                <a:solidFill>
                  <a:schemeClr val="accent5"/>
                </a:solidFill>
              </a:rPr>
              <a:t>Boat</a:t>
            </a:r>
            <a:r>
              <a:rPr lang="pt-PT" dirty="0">
                <a:solidFill>
                  <a:schemeClr val="accent5"/>
                </a:solidFill>
              </a:rPr>
              <a:t>; </a:t>
            </a:r>
          </a:p>
        </p:txBody>
      </p:sp>
      <p:sp>
        <p:nvSpPr>
          <p:cNvPr id="672" name="Google Shape;673;p42">
            <a:extLst>
              <a:ext uri="{FF2B5EF4-FFF2-40B4-BE49-F238E27FC236}">
                <a16:creationId xmlns:a16="http://schemas.microsoft.com/office/drawing/2014/main" id="{3B82705D-2329-298B-D8BF-6711C2AD93B8}"/>
              </a:ext>
            </a:extLst>
          </p:cNvPr>
          <p:cNvSpPr/>
          <p:nvPr/>
        </p:nvSpPr>
        <p:spPr>
          <a:xfrm flipH="1">
            <a:off x="3906589" y="2667417"/>
            <a:ext cx="687800" cy="78650"/>
          </a:xfrm>
          <a:custGeom>
            <a:avLst/>
            <a:gdLst/>
            <a:ahLst/>
            <a:cxnLst/>
            <a:rect l="l" t="t" r="r" b="b"/>
            <a:pathLst>
              <a:path w="27512" h="1277" extrusionOk="0">
                <a:moveTo>
                  <a:pt x="17675" y="1"/>
                </a:moveTo>
                <a:cubicBezTo>
                  <a:pt x="17336" y="1"/>
                  <a:pt x="17018" y="52"/>
                  <a:pt x="16732" y="179"/>
                </a:cubicBezTo>
                <a:cubicBezTo>
                  <a:pt x="15906" y="528"/>
                  <a:pt x="13395" y="697"/>
                  <a:pt x="11870" y="697"/>
                </a:cubicBezTo>
                <a:cubicBezTo>
                  <a:pt x="11368" y="697"/>
                  <a:pt x="10974" y="679"/>
                  <a:pt x="10781" y="643"/>
                </a:cubicBezTo>
                <a:cubicBezTo>
                  <a:pt x="10159" y="572"/>
                  <a:pt x="9532" y="536"/>
                  <a:pt x="8908" y="536"/>
                </a:cubicBezTo>
                <a:cubicBezTo>
                  <a:pt x="8233" y="536"/>
                  <a:pt x="7561" y="578"/>
                  <a:pt x="6903" y="667"/>
                </a:cubicBezTo>
                <a:cubicBezTo>
                  <a:pt x="6714" y="696"/>
                  <a:pt x="6496" y="707"/>
                  <a:pt x="6259" y="707"/>
                </a:cubicBezTo>
                <a:cubicBezTo>
                  <a:pt x="5567" y="707"/>
                  <a:pt x="4713" y="615"/>
                  <a:pt x="3960" y="615"/>
                </a:cubicBezTo>
                <a:cubicBezTo>
                  <a:pt x="3669" y="615"/>
                  <a:pt x="3392" y="629"/>
                  <a:pt x="3147" y="667"/>
                </a:cubicBezTo>
                <a:cubicBezTo>
                  <a:pt x="2049" y="813"/>
                  <a:pt x="0" y="1277"/>
                  <a:pt x="0" y="1277"/>
                </a:cubicBezTo>
                <a:lnTo>
                  <a:pt x="27512" y="1277"/>
                </a:lnTo>
                <a:cubicBezTo>
                  <a:pt x="27512" y="1277"/>
                  <a:pt x="22195" y="960"/>
                  <a:pt x="20780" y="643"/>
                </a:cubicBezTo>
                <a:cubicBezTo>
                  <a:pt x="19753" y="408"/>
                  <a:pt x="18633" y="1"/>
                  <a:pt x="176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704" name="Google Shape;679;p42">
            <a:extLst>
              <a:ext uri="{FF2B5EF4-FFF2-40B4-BE49-F238E27FC236}">
                <a16:creationId xmlns:a16="http://schemas.microsoft.com/office/drawing/2014/main" id="{CA6A57B6-E5EB-5C4C-5227-A9449290074C}"/>
              </a:ext>
            </a:extLst>
          </p:cNvPr>
          <p:cNvSpPr txBox="1">
            <a:spLocks/>
          </p:cNvSpPr>
          <p:nvPr/>
        </p:nvSpPr>
        <p:spPr>
          <a:xfrm>
            <a:off x="3516343" y="2506324"/>
            <a:ext cx="4536848" cy="28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4000"/>
              <a:buFont typeface="Abel"/>
              <a:buNone/>
              <a:defRPr sz="2200" b="1" i="0" u="none" strike="noStrike" cap="none">
                <a:solidFill>
                  <a:schemeClr val="lt1"/>
                </a:solidFill>
                <a:latin typeface="Abel"/>
                <a:ea typeface="Abel"/>
                <a:cs typeface="Abel"/>
                <a:sym typeface="Abel"/>
              </a:defRPr>
            </a:lvl1pPr>
            <a:lvl2pPr marR="0" lvl="1"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2pPr>
            <a:lvl3pPr marR="0" lvl="2"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3pPr>
            <a:lvl4pPr marR="0" lvl="3"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4pPr>
            <a:lvl5pPr marR="0" lvl="4"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5pPr>
            <a:lvl6pPr marR="0" lvl="5"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6pPr>
            <a:lvl7pPr marR="0" lvl="6"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7pPr>
            <a:lvl8pPr marR="0" lvl="7"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8pPr>
            <a:lvl9pPr marR="0" lvl="8"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9pPr>
          </a:lstStyle>
          <a:p>
            <a:r>
              <a:rPr lang="pt-PT" dirty="0">
                <a:solidFill>
                  <a:schemeClr val="accent5"/>
                </a:solidFill>
              </a:rPr>
              <a:t>14.           Body; </a:t>
            </a:r>
          </a:p>
        </p:txBody>
      </p:sp>
      <p:sp>
        <p:nvSpPr>
          <p:cNvPr id="705" name="Google Shape;673;p42">
            <a:extLst>
              <a:ext uri="{FF2B5EF4-FFF2-40B4-BE49-F238E27FC236}">
                <a16:creationId xmlns:a16="http://schemas.microsoft.com/office/drawing/2014/main" id="{789272B0-325C-646B-2A42-C771F1D888DA}"/>
              </a:ext>
            </a:extLst>
          </p:cNvPr>
          <p:cNvSpPr/>
          <p:nvPr/>
        </p:nvSpPr>
        <p:spPr>
          <a:xfrm flipH="1">
            <a:off x="558771" y="2130707"/>
            <a:ext cx="687800" cy="78650"/>
          </a:xfrm>
          <a:custGeom>
            <a:avLst/>
            <a:gdLst/>
            <a:ahLst/>
            <a:cxnLst/>
            <a:rect l="l" t="t" r="r" b="b"/>
            <a:pathLst>
              <a:path w="27512" h="1277" extrusionOk="0">
                <a:moveTo>
                  <a:pt x="17675" y="1"/>
                </a:moveTo>
                <a:cubicBezTo>
                  <a:pt x="17336" y="1"/>
                  <a:pt x="17018" y="52"/>
                  <a:pt x="16732" y="179"/>
                </a:cubicBezTo>
                <a:cubicBezTo>
                  <a:pt x="15906" y="528"/>
                  <a:pt x="13395" y="697"/>
                  <a:pt x="11870" y="697"/>
                </a:cubicBezTo>
                <a:cubicBezTo>
                  <a:pt x="11368" y="697"/>
                  <a:pt x="10974" y="679"/>
                  <a:pt x="10781" y="643"/>
                </a:cubicBezTo>
                <a:cubicBezTo>
                  <a:pt x="10159" y="572"/>
                  <a:pt x="9532" y="536"/>
                  <a:pt x="8908" y="536"/>
                </a:cubicBezTo>
                <a:cubicBezTo>
                  <a:pt x="8233" y="536"/>
                  <a:pt x="7561" y="578"/>
                  <a:pt x="6903" y="667"/>
                </a:cubicBezTo>
                <a:cubicBezTo>
                  <a:pt x="6714" y="696"/>
                  <a:pt x="6496" y="707"/>
                  <a:pt x="6259" y="707"/>
                </a:cubicBezTo>
                <a:cubicBezTo>
                  <a:pt x="5567" y="707"/>
                  <a:pt x="4713" y="615"/>
                  <a:pt x="3960" y="615"/>
                </a:cubicBezTo>
                <a:cubicBezTo>
                  <a:pt x="3669" y="615"/>
                  <a:pt x="3392" y="629"/>
                  <a:pt x="3147" y="667"/>
                </a:cubicBezTo>
                <a:cubicBezTo>
                  <a:pt x="2049" y="813"/>
                  <a:pt x="0" y="1277"/>
                  <a:pt x="0" y="1277"/>
                </a:cubicBezTo>
                <a:lnTo>
                  <a:pt x="27512" y="1277"/>
                </a:lnTo>
                <a:cubicBezTo>
                  <a:pt x="27512" y="1277"/>
                  <a:pt x="22195" y="960"/>
                  <a:pt x="20780" y="643"/>
                </a:cubicBezTo>
                <a:cubicBezTo>
                  <a:pt x="19753" y="408"/>
                  <a:pt x="18633" y="1"/>
                  <a:pt x="176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5"/>
              </a:solidFill>
            </a:endParaRPr>
          </a:p>
        </p:txBody>
      </p:sp>
      <p:sp>
        <p:nvSpPr>
          <p:cNvPr id="706" name="Google Shape;679;p42">
            <a:extLst>
              <a:ext uri="{FF2B5EF4-FFF2-40B4-BE49-F238E27FC236}">
                <a16:creationId xmlns:a16="http://schemas.microsoft.com/office/drawing/2014/main" id="{724CDF8A-E4A3-C536-F082-13219B352265}"/>
              </a:ext>
            </a:extLst>
          </p:cNvPr>
          <p:cNvSpPr txBox="1">
            <a:spLocks/>
          </p:cNvSpPr>
          <p:nvPr/>
        </p:nvSpPr>
        <p:spPr>
          <a:xfrm>
            <a:off x="294761" y="1976226"/>
            <a:ext cx="4379923" cy="28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4000"/>
              <a:buFont typeface="Abel"/>
              <a:buNone/>
              <a:defRPr sz="2200" b="1" i="0" u="none" strike="noStrike" cap="none">
                <a:solidFill>
                  <a:schemeClr val="lt1"/>
                </a:solidFill>
                <a:latin typeface="Abel"/>
                <a:ea typeface="Abel"/>
                <a:cs typeface="Abel"/>
                <a:sym typeface="Abel"/>
              </a:defRPr>
            </a:lvl1pPr>
            <a:lvl2pPr marR="0" lvl="1"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2pPr>
            <a:lvl3pPr marR="0" lvl="2"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3pPr>
            <a:lvl4pPr marR="0" lvl="3"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4pPr>
            <a:lvl5pPr marR="0" lvl="4"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5pPr>
            <a:lvl6pPr marR="0" lvl="5"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6pPr>
            <a:lvl7pPr marR="0" lvl="6"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7pPr>
            <a:lvl8pPr marR="0" lvl="7"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8pPr>
            <a:lvl9pPr marR="0" lvl="8" algn="ctr" rtl="0">
              <a:lnSpc>
                <a:spcPct val="100000"/>
              </a:lnSpc>
              <a:spcBef>
                <a:spcPts val="0"/>
              </a:spcBef>
              <a:spcAft>
                <a:spcPts val="0"/>
              </a:spcAft>
              <a:buClr>
                <a:schemeClr val="accent3"/>
              </a:buClr>
              <a:buSzPts val="4000"/>
              <a:buFont typeface="Abel"/>
              <a:buNone/>
              <a:defRPr sz="4000" b="0" i="0" u="none" strike="noStrike" cap="none">
                <a:solidFill>
                  <a:schemeClr val="accent3"/>
                </a:solidFill>
                <a:latin typeface="Abel"/>
                <a:ea typeface="Abel"/>
                <a:cs typeface="Abel"/>
                <a:sym typeface="Abel"/>
              </a:defRPr>
            </a:lvl9pPr>
          </a:lstStyle>
          <a:p>
            <a:r>
              <a:rPr lang="pt-PT" dirty="0">
                <a:solidFill>
                  <a:schemeClr val="accent5"/>
                </a:solidFill>
              </a:rPr>
              <a:t>3.           </a:t>
            </a:r>
            <a:r>
              <a:rPr lang="pt-PT" dirty="0" err="1">
                <a:solidFill>
                  <a:schemeClr val="accent5"/>
                </a:solidFill>
              </a:rPr>
              <a:t>Home</a:t>
            </a:r>
            <a:r>
              <a:rPr lang="pt-PT" dirty="0">
                <a:solidFill>
                  <a:schemeClr val="accent5"/>
                </a:solidFill>
              </a:rPr>
              <a:t> </a:t>
            </a:r>
            <a:r>
              <a:rPr lang="pt-PT" dirty="0" err="1">
                <a:solidFill>
                  <a:schemeClr val="accent5"/>
                </a:solidFill>
              </a:rPr>
              <a:t>destination</a:t>
            </a:r>
            <a:r>
              <a:rPr lang="pt-PT" dirty="0">
                <a:solidFill>
                  <a:schemeClr val="accent5"/>
                </a:solidFill>
              </a:rPr>
              <a:t>; </a:t>
            </a:r>
          </a:p>
        </p:txBody>
      </p:sp>
      <p:sp>
        <p:nvSpPr>
          <p:cNvPr id="714" name="Google Shape;677;p42">
            <a:extLst>
              <a:ext uri="{FF2B5EF4-FFF2-40B4-BE49-F238E27FC236}">
                <a16:creationId xmlns:a16="http://schemas.microsoft.com/office/drawing/2014/main" id="{AEE948A8-3D51-404D-723A-F6E025BD6035}"/>
              </a:ext>
            </a:extLst>
          </p:cNvPr>
          <p:cNvSpPr txBox="1">
            <a:spLocks/>
          </p:cNvSpPr>
          <p:nvPr/>
        </p:nvSpPr>
        <p:spPr>
          <a:xfrm rot="21292127">
            <a:off x="6243048" y="1299469"/>
            <a:ext cx="836905" cy="51872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000"/>
              <a:buFont typeface="Abel"/>
              <a:buNone/>
              <a:defRPr sz="3000" b="0" i="0" u="none" strike="noStrike" cap="none">
                <a:solidFill>
                  <a:schemeClr val="accent3"/>
                </a:solidFill>
                <a:latin typeface="Abel"/>
                <a:ea typeface="Abel"/>
                <a:cs typeface="Abel"/>
                <a:sym typeface="Abel"/>
              </a:defRPr>
            </a:lvl1pPr>
            <a:lvl2pPr marR="0" lvl="1" algn="l" rtl="0">
              <a:lnSpc>
                <a:spcPct val="100000"/>
              </a:lnSpc>
              <a:spcBef>
                <a:spcPts val="0"/>
              </a:spcBef>
              <a:spcAft>
                <a:spcPts val="0"/>
              </a:spcAft>
              <a:buClr>
                <a:srgbClr val="FFFFFF"/>
              </a:buClr>
              <a:buSzPts val="3000"/>
              <a:buFont typeface="Abel"/>
              <a:buNone/>
              <a:defRPr sz="3000" b="0" i="0" u="none" strike="noStrike" cap="none">
                <a:solidFill>
                  <a:srgbClr val="FFFFFF"/>
                </a:solidFill>
                <a:latin typeface="Abel"/>
                <a:ea typeface="Abel"/>
                <a:cs typeface="Abel"/>
                <a:sym typeface="Abel"/>
              </a:defRPr>
            </a:lvl2pPr>
            <a:lvl3pPr marR="0" lvl="2" algn="l" rtl="0">
              <a:lnSpc>
                <a:spcPct val="100000"/>
              </a:lnSpc>
              <a:spcBef>
                <a:spcPts val="0"/>
              </a:spcBef>
              <a:spcAft>
                <a:spcPts val="0"/>
              </a:spcAft>
              <a:buClr>
                <a:srgbClr val="FFFFFF"/>
              </a:buClr>
              <a:buSzPts val="3000"/>
              <a:buFont typeface="Abel"/>
              <a:buNone/>
              <a:defRPr sz="3000" b="0" i="0" u="none" strike="noStrike" cap="none">
                <a:solidFill>
                  <a:srgbClr val="FFFFFF"/>
                </a:solidFill>
                <a:latin typeface="Abel"/>
                <a:ea typeface="Abel"/>
                <a:cs typeface="Abel"/>
                <a:sym typeface="Abel"/>
              </a:defRPr>
            </a:lvl3pPr>
            <a:lvl4pPr marR="0" lvl="3" algn="l" rtl="0">
              <a:lnSpc>
                <a:spcPct val="100000"/>
              </a:lnSpc>
              <a:spcBef>
                <a:spcPts val="0"/>
              </a:spcBef>
              <a:spcAft>
                <a:spcPts val="0"/>
              </a:spcAft>
              <a:buClr>
                <a:srgbClr val="FFFFFF"/>
              </a:buClr>
              <a:buSzPts val="3000"/>
              <a:buFont typeface="Abel"/>
              <a:buNone/>
              <a:defRPr sz="3000" b="0" i="0" u="none" strike="noStrike" cap="none">
                <a:solidFill>
                  <a:srgbClr val="FFFFFF"/>
                </a:solidFill>
                <a:latin typeface="Abel"/>
                <a:ea typeface="Abel"/>
                <a:cs typeface="Abel"/>
                <a:sym typeface="Abel"/>
              </a:defRPr>
            </a:lvl4pPr>
            <a:lvl5pPr marR="0" lvl="4" algn="l" rtl="0">
              <a:lnSpc>
                <a:spcPct val="100000"/>
              </a:lnSpc>
              <a:spcBef>
                <a:spcPts val="0"/>
              </a:spcBef>
              <a:spcAft>
                <a:spcPts val="0"/>
              </a:spcAft>
              <a:buClr>
                <a:srgbClr val="FFFFFF"/>
              </a:buClr>
              <a:buSzPts val="3000"/>
              <a:buFont typeface="Abel"/>
              <a:buNone/>
              <a:defRPr sz="3000" b="0" i="0" u="none" strike="noStrike" cap="none">
                <a:solidFill>
                  <a:srgbClr val="FFFFFF"/>
                </a:solidFill>
                <a:latin typeface="Abel"/>
                <a:ea typeface="Abel"/>
                <a:cs typeface="Abel"/>
                <a:sym typeface="Abel"/>
              </a:defRPr>
            </a:lvl5pPr>
            <a:lvl6pPr marR="0" lvl="5" algn="l" rtl="0">
              <a:lnSpc>
                <a:spcPct val="100000"/>
              </a:lnSpc>
              <a:spcBef>
                <a:spcPts val="0"/>
              </a:spcBef>
              <a:spcAft>
                <a:spcPts val="0"/>
              </a:spcAft>
              <a:buClr>
                <a:srgbClr val="FFFFFF"/>
              </a:buClr>
              <a:buSzPts val="3000"/>
              <a:buFont typeface="Abel"/>
              <a:buNone/>
              <a:defRPr sz="3000" b="0" i="0" u="none" strike="noStrike" cap="none">
                <a:solidFill>
                  <a:srgbClr val="FFFFFF"/>
                </a:solidFill>
                <a:latin typeface="Abel"/>
                <a:ea typeface="Abel"/>
                <a:cs typeface="Abel"/>
                <a:sym typeface="Abel"/>
              </a:defRPr>
            </a:lvl6pPr>
            <a:lvl7pPr marR="0" lvl="6" algn="l" rtl="0">
              <a:lnSpc>
                <a:spcPct val="100000"/>
              </a:lnSpc>
              <a:spcBef>
                <a:spcPts val="0"/>
              </a:spcBef>
              <a:spcAft>
                <a:spcPts val="0"/>
              </a:spcAft>
              <a:buClr>
                <a:srgbClr val="FFFFFF"/>
              </a:buClr>
              <a:buSzPts val="3000"/>
              <a:buFont typeface="Abel"/>
              <a:buNone/>
              <a:defRPr sz="3000" b="0" i="0" u="none" strike="noStrike" cap="none">
                <a:solidFill>
                  <a:srgbClr val="FFFFFF"/>
                </a:solidFill>
                <a:latin typeface="Abel"/>
                <a:ea typeface="Abel"/>
                <a:cs typeface="Abel"/>
                <a:sym typeface="Abel"/>
              </a:defRPr>
            </a:lvl7pPr>
            <a:lvl8pPr marR="0" lvl="7" algn="l" rtl="0">
              <a:lnSpc>
                <a:spcPct val="100000"/>
              </a:lnSpc>
              <a:spcBef>
                <a:spcPts val="0"/>
              </a:spcBef>
              <a:spcAft>
                <a:spcPts val="0"/>
              </a:spcAft>
              <a:buClr>
                <a:srgbClr val="FFFFFF"/>
              </a:buClr>
              <a:buSzPts val="3000"/>
              <a:buFont typeface="Abel"/>
              <a:buNone/>
              <a:defRPr sz="3000" b="0" i="0" u="none" strike="noStrike" cap="none">
                <a:solidFill>
                  <a:srgbClr val="FFFFFF"/>
                </a:solidFill>
                <a:latin typeface="Abel"/>
                <a:ea typeface="Abel"/>
                <a:cs typeface="Abel"/>
                <a:sym typeface="Abel"/>
              </a:defRPr>
            </a:lvl8pPr>
            <a:lvl9pPr marR="0" lvl="8" algn="l" rtl="0">
              <a:lnSpc>
                <a:spcPct val="100000"/>
              </a:lnSpc>
              <a:spcBef>
                <a:spcPts val="0"/>
              </a:spcBef>
              <a:spcAft>
                <a:spcPts val="0"/>
              </a:spcAft>
              <a:buClr>
                <a:srgbClr val="FFFFFF"/>
              </a:buClr>
              <a:buSzPts val="3000"/>
              <a:buFont typeface="Abel"/>
              <a:buNone/>
              <a:defRPr sz="3000" b="0" i="0" u="none" strike="noStrike" cap="none">
                <a:solidFill>
                  <a:srgbClr val="FFFFFF"/>
                </a:solidFill>
                <a:latin typeface="Abel"/>
                <a:ea typeface="Abel"/>
                <a:cs typeface="Abel"/>
                <a:sym typeface="Abel"/>
              </a:defRPr>
            </a:lvl9pPr>
          </a:lstStyle>
          <a:p>
            <a:pPr>
              <a:buClr>
                <a:schemeClr val="dk1"/>
              </a:buClr>
              <a:buSzPts val="1100"/>
              <a:buFont typeface="Arial"/>
              <a:buNone/>
            </a:pPr>
            <a:r>
              <a:rPr lang="pt-PT" sz="1600" dirty="0" err="1">
                <a:solidFill>
                  <a:schemeClr val="bg2">
                    <a:lumMod val="75000"/>
                  </a:schemeClr>
                </a:solidFill>
              </a:rPr>
              <a:t>NaN</a:t>
            </a:r>
            <a:r>
              <a:rPr lang="pt-PT" sz="1600" dirty="0">
                <a:solidFill>
                  <a:schemeClr val="bg2">
                    <a:lumMod val="75000"/>
                  </a:schemeClr>
                </a:solidFill>
              </a:rPr>
              <a:t> </a:t>
            </a:r>
            <a:r>
              <a:rPr lang="pt-PT" sz="1600" dirty="0" err="1">
                <a:solidFill>
                  <a:schemeClr val="bg2">
                    <a:lumMod val="75000"/>
                  </a:schemeClr>
                </a:solidFill>
              </a:rPr>
              <a:t>Values</a:t>
            </a:r>
            <a:endParaRPr lang="pt-PT" sz="1600" dirty="0">
              <a:solidFill>
                <a:schemeClr val="bg2">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7"/>
        <p:cNvGrpSpPr/>
        <p:nvPr/>
      </p:nvGrpSpPr>
      <p:grpSpPr>
        <a:xfrm>
          <a:off x="0" y="0"/>
          <a:ext cx="0" cy="0"/>
          <a:chOff x="0" y="0"/>
          <a:chExt cx="0" cy="0"/>
        </a:xfrm>
      </p:grpSpPr>
      <p:grpSp>
        <p:nvGrpSpPr>
          <p:cNvPr id="21" name="Google Shape;1080;p51">
            <a:extLst>
              <a:ext uri="{FF2B5EF4-FFF2-40B4-BE49-F238E27FC236}">
                <a16:creationId xmlns:a16="http://schemas.microsoft.com/office/drawing/2014/main" id="{A4235D86-8F96-37FC-BCE6-F2A49B629523}"/>
              </a:ext>
            </a:extLst>
          </p:cNvPr>
          <p:cNvGrpSpPr/>
          <p:nvPr/>
        </p:nvGrpSpPr>
        <p:grpSpPr>
          <a:xfrm>
            <a:off x="3094984" y="1637981"/>
            <a:ext cx="1159124" cy="1159143"/>
            <a:chOff x="4297023" y="1592359"/>
            <a:chExt cx="1052219" cy="1052236"/>
          </a:xfrm>
        </p:grpSpPr>
        <p:sp>
          <p:nvSpPr>
            <p:cNvPr id="22" name="Google Shape;1081;p51">
              <a:extLst>
                <a:ext uri="{FF2B5EF4-FFF2-40B4-BE49-F238E27FC236}">
                  <a16:creationId xmlns:a16="http://schemas.microsoft.com/office/drawing/2014/main" id="{220510CF-8071-1ACF-1352-9C9FB109632F}"/>
                </a:ext>
              </a:extLst>
            </p:cNvPr>
            <p:cNvSpPr/>
            <p:nvPr/>
          </p:nvSpPr>
          <p:spPr>
            <a:xfrm>
              <a:off x="5096097" y="1764061"/>
              <a:ext cx="253145" cy="394049"/>
            </a:xfrm>
            <a:custGeom>
              <a:avLst/>
              <a:gdLst/>
              <a:ahLst/>
              <a:cxnLst/>
              <a:rect l="l" t="t" r="r" b="b"/>
              <a:pathLst>
                <a:path w="13433" h="20910" extrusionOk="0">
                  <a:moveTo>
                    <a:pt x="6191" y="1"/>
                  </a:moveTo>
                  <a:lnTo>
                    <a:pt x="0" y="6308"/>
                  </a:lnTo>
                  <a:cubicBezTo>
                    <a:pt x="2920" y="9813"/>
                    <a:pt x="4556" y="14134"/>
                    <a:pt x="4556" y="18573"/>
                  </a:cubicBezTo>
                  <a:cubicBezTo>
                    <a:pt x="4556" y="19391"/>
                    <a:pt x="4556" y="20208"/>
                    <a:pt x="4439" y="20909"/>
                  </a:cubicBezTo>
                  <a:lnTo>
                    <a:pt x="13316" y="20909"/>
                  </a:lnTo>
                  <a:cubicBezTo>
                    <a:pt x="13433" y="20208"/>
                    <a:pt x="13433" y="19391"/>
                    <a:pt x="13433" y="18573"/>
                  </a:cubicBezTo>
                  <a:cubicBezTo>
                    <a:pt x="13316" y="11798"/>
                    <a:pt x="10746" y="5140"/>
                    <a:pt x="6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82;p51">
              <a:extLst>
                <a:ext uri="{FF2B5EF4-FFF2-40B4-BE49-F238E27FC236}">
                  <a16:creationId xmlns:a16="http://schemas.microsoft.com/office/drawing/2014/main" id="{DC290F78-41ED-EE8F-591B-68EECE30AC26}"/>
                </a:ext>
              </a:extLst>
            </p:cNvPr>
            <p:cNvSpPr/>
            <p:nvPr/>
          </p:nvSpPr>
          <p:spPr>
            <a:xfrm>
              <a:off x="5056464" y="2158104"/>
              <a:ext cx="290590" cy="352213"/>
            </a:xfrm>
            <a:custGeom>
              <a:avLst/>
              <a:gdLst/>
              <a:ahLst/>
              <a:cxnLst/>
              <a:rect l="l" t="t" r="r" b="b"/>
              <a:pathLst>
                <a:path w="15420" h="18690" extrusionOk="0">
                  <a:moveTo>
                    <a:pt x="15419" y="0"/>
                  </a:moveTo>
                  <a:lnTo>
                    <a:pt x="6542" y="117"/>
                  </a:lnTo>
                  <a:cubicBezTo>
                    <a:pt x="6075" y="4906"/>
                    <a:pt x="3622" y="9345"/>
                    <a:pt x="1" y="12498"/>
                  </a:cubicBezTo>
                  <a:lnTo>
                    <a:pt x="6308" y="18689"/>
                  </a:lnTo>
                  <a:cubicBezTo>
                    <a:pt x="11565" y="13783"/>
                    <a:pt x="14835" y="7125"/>
                    <a:pt x="154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83;p51">
              <a:extLst>
                <a:ext uri="{FF2B5EF4-FFF2-40B4-BE49-F238E27FC236}">
                  <a16:creationId xmlns:a16="http://schemas.microsoft.com/office/drawing/2014/main" id="{1D2F6FFC-3C10-94F2-8DDA-132F92DC1A26}"/>
                </a:ext>
              </a:extLst>
            </p:cNvPr>
            <p:cNvSpPr/>
            <p:nvPr/>
          </p:nvSpPr>
          <p:spPr>
            <a:xfrm>
              <a:off x="4818726" y="1592359"/>
              <a:ext cx="394030" cy="292795"/>
            </a:xfrm>
            <a:custGeom>
              <a:avLst/>
              <a:gdLst/>
              <a:ahLst/>
              <a:cxnLst/>
              <a:rect l="l" t="t" r="r" b="b"/>
              <a:pathLst>
                <a:path w="20909" h="15537" extrusionOk="0">
                  <a:moveTo>
                    <a:pt x="1" y="1"/>
                  </a:moveTo>
                  <a:lnTo>
                    <a:pt x="1" y="8761"/>
                  </a:lnTo>
                  <a:cubicBezTo>
                    <a:pt x="5724" y="8761"/>
                    <a:pt x="11097" y="11214"/>
                    <a:pt x="14718" y="15536"/>
                  </a:cubicBezTo>
                  <a:lnTo>
                    <a:pt x="20909" y="9229"/>
                  </a:lnTo>
                  <a:cubicBezTo>
                    <a:pt x="15536" y="3272"/>
                    <a:pt x="7944"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84;p51">
              <a:extLst>
                <a:ext uri="{FF2B5EF4-FFF2-40B4-BE49-F238E27FC236}">
                  <a16:creationId xmlns:a16="http://schemas.microsoft.com/office/drawing/2014/main" id="{F69C1BBC-447F-D3B1-3E00-D16E10E5A28F}"/>
                </a:ext>
              </a:extLst>
            </p:cNvPr>
            <p:cNvSpPr/>
            <p:nvPr/>
          </p:nvSpPr>
          <p:spPr>
            <a:xfrm>
              <a:off x="4825341" y="2393636"/>
              <a:ext cx="350008" cy="250959"/>
            </a:xfrm>
            <a:custGeom>
              <a:avLst/>
              <a:gdLst/>
              <a:ahLst/>
              <a:cxnLst/>
              <a:rect l="l" t="t" r="r" b="b"/>
              <a:pathLst>
                <a:path w="18573" h="13317" extrusionOk="0">
                  <a:moveTo>
                    <a:pt x="12265" y="0"/>
                  </a:moveTo>
                  <a:cubicBezTo>
                    <a:pt x="8877" y="2921"/>
                    <a:pt x="4556" y="4556"/>
                    <a:pt x="0" y="4556"/>
                  </a:cubicBezTo>
                  <a:lnTo>
                    <a:pt x="0" y="13316"/>
                  </a:lnTo>
                  <a:cubicBezTo>
                    <a:pt x="6892" y="13316"/>
                    <a:pt x="13433" y="10747"/>
                    <a:pt x="18572" y="6191"/>
                  </a:cubicBezTo>
                  <a:lnTo>
                    <a:pt x="122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85;p51">
              <a:extLst>
                <a:ext uri="{FF2B5EF4-FFF2-40B4-BE49-F238E27FC236}">
                  <a16:creationId xmlns:a16="http://schemas.microsoft.com/office/drawing/2014/main" id="{D127E98E-4441-74F2-881F-07FFF1DF356C}"/>
                </a:ext>
              </a:extLst>
            </p:cNvPr>
            <p:cNvSpPr/>
            <p:nvPr/>
          </p:nvSpPr>
          <p:spPr>
            <a:xfrm>
              <a:off x="4475321" y="2395841"/>
              <a:ext cx="350027" cy="248754"/>
            </a:xfrm>
            <a:custGeom>
              <a:avLst/>
              <a:gdLst/>
              <a:ahLst/>
              <a:cxnLst/>
              <a:rect l="l" t="t" r="r" b="b"/>
              <a:pathLst>
                <a:path w="18574" h="13200" extrusionOk="0">
                  <a:moveTo>
                    <a:pt x="6192" y="0"/>
                  </a:moveTo>
                  <a:lnTo>
                    <a:pt x="1" y="6191"/>
                  </a:lnTo>
                  <a:cubicBezTo>
                    <a:pt x="5140" y="10746"/>
                    <a:pt x="11682" y="13199"/>
                    <a:pt x="18573" y="13199"/>
                  </a:cubicBezTo>
                  <a:lnTo>
                    <a:pt x="18573" y="4439"/>
                  </a:lnTo>
                  <a:cubicBezTo>
                    <a:pt x="14018" y="4439"/>
                    <a:pt x="9579" y="2804"/>
                    <a:pt x="6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86;p51">
              <a:extLst>
                <a:ext uri="{FF2B5EF4-FFF2-40B4-BE49-F238E27FC236}">
                  <a16:creationId xmlns:a16="http://schemas.microsoft.com/office/drawing/2014/main" id="{CFAEA41A-22B2-EFB4-1CAA-C2E94077F7BD}"/>
                </a:ext>
              </a:extLst>
            </p:cNvPr>
            <p:cNvSpPr/>
            <p:nvPr/>
          </p:nvSpPr>
          <p:spPr>
            <a:xfrm>
              <a:off x="4424702" y="1592359"/>
              <a:ext cx="394030" cy="294981"/>
            </a:xfrm>
            <a:custGeom>
              <a:avLst/>
              <a:gdLst/>
              <a:ahLst/>
              <a:cxnLst/>
              <a:rect l="l" t="t" r="r" b="b"/>
              <a:pathLst>
                <a:path w="20909" h="15653" extrusionOk="0">
                  <a:moveTo>
                    <a:pt x="20909" y="1"/>
                  </a:moveTo>
                  <a:cubicBezTo>
                    <a:pt x="12966" y="1"/>
                    <a:pt x="5257" y="3505"/>
                    <a:pt x="0" y="9462"/>
                  </a:cubicBezTo>
                  <a:lnTo>
                    <a:pt x="6308" y="15653"/>
                  </a:lnTo>
                  <a:cubicBezTo>
                    <a:pt x="9929" y="11331"/>
                    <a:pt x="15302" y="8761"/>
                    <a:pt x="20909" y="8761"/>
                  </a:cubicBezTo>
                  <a:lnTo>
                    <a:pt x="209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87;p51">
              <a:extLst>
                <a:ext uri="{FF2B5EF4-FFF2-40B4-BE49-F238E27FC236}">
                  <a16:creationId xmlns:a16="http://schemas.microsoft.com/office/drawing/2014/main" id="{CF9B3360-949C-49DC-E913-CCB8F090DF2C}"/>
                </a:ext>
              </a:extLst>
            </p:cNvPr>
            <p:cNvSpPr/>
            <p:nvPr/>
          </p:nvSpPr>
          <p:spPr>
            <a:xfrm>
              <a:off x="4299228" y="2164700"/>
              <a:ext cx="292776" cy="350008"/>
            </a:xfrm>
            <a:custGeom>
              <a:avLst/>
              <a:gdLst/>
              <a:ahLst/>
              <a:cxnLst/>
              <a:rect l="l" t="t" r="r" b="b"/>
              <a:pathLst>
                <a:path w="15536" h="18573" extrusionOk="0">
                  <a:moveTo>
                    <a:pt x="1" y="1"/>
                  </a:moveTo>
                  <a:cubicBezTo>
                    <a:pt x="585" y="7126"/>
                    <a:pt x="3972" y="13784"/>
                    <a:pt x="9345" y="18573"/>
                  </a:cubicBezTo>
                  <a:lnTo>
                    <a:pt x="15536" y="12265"/>
                  </a:lnTo>
                  <a:cubicBezTo>
                    <a:pt x="11798" y="9228"/>
                    <a:pt x="9345" y="4790"/>
                    <a:pt x="8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88;p51">
              <a:extLst>
                <a:ext uri="{FF2B5EF4-FFF2-40B4-BE49-F238E27FC236}">
                  <a16:creationId xmlns:a16="http://schemas.microsoft.com/office/drawing/2014/main" id="{A0CF781E-6EE7-BBE6-52BF-AA3141542D04}"/>
                </a:ext>
              </a:extLst>
            </p:cNvPr>
            <p:cNvSpPr/>
            <p:nvPr/>
          </p:nvSpPr>
          <p:spPr>
            <a:xfrm>
              <a:off x="4297023" y="1770676"/>
              <a:ext cx="248754" cy="394030"/>
            </a:xfrm>
            <a:custGeom>
              <a:avLst/>
              <a:gdLst/>
              <a:ahLst/>
              <a:cxnLst/>
              <a:rect l="l" t="t" r="r" b="b"/>
              <a:pathLst>
                <a:path w="13200" h="20909" extrusionOk="0">
                  <a:moveTo>
                    <a:pt x="6892" y="0"/>
                  </a:moveTo>
                  <a:cubicBezTo>
                    <a:pt x="2454" y="5140"/>
                    <a:pt x="1" y="11798"/>
                    <a:pt x="118" y="18572"/>
                  </a:cubicBezTo>
                  <a:cubicBezTo>
                    <a:pt x="118" y="19390"/>
                    <a:pt x="118" y="20091"/>
                    <a:pt x="234" y="20909"/>
                  </a:cubicBezTo>
                  <a:lnTo>
                    <a:pt x="8995" y="20909"/>
                  </a:lnTo>
                  <a:cubicBezTo>
                    <a:pt x="8878" y="20091"/>
                    <a:pt x="8761" y="19390"/>
                    <a:pt x="8761" y="18572"/>
                  </a:cubicBezTo>
                  <a:cubicBezTo>
                    <a:pt x="8761" y="14017"/>
                    <a:pt x="10280" y="9695"/>
                    <a:pt x="13200" y="6191"/>
                  </a:cubicBezTo>
                  <a:lnTo>
                    <a:pt x="68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708;p43">
            <a:extLst>
              <a:ext uri="{FF2B5EF4-FFF2-40B4-BE49-F238E27FC236}">
                <a16:creationId xmlns:a16="http://schemas.microsoft.com/office/drawing/2014/main" id="{1AD47282-17FA-1FCA-C954-9E37CAAE8988}"/>
              </a:ext>
            </a:extLst>
          </p:cNvPr>
          <p:cNvSpPr txBox="1">
            <a:spLocks/>
          </p:cNvSpPr>
          <p:nvPr/>
        </p:nvSpPr>
        <p:spPr>
          <a:xfrm>
            <a:off x="1" y="549289"/>
            <a:ext cx="9143999" cy="42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8000"/>
              <a:buFont typeface="Abel"/>
              <a:buNone/>
              <a:defRPr sz="8000" b="0" i="0" u="none" strike="noStrike" cap="none">
                <a:solidFill>
                  <a:schemeClr val="accent3"/>
                </a:solidFill>
                <a:latin typeface="Abel"/>
                <a:ea typeface="Abel"/>
                <a:cs typeface="Abel"/>
                <a:sym typeface="Abel"/>
              </a:defRPr>
            </a:lvl1pPr>
            <a:lvl2pPr marR="0" lvl="1" algn="ctr" rtl="0">
              <a:lnSpc>
                <a:spcPct val="100000"/>
              </a:lnSpc>
              <a:spcBef>
                <a:spcPts val="0"/>
              </a:spcBef>
              <a:spcAft>
                <a:spcPts val="0"/>
              </a:spcAft>
              <a:buClr>
                <a:schemeClr val="accent3"/>
              </a:buClr>
              <a:buSzPts val="8000"/>
              <a:buFont typeface="Abel"/>
              <a:buNone/>
              <a:defRPr sz="8000" b="0" i="0" u="none" strike="noStrike" cap="none">
                <a:solidFill>
                  <a:schemeClr val="accent3"/>
                </a:solidFill>
                <a:latin typeface="Abel"/>
                <a:ea typeface="Abel"/>
                <a:cs typeface="Abel"/>
                <a:sym typeface="Abel"/>
              </a:defRPr>
            </a:lvl2pPr>
            <a:lvl3pPr marR="0" lvl="2" algn="ctr" rtl="0">
              <a:lnSpc>
                <a:spcPct val="100000"/>
              </a:lnSpc>
              <a:spcBef>
                <a:spcPts val="0"/>
              </a:spcBef>
              <a:spcAft>
                <a:spcPts val="0"/>
              </a:spcAft>
              <a:buClr>
                <a:schemeClr val="accent3"/>
              </a:buClr>
              <a:buSzPts val="8000"/>
              <a:buFont typeface="Abel"/>
              <a:buNone/>
              <a:defRPr sz="8000" b="0" i="0" u="none" strike="noStrike" cap="none">
                <a:solidFill>
                  <a:schemeClr val="accent3"/>
                </a:solidFill>
                <a:latin typeface="Abel"/>
                <a:ea typeface="Abel"/>
                <a:cs typeface="Abel"/>
                <a:sym typeface="Abel"/>
              </a:defRPr>
            </a:lvl3pPr>
            <a:lvl4pPr marR="0" lvl="3" algn="ctr" rtl="0">
              <a:lnSpc>
                <a:spcPct val="100000"/>
              </a:lnSpc>
              <a:spcBef>
                <a:spcPts val="0"/>
              </a:spcBef>
              <a:spcAft>
                <a:spcPts val="0"/>
              </a:spcAft>
              <a:buClr>
                <a:schemeClr val="accent3"/>
              </a:buClr>
              <a:buSzPts val="8000"/>
              <a:buFont typeface="Abel"/>
              <a:buNone/>
              <a:defRPr sz="8000" b="0" i="0" u="none" strike="noStrike" cap="none">
                <a:solidFill>
                  <a:schemeClr val="accent3"/>
                </a:solidFill>
                <a:latin typeface="Abel"/>
                <a:ea typeface="Abel"/>
                <a:cs typeface="Abel"/>
                <a:sym typeface="Abel"/>
              </a:defRPr>
            </a:lvl4pPr>
            <a:lvl5pPr marR="0" lvl="4" algn="ctr" rtl="0">
              <a:lnSpc>
                <a:spcPct val="100000"/>
              </a:lnSpc>
              <a:spcBef>
                <a:spcPts val="0"/>
              </a:spcBef>
              <a:spcAft>
                <a:spcPts val="0"/>
              </a:spcAft>
              <a:buClr>
                <a:schemeClr val="accent3"/>
              </a:buClr>
              <a:buSzPts val="8000"/>
              <a:buFont typeface="Abel"/>
              <a:buNone/>
              <a:defRPr sz="8000" b="0" i="0" u="none" strike="noStrike" cap="none">
                <a:solidFill>
                  <a:schemeClr val="accent3"/>
                </a:solidFill>
                <a:latin typeface="Abel"/>
                <a:ea typeface="Abel"/>
                <a:cs typeface="Abel"/>
                <a:sym typeface="Abel"/>
              </a:defRPr>
            </a:lvl5pPr>
            <a:lvl6pPr marR="0" lvl="5" algn="ctr" rtl="0">
              <a:lnSpc>
                <a:spcPct val="100000"/>
              </a:lnSpc>
              <a:spcBef>
                <a:spcPts val="0"/>
              </a:spcBef>
              <a:spcAft>
                <a:spcPts val="0"/>
              </a:spcAft>
              <a:buClr>
                <a:schemeClr val="accent3"/>
              </a:buClr>
              <a:buSzPts val="8000"/>
              <a:buFont typeface="Abel"/>
              <a:buNone/>
              <a:defRPr sz="8000" b="0" i="0" u="none" strike="noStrike" cap="none">
                <a:solidFill>
                  <a:schemeClr val="accent3"/>
                </a:solidFill>
                <a:latin typeface="Abel"/>
                <a:ea typeface="Abel"/>
                <a:cs typeface="Abel"/>
                <a:sym typeface="Abel"/>
              </a:defRPr>
            </a:lvl6pPr>
            <a:lvl7pPr marR="0" lvl="6" algn="ctr" rtl="0">
              <a:lnSpc>
                <a:spcPct val="100000"/>
              </a:lnSpc>
              <a:spcBef>
                <a:spcPts val="0"/>
              </a:spcBef>
              <a:spcAft>
                <a:spcPts val="0"/>
              </a:spcAft>
              <a:buClr>
                <a:schemeClr val="accent3"/>
              </a:buClr>
              <a:buSzPts val="8000"/>
              <a:buFont typeface="Abel"/>
              <a:buNone/>
              <a:defRPr sz="8000" b="0" i="0" u="none" strike="noStrike" cap="none">
                <a:solidFill>
                  <a:schemeClr val="accent3"/>
                </a:solidFill>
                <a:latin typeface="Abel"/>
                <a:ea typeface="Abel"/>
                <a:cs typeface="Abel"/>
                <a:sym typeface="Abel"/>
              </a:defRPr>
            </a:lvl7pPr>
            <a:lvl8pPr marR="0" lvl="7" algn="ctr" rtl="0">
              <a:lnSpc>
                <a:spcPct val="100000"/>
              </a:lnSpc>
              <a:spcBef>
                <a:spcPts val="0"/>
              </a:spcBef>
              <a:spcAft>
                <a:spcPts val="0"/>
              </a:spcAft>
              <a:buClr>
                <a:schemeClr val="accent3"/>
              </a:buClr>
              <a:buSzPts val="8000"/>
              <a:buFont typeface="Abel"/>
              <a:buNone/>
              <a:defRPr sz="8000" b="0" i="0" u="none" strike="noStrike" cap="none">
                <a:solidFill>
                  <a:schemeClr val="accent3"/>
                </a:solidFill>
                <a:latin typeface="Abel"/>
                <a:ea typeface="Abel"/>
                <a:cs typeface="Abel"/>
                <a:sym typeface="Abel"/>
              </a:defRPr>
            </a:lvl8pPr>
            <a:lvl9pPr marR="0" lvl="8" algn="ctr" rtl="0">
              <a:lnSpc>
                <a:spcPct val="100000"/>
              </a:lnSpc>
              <a:spcBef>
                <a:spcPts val="0"/>
              </a:spcBef>
              <a:spcAft>
                <a:spcPts val="0"/>
              </a:spcAft>
              <a:buClr>
                <a:schemeClr val="accent3"/>
              </a:buClr>
              <a:buSzPts val="8000"/>
              <a:buFont typeface="Abel"/>
              <a:buNone/>
              <a:defRPr sz="8000" b="0" i="0" u="none" strike="noStrike" cap="none">
                <a:solidFill>
                  <a:schemeClr val="accent3"/>
                </a:solidFill>
                <a:latin typeface="Abel"/>
                <a:ea typeface="Abel"/>
                <a:cs typeface="Abel"/>
                <a:sym typeface="Abel"/>
              </a:defRPr>
            </a:lvl9pPr>
          </a:lstStyle>
          <a:p>
            <a:pPr>
              <a:buClr>
                <a:schemeClr val="dk1"/>
              </a:buClr>
              <a:buSzPts val="1100"/>
              <a:buFont typeface="Arial"/>
              <a:buNone/>
            </a:pPr>
            <a:r>
              <a:rPr lang="pt-PT" sz="3000" b="1" dirty="0">
                <a:solidFill>
                  <a:schemeClr val="accent5"/>
                </a:solidFill>
              </a:rPr>
              <a:t>— </a:t>
            </a:r>
            <a:r>
              <a:rPr lang="pt-PT" sz="3000" b="1" dirty="0" err="1">
                <a:solidFill>
                  <a:schemeClr val="accent5"/>
                </a:solidFill>
              </a:rPr>
              <a:t>The</a:t>
            </a:r>
            <a:r>
              <a:rPr lang="pt-PT" sz="3000" b="1" dirty="0">
                <a:solidFill>
                  <a:schemeClr val="accent5"/>
                </a:solidFill>
              </a:rPr>
              <a:t> </a:t>
            </a:r>
            <a:r>
              <a:rPr lang="pt-PT" sz="3000" b="1" dirty="0" err="1">
                <a:solidFill>
                  <a:schemeClr val="accent5"/>
                </a:solidFill>
              </a:rPr>
              <a:t>analysis</a:t>
            </a:r>
            <a:r>
              <a:rPr lang="pt-PT" sz="3000" b="1" dirty="0">
                <a:solidFill>
                  <a:schemeClr val="accent5"/>
                </a:solidFill>
              </a:rPr>
              <a:t>—</a:t>
            </a:r>
          </a:p>
        </p:txBody>
      </p:sp>
      <p:sp>
        <p:nvSpPr>
          <p:cNvPr id="17" name="Google Shape;709;p43">
            <a:extLst>
              <a:ext uri="{FF2B5EF4-FFF2-40B4-BE49-F238E27FC236}">
                <a16:creationId xmlns:a16="http://schemas.microsoft.com/office/drawing/2014/main" id="{BF93C63D-6197-2797-00F6-60DAFA789A2B}"/>
              </a:ext>
            </a:extLst>
          </p:cNvPr>
          <p:cNvSpPr txBox="1">
            <a:spLocks noGrp="1"/>
          </p:cNvSpPr>
          <p:nvPr>
            <p:ph type="title"/>
          </p:nvPr>
        </p:nvSpPr>
        <p:spPr>
          <a:xfrm>
            <a:off x="390883" y="1625909"/>
            <a:ext cx="3029052" cy="4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b="1" dirty="0">
                <a:solidFill>
                  <a:schemeClr val="accent6"/>
                </a:solidFill>
              </a:rPr>
              <a:t>Data cleaning and goal</a:t>
            </a:r>
            <a:r>
              <a:rPr lang="en" sz="2400" b="1" dirty="0"/>
              <a:t> </a:t>
            </a:r>
            <a:endParaRPr sz="2400" b="1" dirty="0"/>
          </a:p>
        </p:txBody>
      </p:sp>
      <p:sp>
        <p:nvSpPr>
          <p:cNvPr id="20" name="Google Shape;710;p43">
            <a:extLst>
              <a:ext uri="{FF2B5EF4-FFF2-40B4-BE49-F238E27FC236}">
                <a16:creationId xmlns:a16="http://schemas.microsoft.com/office/drawing/2014/main" id="{48B599FF-D0F9-54C9-F75D-CA54250FF288}"/>
              </a:ext>
            </a:extLst>
          </p:cNvPr>
          <p:cNvSpPr txBox="1">
            <a:spLocks/>
          </p:cNvSpPr>
          <p:nvPr/>
        </p:nvSpPr>
        <p:spPr>
          <a:xfrm>
            <a:off x="5247990" y="2067648"/>
            <a:ext cx="3501656" cy="16663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accent6"/>
              </a:buClr>
              <a:buSzPts val="1600"/>
              <a:buFont typeface="Poppins"/>
              <a:buNone/>
              <a:defRPr sz="1400" b="0" i="0" u="none" strike="noStrike" cap="none">
                <a:solidFill>
                  <a:schemeClr val="accent6"/>
                </a:solidFill>
                <a:latin typeface="Poppins"/>
                <a:ea typeface="Poppins"/>
                <a:cs typeface="Poppins"/>
                <a:sym typeface="Poppins"/>
              </a:defRPr>
            </a:lvl1pPr>
            <a:lvl2pPr marL="914400" marR="0" lvl="1" indent="-317500" algn="l" rtl="0">
              <a:lnSpc>
                <a:spcPct val="100000"/>
              </a:lnSpc>
              <a:spcBef>
                <a:spcPts val="0"/>
              </a:spcBef>
              <a:spcAft>
                <a:spcPts val="0"/>
              </a:spcAft>
              <a:buClr>
                <a:schemeClr val="accent6"/>
              </a:buClr>
              <a:buSzPts val="1400"/>
              <a:buFont typeface="Poppins"/>
              <a:buNone/>
              <a:defRPr sz="1400" b="0" i="0" u="none" strike="noStrike" cap="none">
                <a:solidFill>
                  <a:schemeClr val="accent6"/>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accent6"/>
              </a:buClr>
              <a:buSzPts val="1400"/>
              <a:buFont typeface="Poppins"/>
              <a:buNone/>
              <a:defRPr sz="1400" b="0" i="0" u="none" strike="noStrike" cap="none">
                <a:solidFill>
                  <a:schemeClr val="accent6"/>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accent6"/>
              </a:buClr>
              <a:buSzPts val="1400"/>
              <a:buFont typeface="Poppins"/>
              <a:buNone/>
              <a:defRPr sz="1400" b="0" i="0" u="none" strike="noStrike" cap="none">
                <a:solidFill>
                  <a:schemeClr val="accent6"/>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accent6"/>
              </a:buClr>
              <a:buSzPts val="1400"/>
              <a:buFont typeface="Poppins"/>
              <a:buNone/>
              <a:defRPr sz="1400" b="0" i="0" u="none" strike="noStrike" cap="none">
                <a:solidFill>
                  <a:schemeClr val="accent6"/>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accent6"/>
              </a:buClr>
              <a:buSzPts val="1400"/>
              <a:buFont typeface="Poppins"/>
              <a:buNone/>
              <a:defRPr sz="1400" b="0" i="0" u="none" strike="noStrike" cap="none">
                <a:solidFill>
                  <a:schemeClr val="accent6"/>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accent6"/>
              </a:buClr>
              <a:buSzPts val="1400"/>
              <a:buFont typeface="Poppins"/>
              <a:buNone/>
              <a:defRPr sz="1400" b="0" i="0" u="none" strike="noStrike" cap="none">
                <a:solidFill>
                  <a:schemeClr val="accent6"/>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accent6"/>
              </a:buClr>
              <a:buSzPts val="1400"/>
              <a:buFont typeface="Poppins"/>
              <a:buNone/>
              <a:defRPr sz="1400" b="0" i="0" u="none" strike="noStrike" cap="none">
                <a:solidFill>
                  <a:schemeClr val="accent6"/>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accent6"/>
              </a:buClr>
              <a:buSzPts val="1400"/>
              <a:buFont typeface="Poppins"/>
              <a:buNone/>
              <a:defRPr sz="1400" b="0" i="0" u="none" strike="noStrike" cap="none">
                <a:solidFill>
                  <a:schemeClr val="accent6"/>
                </a:solidFill>
                <a:latin typeface="Poppins"/>
                <a:ea typeface="Poppins"/>
                <a:cs typeface="Poppins"/>
                <a:sym typeface="Poppins"/>
              </a:defRPr>
            </a:lvl9pPr>
          </a:lstStyle>
          <a:p>
            <a:pPr marL="0" indent="0" algn="just">
              <a:spcAft>
                <a:spcPts val="1200"/>
              </a:spcAft>
            </a:pPr>
            <a:endParaRPr lang="en-US" dirty="0">
              <a:solidFill>
                <a:schemeClr val="accent5"/>
              </a:solidFill>
            </a:endParaRPr>
          </a:p>
        </p:txBody>
      </p:sp>
      <p:pic>
        <p:nvPicPr>
          <p:cNvPr id="37" name="Picture 36">
            <a:extLst>
              <a:ext uri="{FF2B5EF4-FFF2-40B4-BE49-F238E27FC236}">
                <a16:creationId xmlns:a16="http://schemas.microsoft.com/office/drawing/2014/main" id="{DC620E80-ACD5-B513-82CD-D3AC138CE641}"/>
              </a:ext>
            </a:extLst>
          </p:cNvPr>
          <p:cNvPicPr>
            <a:picLocks noChangeAspect="1"/>
          </p:cNvPicPr>
          <p:nvPr/>
        </p:nvPicPr>
        <p:blipFill>
          <a:blip r:embed="rId3"/>
          <a:stretch>
            <a:fillRect/>
          </a:stretch>
        </p:blipFill>
        <p:spPr>
          <a:xfrm>
            <a:off x="388644" y="2070200"/>
            <a:ext cx="3501656" cy="1453849"/>
          </a:xfrm>
          <a:prstGeom prst="rect">
            <a:avLst/>
          </a:prstGeom>
        </p:spPr>
      </p:pic>
      <p:sp>
        <p:nvSpPr>
          <p:cNvPr id="18" name="Google Shape;710;p43">
            <a:extLst>
              <a:ext uri="{FF2B5EF4-FFF2-40B4-BE49-F238E27FC236}">
                <a16:creationId xmlns:a16="http://schemas.microsoft.com/office/drawing/2014/main" id="{FC6B8F82-8014-39B9-B99A-6C61E7AD9FC4}"/>
              </a:ext>
            </a:extLst>
          </p:cNvPr>
          <p:cNvSpPr txBox="1">
            <a:spLocks noGrp="1"/>
          </p:cNvSpPr>
          <p:nvPr>
            <p:ph type="subTitle" idx="1"/>
          </p:nvPr>
        </p:nvSpPr>
        <p:spPr>
          <a:xfrm>
            <a:off x="382934" y="2067648"/>
            <a:ext cx="3501655" cy="2203244"/>
          </a:xfrm>
          <a:prstGeom prst="rect">
            <a:avLst/>
          </a:prstGeom>
        </p:spPr>
        <p:txBody>
          <a:bodyPr spcFirstLastPara="1" wrap="square" lIns="91425" tIns="91425" rIns="91425" bIns="91425" anchor="ctr" anchorCtr="0">
            <a:noAutofit/>
          </a:bodyPr>
          <a:lstStyle/>
          <a:p>
            <a:pPr marL="0" lvl="0" indent="0" algn="just" rtl="0">
              <a:spcBef>
                <a:spcPts val="0"/>
              </a:spcBef>
              <a:spcAft>
                <a:spcPts val="1200"/>
              </a:spcAft>
              <a:buNone/>
            </a:pPr>
            <a:r>
              <a:rPr lang="en-US" dirty="0"/>
              <a:t>To predict whether an individual survived the Titanic disaster using machine learning, we needed to clean our dataset. We removed features with a high percentage of missing values and handled other missing values by various methods, such as replacing them with the column's mean.</a:t>
            </a:r>
          </a:p>
        </p:txBody>
      </p:sp>
      <p:grpSp>
        <p:nvGrpSpPr>
          <p:cNvPr id="38" name="Google Shape;2313;p71">
            <a:extLst>
              <a:ext uri="{FF2B5EF4-FFF2-40B4-BE49-F238E27FC236}">
                <a16:creationId xmlns:a16="http://schemas.microsoft.com/office/drawing/2014/main" id="{1BA718F1-F992-8058-C881-60BA9B87099C}"/>
              </a:ext>
            </a:extLst>
          </p:cNvPr>
          <p:cNvGrpSpPr/>
          <p:nvPr/>
        </p:nvGrpSpPr>
        <p:grpSpPr>
          <a:xfrm>
            <a:off x="7170698" y="3654449"/>
            <a:ext cx="1398526" cy="1579212"/>
            <a:chOff x="6185600" y="1014575"/>
            <a:chExt cx="1592673" cy="1798442"/>
          </a:xfrm>
        </p:grpSpPr>
        <p:grpSp>
          <p:nvGrpSpPr>
            <p:cNvPr id="39" name="Google Shape;2314;p71">
              <a:extLst>
                <a:ext uri="{FF2B5EF4-FFF2-40B4-BE49-F238E27FC236}">
                  <a16:creationId xmlns:a16="http://schemas.microsoft.com/office/drawing/2014/main" id="{545C64A4-5348-AAD5-A504-7E2B1BF92DD4}"/>
                </a:ext>
              </a:extLst>
            </p:cNvPr>
            <p:cNvGrpSpPr/>
            <p:nvPr/>
          </p:nvGrpSpPr>
          <p:grpSpPr>
            <a:xfrm>
              <a:off x="6185600" y="1885318"/>
              <a:ext cx="1592673" cy="927699"/>
              <a:chOff x="6185600" y="1885318"/>
              <a:chExt cx="1592673" cy="927699"/>
            </a:xfrm>
          </p:grpSpPr>
          <p:sp>
            <p:nvSpPr>
              <p:cNvPr id="53" name="Google Shape;2315;p71">
                <a:extLst>
                  <a:ext uri="{FF2B5EF4-FFF2-40B4-BE49-F238E27FC236}">
                    <a16:creationId xmlns:a16="http://schemas.microsoft.com/office/drawing/2014/main" id="{606C239B-57FA-8C2C-D005-02FBA0D6ABDD}"/>
                  </a:ext>
                </a:extLst>
              </p:cNvPr>
              <p:cNvSpPr/>
              <p:nvPr/>
            </p:nvSpPr>
            <p:spPr>
              <a:xfrm>
                <a:off x="6185600" y="1885318"/>
                <a:ext cx="1592654" cy="927695"/>
              </a:xfrm>
              <a:custGeom>
                <a:avLst/>
                <a:gdLst/>
                <a:ahLst/>
                <a:cxnLst/>
                <a:rect l="l" t="t" r="r" b="b"/>
                <a:pathLst>
                  <a:path w="31594" h="18403" extrusionOk="0">
                    <a:moveTo>
                      <a:pt x="1" y="0"/>
                    </a:moveTo>
                    <a:lnTo>
                      <a:pt x="6645" y="5625"/>
                    </a:lnTo>
                    <a:lnTo>
                      <a:pt x="6645" y="8726"/>
                    </a:lnTo>
                    <a:lnTo>
                      <a:pt x="9082" y="9597"/>
                    </a:lnTo>
                    <a:lnTo>
                      <a:pt x="13510" y="14841"/>
                    </a:lnTo>
                    <a:lnTo>
                      <a:pt x="16273" y="16168"/>
                    </a:lnTo>
                    <a:lnTo>
                      <a:pt x="20141" y="18403"/>
                    </a:lnTo>
                    <a:lnTo>
                      <a:pt x="22917" y="14663"/>
                    </a:lnTo>
                    <a:lnTo>
                      <a:pt x="25870" y="12956"/>
                    </a:lnTo>
                    <a:lnTo>
                      <a:pt x="28154" y="11642"/>
                    </a:lnTo>
                    <a:lnTo>
                      <a:pt x="29837" y="7338"/>
                    </a:lnTo>
                    <a:lnTo>
                      <a:pt x="31593" y="4476"/>
                    </a:lnTo>
                    <a:lnTo>
                      <a:pt x="302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316;p71">
                <a:extLst>
                  <a:ext uri="{FF2B5EF4-FFF2-40B4-BE49-F238E27FC236}">
                    <a16:creationId xmlns:a16="http://schemas.microsoft.com/office/drawing/2014/main" id="{4E388110-20C3-AC9A-B1F5-DD39856A1E84}"/>
                  </a:ext>
                </a:extLst>
              </p:cNvPr>
              <p:cNvSpPr/>
              <p:nvPr/>
            </p:nvSpPr>
            <p:spPr>
              <a:xfrm>
                <a:off x="6947104" y="2059890"/>
                <a:ext cx="34985" cy="467452"/>
              </a:xfrm>
              <a:custGeom>
                <a:avLst/>
                <a:gdLst/>
                <a:ahLst/>
                <a:cxnLst/>
                <a:rect l="l" t="t" r="r" b="b"/>
                <a:pathLst>
                  <a:path w="694" h="9273" extrusionOk="0">
                    <a:moveTo>
                      <a:pt x="0" y="0"/>
                    </a:moveTo>
                    <a:lnTo>
                      <a:pt x="694" y="9272"/>
                    </a:lnTo>
                    <a:lnTo>
                      <a:pt x="694" y="208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317;p71">
                <a:extLst>
                  <a:ext uri="{FF2B5EF4-FFF2-40B4-BE49-F238E27FC236}">
                    <a16:creationId xmlns:a16="http://schemas.microsoft.com/office/drawing/2014/main" id="{40751CF5-14BD-69AA-5FF1-2DF1CDAC628D}"/>
                  </a:ext>
                </a:extLst>
              </p:cNvPr>
              <p:cNvSpPr/>
              <p:nvPr/>
            </p:nvSpPr>
            <p:spPr>
              <a:xfrm>
                <a:off x="7165936" y="1975704"/>
                <a:ext cx="52678" cy="261577"/>
              </a:xfrm>
              <a:custGeom>
                <a:avLst/>
                <a:gdLst/>
                <a:ahLst/>
                <a:cxnLst/>
                <a:rect l="l" t="t" r="r" b="b"/>
                <a:pathLst>
                  <a:path w="1045" h="5189" extrusionOk="0">
                    <a:moveTo>
                      <a:pt x="0" y="0"/>
                    </a:moveTo>
                    <a:lnTo>
                      <a:pt x="387" y="5189"/>
                    </a:lnTo>
                    <a:lnTo>
                      <a:pt x="1044" y="51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318;p71">
                <a:extLst>
                  <a:ext uri="{FF2B5EF4-FFF2-40B4-BE49-F238E27FC236}">
                    <a16:creationId xmlns:a16="http://schemas.microsoft.com/office/drawing/2014/main" id="{F0D5C4EA-8215-E521-78A6-42BF647AC956}"/>
                  </a:ext>
                </a:extLst>
              </p:cNvPr>
              <p:cNvSpPr/>
              <p:nvPr/>
            </p:nvSpPr>
            <p:spPr>
              <a:xfrm>
                <a:off x="7200921" y="2209408"/>
                <a:ext cx="403986" cy="603609"/>
              </a:xfrm>
              <a:custGeom>
                <a:avLst/>
                <a:gdLst/>
                <a:ahLst/>
                <a:cxnLst/>
                <a:rect l="l" t="t" r="r" b="b"/>
                <a:pathLst>
                  <a:path w="8014" h="11974" extrusionOk="0">
                    <a:moveTo>
                      <a:pt x="0" y="11974"/>
                    </a:moveTo>
                    <a:lnTo>
                      <a:pt x="0" y="7884"/>
                    </a:lnTo>
                    <a:lnTo>
                      <a:pt x="2794" y="0"/>
                    </a:lnTo>
                    <a:lnTo>
                      <a:pt x="2426" y="6306"/>
                    </a:lnTo>
                    <a:lnTo>
                      <a:pt x="4421" y="3168"/>
                    </a:lnTo>
                    <a:lnTo>
                      <a:pt x="4421" y="5987"/>
                    </a:lnTo>
                    <a:lnTo>
                      <a:pt x="8013" y="5213"/>
                    </a:lnTo>
                    <a:lnTo>
                      <a:pt x="2776" y="8234"/>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319;p71">
                <a:extLst>
                  <a:ext uri="{FF2B5EF4-FFF2-40B4-BE49-F238E27FC236}">
                    <a16:creationId xmlns:a16="http://schemas.microsoft.com/office/drawing/2014/main" id="{3DD28BF3-5691-7EA6-2377-21A739EF1C1F}"/>
                  </a:ext>
                </a:extLst>
              </p:cNvPr>
              <p:cNvSpPr/>
              <p:nvPr/>
            </p:nvSpPr>
            <p:spPr>
              <a:xfrm>
                <a:off x="6520529" y="2059890"/>
                <a:ext cx="346115" cy="573615"/>
              </a:xfrm>
              <a:custGeom>
                <a:avLst/>
                <a:gdLst/>
                <a:ahLst/>
                <a:cxnLst/>
                <a:rect l="l" t="t" r="r" b="b"/>
                <a:pathLst>
                  <a:path w="6866" h="11379" extrusionOk="0">
                    <a:moveTo>
                      <a:pt x="6866" y="11378"/>
                    </a:moveTo>
                    <a:lnTo>
                      <a:pt x="6098" y="4636"/>
                    </a:lnTo>
                    <a:lnTo>
                      <a:pt x="4686" y="0"/>
                    </a:lnTo>
                    <a:lnTo>
                      <a:pt x="4686" y="4636"/>
                    </a:lnTo>
                    <a:lnTo>
                      <a:pt x="3071" y="4636"/>
                    </a:lnTo>
                    <a:lnTo>
                      <a:pt x="1" y="5263"/>
                    </a:lnTo>
                    <a:lnTo>
                      <a:pt x="2438" y="6134"/>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320;p71">
                <a:extLst>
                  <a:ext uri="{FF2B5EF4-FFF2-40B4-BE49-F238E27FC236}">
                    <a16:creationId xmlns:a16="http://schemas.microsoft.com/office/drawing/2014/main" id="{061A2EDB-90E7-D10B-BEAD-4ECE65AAC8E6}"/>
                  </a:ext>
                </a:extLst>
              </p:cNvPr>
              <p:cNvSpPr/>
              <p:nvPr/>
            </p:nvSpPr>
            <p:spPr>
              <a:xfrm>
                <a:off x="7596192" y="2079046"/>
                <a:ext cx="182081" cy="176183"/>
              </a:xfrm>
              <a:custGeom>
                <a:avLst/>
                <a:gdLst/>
                <a:ahLst/>
                <a:cxnLst/>
                <a:rect l="l" t="t" r="r" b="b"/>
                <a:pathLst>
                  <a:path w="3612" h="3495" extrusionOk="0">
                    <a:moveTo>
                      <a:pt x="1855" y="3495"/>
                    </a:moveTo>
                    <a:lnTo>
                      <a:pt x="0" y="1075"/>
                    </a:lnTo>
                    <a:lnTo>
                      <a:pt x="1855" y="1"/>
                    </a:lnTo>
                    <a:lnTo>
                      <a:pt x="2598" y="990"/>
                    </a:lnTo>
                    <a:lnTo>
                      <a:pt x="3611" y="63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321;p71">
                <a:extLst>
                  <a:ext uri="{FF2B5EF4-FFF2-40B4-BE49-F238E27FC236}">
                    <a16:creationId xmlns:a16="http://schemas.microsoft.com/office/drawing/2014/main" id="{7DFFD5EB-E17C-A1F8-052D-CBE81B1AE9FA}"/>
                  </a:ext>
                </a:extLst>
              </p:cNvPr>
              <p:cNvSpPr/>
              <p:nvPr/>
            </p:nvSpPr>
            <p:spPr>
              <a:xfrm>
                <a:off x="6362642" y="2106318"/>
                <a:ext cx="59484" cy="130965"/>
              </a:xfrm>
              <a:custGeom>
                <a:avLst/>
                <a:gdLst/>
                <a:ahLst/>
                <a:cxnLst/>
                <a:rect l="l" t="t" r="r" b="b"/>
                <a:pathLst>
                  <a:path w="1180" h="2598" extrusionOk="0">
                    <a:moveTo>
                      <a:pt x="1" y="614"/>
                    </a:moveTo>
                    <a:lnTo>
                      <a:pt x="566" y="2598"/>
                    </a:lnTo>
                    <a:lnTo>
                      <a:pt x="1180" y="1603"/>
                    </a:lnTo>
                    <a:lnTo>
                      <a:pt x="11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322;p71">
                <a:extLst>
                  <a:ext uri="{FF2B5EF4-FFF2-40B4-BE49-F238E27FC236}">
                    <a16:creationId xmlns:a16="http://schemas.microsoft.com/office/drawing/2014/main" id="{EBCA6CD6-5498-3A11-CB16-B4B84BCB4331}"/>
                  </a:ext>
                </a:extLst>
              </p:cNvPr>
              <p:cNvSpPr/>
              <p:nvPr/>
            </p:nvSpPr>
            <p:spPr>
              <a:xfrm>
                <a:off x="6575930" y="2461360"/>
                <a:ext cx="59786" cy="99711"/>
              </a:xfrm>
              <a:custGeom>
                <a:avLst/>
                <a:gdLst/>
                <a:ahLst/>
                <a:cxnLst/>
                <a:rect l="l" t="t" r="r" b="b"/>
                <a:pathLst>
                  <a:path w="1186" h="1978" extrusionOk="0">
                    <a:moveTo>
                      <a:pt x="1" y="0"/>
                    </a:moveTo>
                    <a:lnTo>
                      <a:pt x="572" y="1977"/>
                    </a:lnTo>
                    <a:lnTo>
                      <a:pt x="1186" y="98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323;p71">
                <a:extLst>
                  <a:ext uri="{FF2B5EF4-FFF2-40B4-BE49-F238E27FC236}">
                    <a16:creationId xmlns:a16="http://schemas.microsoft.com/office/drawing/2014/main" id="{0C7E46D2-574E-CB88-1835-92C8FD935550}"/>
                  </a:ext>
                </a:extLst>
              </p:cNvPr>
              <p:cNvSpPr/>
              <p:nvPr/>
            </p:nvSpPr>
            <p:spPr>
              <a:xfrm>
                <a:off x="7427165" y="2724756"/>
                <a:ext cx="57971" cy="41538"/>
              </a:xfrm>
              <a:custGeom>
                <a:avLst/>
                <a:gdLst/>
                <a:ahLst/>
                <a:cxnLst/>
                <a:rect l="l" t="t" r="r" b="b"/>
                <a:pathLst>
                  <a:path w="1150" h="824" extrusionOk="0">
                    <a:moveTo>
                      <a:pt x="1" y="824"/>
                    </a:moveTo>
                    <a:lnTo>
                      <a:pt x="1149" y="277"/>
                    </a:lnTo>
                    <a:lnTo>
                      <a:pt x="48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324;p71">
                <a:extLst>
                  <a:ext uri="{FF2B5EF4-FFF2-40B4-BE49-F238E27FC236}">
                    <a16:creationId xmlns:a16="http://schemas.microsoft.com/office/drawing/2014/main" id="{BE4C6DA4-5427-505A-F8A1-578BB93587BD}"/>
                  </a:ext>
                </a:extLst>
              </p:cNvPr>
              <p:cNvSpPr/>
              <p:nvPr/>
            </p:nvSpPr>
            <p:spPr>
              <a:xfrm>
                <a:off x="7735779" y="2321723"/>
                <a:ext cx="35640" cy="55149"/>
              </a:xfrm>
              <a:custGeom>
                <a:avLst/>
                <a:gdLst/>
                <a:ahLst/>
                <a:cxnLst/>
                <a:rect l="l" t="t" r="r" b="b"/>
                <a:pathLst>
                  <a:path w="707" h="1094" extrusionOk="0">
                    <a:moveTo>
                      <a:pt x="664" y="1"/>
                    </a:moveTo>
                    <a:lnTo>
                      <a:pt x="1" y="1094"/>
                    </a:lnTo>
                    <a:lnTo>
                      <a:pt x="707" y="953"/>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2325;p71">
              <a:extLst>
                <a:ext uri="{FF2B5EF4-FFF2-40B4-BE49-F238E27FC236}">
                  <a16:creationId xmlns:a16="http://schemas.microsoft.com/office/drawing/2014/main" id="{C74CE9A7-3992-D1E6-D270-3F62207BE286}"/>
                </a:ext>
              </a:extLst>
            </p:cNvPr>
            <p:cNvGrpSpPr/>
            <p:nvPr/>
          </p:nvGrpSpPr>
          <p:grpSpPr>
            <a:xfrm>
              <a:off x="6185600" y="1014575"/>
              <a:ext cx="1522987" cy="870791"/>
              <a:chOff x="6185600" y="1014575"/>
              <a:chExt cx="1522987" cy="870791"/>
            </a:xfrm>
          </p:grpSpPr>
          <p:sp>
            <p:nvSpPr>
              <p:cNvPr id="41" name="Google Shape;2326;p71">
                <a:extLst>
                  <a:ext uri="{FF2B5EF4-FFF2-40B4-BE49-F238E27FC236}">
                    <a16:creationId xmlns:a16="http://schemas.microsoft.com/office/drawing/2014/main" id="{74CCCC4F-F89D-D43C-BBA0-98CDB436E93F}"/>
                  </a:ext>
                </a:extLst>
              </p:cNvPr>
              <p:cNvSpPr/>
              <p:nvPr/>
            </p:nvSpPr>
            <p:spPr>
              <a:xfrm>
                <a:off x="6185600" y="1014575"/>
                <a:ext cx="1522987" cy="870782"/>
              </a:xfrm>
              <a:custGeom>
                <a:avLst/>
                <a:gdLst/>
                <a:ahLst/>
                <a:cxnLst/>
                <a:rect l="l" t="t" r="r" b="b"/>
                <a:pathLst>
                  <a:path w="30212" h="17274" extrusionOk="0">
                    <a:moveTo>
                      <a:pt x="30211" y="17273"/>
                    </a:moveTo>
                    <a:lnTo>
                      <a:pt x="28701" y="14713"/>
                    </a:lnTo>
                    <a:lnTo>
                      <a:pt x="27982" y="9260"/>
                    </a:lnTo>
                    <a:lnTo>
                      <a:pt x="27982" y="1904"/>
                    </a:lnTo>
                    <a:lnTo>
                      <a:pt x="24562" y="0"/>
                    </a:lnTo>
                    <a:lnTo>
                      <a:pt x="21283" y="0"/>
                    </a:lnTo>
                    <a:lnTo>
                      <a:pt x="16260" y="2898"/>
                    </a:lnTo>
                    <a:lnTo>
                      <a:pt x="12238" y="5220"/>
                    </a:lnTo>
                    <a:lnTo>
                      <a:pt x="11428" y="8640"/>
                    </a:lnTo>
                    <a:lnTo>
                      <a:pt x="9058" y="10009"/>
                    </a:lnTo>
                    <a:lnTo>
                      <a:pt x="8278" y="11827"/>
                    </a:lnTo>
                    <a:lnTo>
                      <a:pt x="2825" y="13927"/>
                    </a:lnTo>
                    <a:lnTo>
                      <a:pt x="1" y="1727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327;p71">
                <a:extLst>
                  <a:ext uri="{FF2B5EF4-FFF2-40B4-BE49-F238E27FC236}">
                    <a16:creationId xmlns:a16="http://schemas.microsoft.com/office/drawing/2014/main" id="{8A90B689-BCCB-47E4-0023-02254FD9031B}"/>
                  </a:ext>
                </a:extLst>
              </p:cNvPr>
              <p:cNvSpPr/>
              <p:nvPr/>
            </p:nvSpPr>
            <p:spPr>
              <a:xfrm>
                <a:off x="7043640" y="1217024"/>
                <a:ext cx="558795" cy="668336"/>
              </a:xfrm>
              <a:custGeom>
                <a:avLst/>
                <a:gdLst/>
                <a:ahLst/>
                <a:cxnLst/>
                <a:rect l="l" t="t" r="r" b="b"/>
                <a:pathLst>
                  <a:path w="11085" h="13258" extrusionOk="0">
                    <a:moveTo>
                      <a:pt x="8376" y="0"/>
                    </a:moveTo>
                    <a:lnTo>
                      <a:pt x="7609" y="7454"/>
                    </a:lnTo>
                    <a:lnTo>
                      <a:pt x="6233" y="10113"/>
                    </a:lnTo>
                    <a:lnTo>
                      <a:pt x="1" y="13257"/>
                    </a:lnTo>
                    <a:lnTo>
                      <a:pt x="11084" y="13257"/>
                    </a:lnTo>
                    <a:lnTo>
                      <a:pt x="9347" y="9604"/>
                    </a:lnTo>
                    <a:lnTo>
                      <a:pt x="9347" y="6632"/>
                    </a:lnTo>
                    <a:lnTo>
                      <a:pt x="9347" y="1124"/>
                    </a:lnTo>
                    <a:lnTo>
                      <a:pt x="8653" y="663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328;p71">
                <a:extLst>
                  <a:ext uri="{FF2B5EF4-FFF2-40B4-BE49-F238E27FC236}">
                    <a16:creationId xmlns:a16="http://schemas.microsoft.com/office/drawing/2014/main" id="{CAE785DD-584E-92D0-67CF-57CD152C492D}"/>
                  </a:ext>
                </a:extLst>
              </p:cNvPr>
              <p:cNvSpPr/>
              <p:nvPr/>
            </p:nvSpPr>
            <p:spPr>
              <a:xfrm>
                <a:off x="7423787" y="1014575"/>
                <a:ext cx="172453" cy="221048"/>
              </a:xfrm>
              <a:custGeom>
                <a:avLst/>
                <a:gdLst/>
                <a:ahLst/>
                <a:cxnLst/>
                <a:rect l="l" t="t" r="r" b="b"/>
                <a:pathLst>
                  <a:path w="3421" h="4385" extrusionOk="0">
                    <a:moveTo>
                      <a:pt x="0" y="0"/>
                    </a:moveTo>
                    <a:lnTo>
                      <a:pt x="1953" y="1971"/>
                    </a:lnTo>
                    <a:lnTo>
                      <a:pt x="1548" y="4384"/>
                    </a:lnTo>
                    <a:lnTo>
                      <a:pt x="2647" y="2192"/>
                    </a:lnTo>
                    <a:lnTo>
                      <a:pt x="3420" y="190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329;p71">
                <a:extLst>
                  <a:ext uri="{FF2B5EF4-FFF2-40B4-BE49-F238E27FC236}">
                    <a16:creationId xmlns:a16="http://schemas.microsoft.com/office/drawing/2014/main" id="{99264CB2-A556-EFBD-97C0-E6ED04AEF9F1}"/>
                  </a:ext>
                </a:extLst>
              </p:cNvPr>
              <p:cNvSpPr/>
              <p:nvPr/>
            </p:nvSpPr>
            <p:spPr>
              <a:xfrm>
                <a:off x="6328010" y="1277668"/>
                <a:ext cx="715671" cy="438970"/>
              </a:xfrm>
              <a:custGeom>
                <a:avLst/>
                <a:gdLst/>
                <a:ahLst/>
                <a:cxnLst/>
                <a:rect l="l" t="t" r="r" b="b"/>
                <a:pathLst>
                  <a:path w="14197" h="8708" extrusionOk="0">
                    <a:moveTo>
                      <a:pt x="7338" y="5429"/>
                    </a:moveTo>
                    <a:lnTo>
                      <a:pt x="9413" y="5429"/>
                    </a:lnTo>
                    <a:lnTo>
                      <a:pt x="12557" y="5969"/>
                    </a:lnTo>
                    <a:lnTo>
                      <a:pt x="14197" y="8100"/>
                    </a:lnTo>
                    <a:lnTo>
                      <a:pt x="12975" y="5429"/>
                    </a:lnTo>
                    <a:lnTo>
                      <a:pt x="9413" y="3863"/>
                    </a:lnTo>
                    <a:lnTo>
                      <a:pt x="9413" y="1"/>
                    </a:lnTo>
                    <a:lnTo>
                      <a:pt x="8603" y="3421"/>
                    </a:lnTo>
                    <a:lnTo>
                      <a:pt x="6233" y="4790"/>
                    </a:lnTo>
                    <a:lnTo>
                      <a:pt x="5453" y="6608"/>
                    </a:lnTo>
                    <a:lnTo>
                      <a:pt x="0" y="8708"/>
                    </a:lnTo>
                    <a:lnTo>
                      <a:pt x="5606" y="760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330;p71">
                <a:extLst>
                  <a:ext uri="{FF2B5EF4-FFF2-40B4-BE49-F238E27FC236}">
                    <a16:creationId xmlns:a16="http://schemas.microsoft.com/office/drawing/2014/main" id="{27E9DCCC-D8A0-A470-9B96-25F41D999E5B}"/>
                  </a:ext>
                </a:extLst>
              </p:cNvPr>
              <p:cNvSpPr/>
              <p:nvPr/>
            </p:nvSpPr>
            <p:spPr>
              <a:xfrm>
                <a:off x="6185600" y="1655950"/>
                <a:ext cx="858079" cy="229416"/>
              </a:xfrm>
              <a:custGeom>
                <a:avLst/>
                <a:gdLst/>
                <a:ahLst/>
                <a:cxnLst/>
                <a:rect l="l" t="t" r="r" b="b"/>
                <a:pathLst>
                  <a:path w="17022" h="4551" extrusionOk="0">
                    <a:moveTo>
                      <a:pt x="1" y="4550"/>
                    </a:moveTo>
                    <a:lnTo>
                      <a:pt x="8057" y="3580"/>
                    </a:lnTo>
                    <a:lnTo>
                      <a:pt x="10716" y="2051"/>
                    </a:lnTo>
                    <a:lnTo>
                      <a:pt x="11772" y="0"/>
                    </a:lnTo>
                    <a:lnTo>
                      <a:pt x="11772" y="2456"/>
                    </a:lnTo>
                    <a:lnTo>
                      <a:pt x="13626" y="3531"/>
                    </a:lnTo>
                    <a:lnTo>
                      <a:pt x="17022" y="455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331;p71">
                <a:extLst>
                  <a:ext uri="{FF2B5EF4-FFF2-40B4-BE49-F238E27FC236}">
                    <a16:creationId xmlns:a16="http://schemas.microsoft.com/office/drawing/2014/main" id="{259D18AB-68A1-2B8E-D7A1-29FEDDB84B9E}"/>
                  </a:ext>
                </a:extLst>
              </p:cNvPr>
              <p:cNvSpPr/>
              <p:nvPr/>
            </p:nvSpPr>
            <p:spPr>
              <a:xfrm>
                <a:off x="6802526" y="1014575"/>
                <a:ext cx="621303" cy="576085"/>
              </a:xfrm>
              <a:custGeom>
                <a:avLst/>
                <a:gdLst/>
                <a:ahLst/>
                <a:cxnLst/>
                <a:rect l="l" t="t" r="r" b="b"/>
                <a:pathLst>
                  <a:path w="12325" h="11428" extrusionOk="0">
                    <a:moveTo>
                      <a:pt x="0" y="5220"/>
                    </a:moveTo>
                    <a:lnTo>
                      <a:pt x="6657" y="3003"/>
                    </a:lnTo>
                    <a:lnTo>
                      <a:pt x="7461" y="5220"/>
                    </a:lnTo>
                    <a:lnTo>
                      <a:pt x="7461" y="11427"/>
                    </a:lnTo>
                    <a:lnTo>
                      <a:pt x="8536" y="3003"/>
                    </a:lnTo>
                    <a:lnTo>
                      <a:pt x="10329" y="1965"/>
                    </a:lnTo>
                    <a:lnTo>
                      <a:pt x="10329" y="5220"/>
                    </a:lnTo>
                    <a:lnTo>
                      <a:pt x="11022" y="927"/>
                    </a:lnTo>
                    <a:lnTo>
                      <a:pt x="12324" y="0"/>
                    </a:lnTo>
                    <a:lnTo>
                      <a:pt x="90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332;p71">
                <a:extLst>
                  <a:ext uri="{FF2B5EF4-FFF2-40B4-BE49-F238E27FC236}">
                    <a16:creationId xmlns:a16="http://schemas.microsoft.com/office/drawing/2014/main" id="{42639D7E-0F21-E9BA-8961-5A8FA37D6C91}"/>
                  </a:ext>
                </a:extLst>
              </p:cNvPr>
              <p:cNvSpPr/>
              <p:nvPr/>
            </p:nvSpPr>
            <p:spPr>
              <a:xfrm>
                <a:off x="7260003" y="1302722"/>
                <a:ext cx="31355" cy="413917"/>
              </a:xfrm>
              <a:custGeom>
                <a:avLst/>
                <a:gdLst/>
                <a:ahLst/>
                <a:cxnLst/>
                <a:rect l="l" t="t" r="r" b="b"/>
                <a:pathLst>
                  <a:path w="622" h="8211" extrusionOk="0">
                    <a:moveTo>
                      <a:pt x="1" y="1"/>
                    </a:moveTo>
                    <a:lnTo>
                      <a:pt x="621" y="357"/>
                    </a:lnTo>
                    <a:lnTo>
                      <a:pt x="1" y="821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333;p71">
                <a:extLst>
                  <a:ext uri="{FF2B5EF4-FFF2-40B4-BE49-F238E27FC236}">
                    <a16:creationId xmlns:a16="http://schemas.microsoft.com/office/drawing/2014/main" id="{2500F21E-D09D-92A3-6EE8-49417A1945E7}"/>
                  </a:ext>
                </a:extLst>
              </p:cNvPr>
              <p:cNvSpPr/>
              <p:nvPr/>
            </p:nvSpPr>
            <p:spPr>
              <a:xfrm>
                <a:off x="7093496" y="1407375"/>
                <a:ext cx="34077" cy="363456"/>
              </a:xfrm>
              <a:custGeom>
                <a:avLst/>
                <a:gdLst/>
                <a:ahLst/>
                <a:cxnLst/>
                <a:rect l="l" t="t" r="r" b="b"/>
                <a:pathLst>
                  <a:path w="676" h="7210" extrusionOk="0">
                    <a:moveTo>
                      <a:pt x="0" y="0"/>
                    </a:moveTo>
                    <a:lnTo>
                      <a:pt x="0" y="7209"/>
                    </a:lnTo>
                    <a:lnTo>
                      <a:pt x="676" y="84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34;p71">
                <a:extLst>
                  <a:ext uri="{FF2B5EF4-FFF2-40B4-BE49-F238E27FC236}">
                    <a16:creationId xmlns:a16="http://schemas.microsoft.com/office/drawing/2014/main" id="{6F8E4F8A-614F-4B9D-79F3-5830C2375DD1}"/>
                  </a:ext>
                </a:extLst>
              </p:cNvPr>
              <p:cNvSpPr/>
              <p:nvPr/>
            </p:nvSpPr>
            <p:spPr>
              <a:xfrm>
                <a:off x="7127524" y="1716594"/>
                <a:ext cx="428485" cy="168773"/>
              </a:xfrm>
              <a:custGeom>
                <a:avLst/>
                <a:gdLst/>
                <a:ahLst/>
                <a:cxnLst/>
                <a:rect l="l" t="t" r="r" b="b"/>
                <a:pathLst>
                  <a:path w="8500" h="3348" extrusionOk="0">
                    <a:moveTo>
                      <a:pt x="1" y="3347"/>
                    </a:moveTo>
                    <a:lnTo>
                      <a:pt x="5877" y="1781"/>
                    </a:lnTo>
                    <a:lnTo>
                      <a:pt x="6706" y="1"/>
                    </a:lnTo>
                    <a:lnTo>
                      <a:pt x="8499" y="334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35;p71">
                <a:extLst>
                  <a:ext uri="{FF2B5EF4-FFF2-40B4-BE49-F238E27FC236}">
                    <a16:creationId xmlns:a16="http://schemas.microsoft.com/office/drawing/2014/main" id="{EEDF51A4-0493-06B3-3D58-A9B1C10B8C3D}"/>
                  </a:ext>
                </a:extLst>
              </p:cNvPr>
              <p:cNvSpPr/>
              <p:nvPr/>
            </p:nvSpPr>
            <p:spPr>
              <a:xfrm>
                <a:off x="7178640" y="1165908"/>
                <a:ext cx="54191" cy="424755"/>
              </a:xfrm>
              <a:custGeom>
                <a:avLst/>
                <a:gdLst/>
                <a:ahLst/>
                <a:cxnLst/>
                <a:rect l="l" t="t" r="r" b="b"/>
                <a:pathLst>
                  <a:path w="1075" h="8426" extrusionOk="0">
                    <a:moveTo>
                      <a:pt x="1075" y="1"/>
                    </a:moveTo>
                    <a:lnTo>
                      <a:pt x="399" y="1014"/>
                    </a:lnTo>
                    <a:lnTo>
                      <a:pt x="0" y="842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336;p71">
                <a:extLst>
                  <a:ext uri="{FF2B5EF4-FFF2-40B4-BE49-F238E27FC236}">
                    <a16:creationId xmlns:a16="http://schemas.microsoft.com/office/drawing/2014/main" id="{481A1611-8ACC-D05E-96BA-1B7C4307BD0C}"/>
                  </a:ext>
                </a:extLst>
              </p:cNvPr>
              <p:cNvSpPr/>
              <p:nvPr/>
            </p:nvSpPr>
            <p:spPr>
              <a:xfrm>
                <a:off x="7323167" y="1061306"/>
                <a:ext cx="35035" cy="216410"/>
              </a:xfrm>
              <a:custGeom>
                <a:avLst/>
                <a:gdLst/>
                <a:ahLst/>
                <a:cxnLst/>
                <a:rect l="l" t="t" r="r" b="b"/>
                <a:pathLst>
                  <a:path w="695" h="4293" extrusionOk="0">
                    <a:moveTo>
                      <a:pt x="694" y="0"/>
                    </a:moveTo>
                    <a:lnTo>
                      <a:pt x="332" y="553"/>
                    </a:lnTo>
                    <a:lnTo>
                      <a:pt x="1" y="429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337;p71">
                <a:extLst>
                  <a:ext uri="{FF2B5EF4-FFF2-40B4-BE49-F238E27FC236}">
                    <a16:creationId xmlns:a16="http://schemas.microsoft.com/office/drawing/2014/main" id="{FE2AA136-992B-59C4-0D7E-87502852E10D}"/>
                  </a:ext>
                </a:extLst>
              </p:cNvPr>
              <p:cNvSpPr/>
              <p:nvPr/>
            </p:nvSpPr>
            <p:spPr>
              <a:xfrm>
                <a:off x="6748032" y="1655950"/>
                <a:ext cx="295655" cy="229416"/>
              </a:xfrm>
              <a:custGeom>
                <a:avLst/>
                <a:gdLst/>
                <a:ahLst/>
                <a:cxnLst/>
                <a:rect l="l" t="t" r="r" b="b"/>
                <a:pathLst>
                  <a:path w="5865" h="4551" extrusionOk="0">
                    <a:moveTo>
                      <a:pt x="615" y="0"/>
                    </a:moveTo>
                    <a:lnTo>
                      <a:pt x="1" y="3500"/>
                    </a:lnTo>
                    <a:lnTo>
                      <a:pt x="615" y="4550"/>
                    </a:lnTo>
                    <a:lnTo>
                      <a:pt x="5865" y="4550"/>
                    </a:lnTo>
                    <a:lnTo>
                      <a:pt x="2469" y="3531"/>
                    </a:lnTo>
                    <a:lnTo>
                      <a:pt x="615" y="245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a:extLst>
              <a:ext uri="{FF2B5EF4-FFF2-40B4-BE49-F238E27FC236}">
                <a16:creationId xmlns:a16="http://schemas.microsoft.com/office/drawing/2014/main" id="{ADAE0B29-B270-CCC3-F2B7-BD5B40A90C7A}"/>
              </a:ext>
            </a:extLst>
          </p:cNvPr>
          <p:cNvPicPr>
            <a:picLocks noChangeAspect="1"/>
          </p:cNvPicPr>
          <p:nvPr/>
        </p:nvPicPr>
        <p:blipFill>
          <a:blip r:embed="rId4"/>
          <a:stretch>
            <a:fillRect/>
          </a:stretch>
        </p:blipFill>
        <p:spPr>
          <a:xfrm>
            <a:off x="5165521" y="1092846"/>
            <a:ext cx="3666594" cy="272471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4" name="Google Shape;974;p49"/>
          <p:cNvSpPr txBox="1">
            <a:spLocks noGrp="1"/>
          </p:cNvSpPr>
          <p:nvPr>
            <p:ph type="title"/>
          </p:nvPr>
        </p:nvSpPr>
        <p:spPr>
          <a:xfrm>
            <a:off x="241105" y="3739094"/>
            <a:ext cx="2679506" cy="373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MLP</a:t>
            </a:r>
            <a:endParaRPr dirty="0">
              <a:solidFill>
                <a:schemeClr val="accent6"/>
              </a:solidFill>
            </a:endParaRPr>
          </a:p>
        </p:txBody>
      </p:sp>
      <p:sp>
        <p:nvSpPr>
          <p:cNvPr id="979" name="Google Shape;979;p49"/>
          <p:cNvSpPr txBox="1">
            <a:spLocks noGrp="1"/>
          </p:cNvSpPr>
          <p:nvPr>
            <p:ph type="title" idx="6"/>
          </p:nvPr>
        </p:nvSpPr>
        <p:spPr>
          <a:xfrm flipH="1">
            <a:off x="265180" y="1428278"/>
            <a:ext cx="2892145" cy="373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Logistic Regression</a:t>
            </a:r>
            <a:endParaRPr dirty="0">
              <a:solidFill>
                <a:schemeClr val="accent6"/>
              </a:solidFill>
            </a:endParaRPr>
          </a:p>
        </p:txBody>
      </p:sp>
      <p:sp>
        <p:nvSpPr>
          <p:cNvPr id="981" name="Google Shape;981;p49"/>
          <p:cNvSpPr txBox="1">
            <a:spLocks noGrp="1"/>
          </p:cNvSpPr>
          <p:nvPr>
            <p:ph type="title" idx="8"/>
          </p:nvPr>
        </p:nvSpPr>
        <p:spPr>
          <a:xfrm flipH="1">
            <a:off x="241105" y="2968822"/>
            <a:ext cx="2272799" cy="373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Decision Tress</a:t>
            </a:r>
            <a:endParaRPr dirty="0">
              <a:solidFill>
                <a:schemeClr val="accent6"/>
              </a:solidFill>
            </a:endParaRPr>
          </a:p>
        </p:txBody>
      </p:sp>
      <p:sp>
        <p:nvSpPr>
          <p:cNvPr id="983" name="Google Shape;983;p49"/>
          <p:cNvSpPr txBox="1">
            <a:spLocks noGrp="1"/>
          </p:cNvSpPr>
          <p:nvPr>
            <p:ph type="title" idx="13"/>
          </p:nvPr>
        </p:nvSpPr>
        <p:spPr>
          <a:xfrm flipH="1">
            <a:off x="241105" y="2198550"/>
            <a:ext cx="2821266" cy="373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Random Forest</a:t>
            </a:r>
            <a:endParaRPr dirty="0">
              <a:solidFill>
                <a:schemeClr val="accent6"/>
              </a:solidFill>
            </a:endParaRPr>
          </a:p>
        </p:txBody>
      </p:sp>
      <p:sp>
        <p:nvSpPr>
          <p:cNvPr id="985" name="Google Shape;985;p49"/>
          <p:cNvSpPr txBox="1">
            <a:spLocks noGrp="1"/>
          </p:cNvSpPr>
          <p:nvPr>
            <p:ph type="title" idx="15"/>
          </p:nvPr>
        </p:nvSpPr>
        <p:spPr>
          <a:xfrm>
            <a:off x="713225" y="537600"/>
            <a:ext cx="4888200" cy="4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b="1" dirty="0">
                <a:solidFill>
                  <a:schemeClr val="accent6"/>
                </a:solidFill>
              </a:rPr>
              <a:t>— Algorithms—</a:t>
            </a:r>
            <a:endParaRPr b="1" dirty="0">
              <a:solidFill>
                <a:schemeClr val="accent6"/>
              </a:solidFill>
            </a:endParaRPr>
          </a:p>
        </p:txBody>
      </p:sp>
      <p:sp>
        <p:nvSpPr>
          <p:cNvPr id="10" name="Google Shape;974;p49">
            <a:extLst>
              <a:ext uri="{FF2B5EF4-FFF2-40B4-BE49-F238E27FC236}">
                <a16:creationId xmlns:a16="http://schemas.microsoft.com/office/drawing/2014/main" id="{8E7F675B-9E86-74EE-2559-035A5B82E268}"/>
              </a:ext>
            </a:extLst>
          </p:cNvPr>
          <p:cNvSpPr txBox="1">
            <a:spLocks/>
          </p:cNvSpPr>
          <p:nvPr/>
        </p:nvSpPr>
        <p:spPr>
          <a:xfrm>
            <a:off x="3157325" y="3739094"/>
            <a:ext cx="2727870" cy="37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2200"/>
              <a:buFont typeface="Abel"/>
              <a:buNone/>
              <a:defRPr sz="2400" b="1" i="0" u="none" strike="noStrike" cap="none">
                <a:solidFill>
                  <a:schemeClr val="accent3"/>
                </a:solidFill>
                <a:latin typeface="Abel"/>
                <a:ea typeface="Abel"/>
                <a:cs typeface="Abel"/>
                <a:sym typeface="Abel"/>
              </a:defRPr>
            </a:lvl1pPr>
            <a:lvl2pPr marR="0" lvl="1" algn="l"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2pPr>
            <a:lvl3pPr marR="0" lvl="2" algn="l"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3pPr>
            <a:lvl4pPr marR="0" lvl="3" algn="l"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4pPr>
            <a:lvl5pPr marR="0" lvl="4" algn="l"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5pPr>
            <a:lvl6pPr marR="0" lvl="5" algn="l"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6pPr>
            <a:lvl7pPr marR="0" lvl="6" algn="l"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7pPr>
            <a:lvl8pPr marR="0" lvl="7" algn="l"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8pPr>
            <a:lvl9pPr marR="0" lvl="8" algn="l"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9pPr>
          </a:lstStyle>
          <a:p>
            <a:r>
              <a:rPr lang="en-US" dirty="0">
                <a:solidFill>
                  <a:schemeClr val="accent6"/>
                </a:solidFill>
              </a:rPr>
              <a:t>Gaussian Naive Bayes</a:t>
            </a:r>
          </a:p>
        </p:txBody>
      </p:sp>
      <p:sp>
        <p:nvSpPr>
          <p:cNvPr id="11" name="Google Shape;979;p49">
            <a:extLst>
              <a:ext uri="{FF2B5EF4-FFF2-40B4-BE49-F238E27FC236}">
                <a16:creationId xmlns:a16="http://schemas.microsoft.com/office/drawing/2014/main" id="{D928651F-E181-B77B-4FEB-B0F016396D65}"/>
              </a:ext>
            </a:extLst>
          </p:cNvPr>
          <p:cNvSpPr txBox="1">
            <a:spLocks/>
          </p:cNvSpPr>
          <p:nvPr/>
        </p:nvSpPr>
        <p:spPr>
          <a:xfrm flipH="1">
            <a:off x="3181401" y="1428278"/>
            <a:ext cx="2892145" cy="37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4"/>
              </a:buClr>
              <a:buSzPts val="2200"/>
              <a:buFont typeface="Abel"/>
              <a:buNone/>
              <a:defRPr sz="2400" b="1" i="0" u="none" strike="noStrike" cap="none">
                <a:solidFill>
                  <a:schemeClr val="accent3"/>
                </a:solidFill>
                <a:latin typeface="Abel"/>
                <a:ea typeface="Abel"/>
                <a:cs typeface="Abel"/>
                <a:sym typeface="Abel"/>
              </a:defRPr>
            </a:lvl1pPr>
            <a:lvl2pPr marR="0" lvl="1"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2pPr>
            <a:lvl3pPr marR="0" lvl="2"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3pPr>
            <a:lvl4pPr marR="0" lvl="3"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4pPr>
            <a:lvl5pPr marR="0" lvl="4"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5pPr>
            <a:lvl6pPr marR="0" lvl="5"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6pPr>
            <a:lvl7pPr marR="0" lvl="6"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7pPr>
            <a:lvl8pPr marR="0" lvl="7"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8pPr>
            <a:lvl9pPr marR="0" lvl="8"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9pPr>
          </a:lstStyle>
          <a:p>
            <a:pPr algn="l"/>
            <a:r>
              <a:rPr lang="en-US" dirty="0">
                <a:solidFill>
                  <a:schemeClr val="accent6"/>
                </a:solidFill>
              </a:rPr>
              <a:t>Extra Trees</a:t>
            </a:r>
          </a:p>
        </p:txBody>
      </p:sp>
      <p:sp>
        <p:nvSpPr>
          <p:cNvPr id="12" name="Google Shape;981;p49">
            <a:extLst>
              <a:ext uri="{FF2B5EF4-FFF2-40B4-BE49-F238E27FC236}">
                <a16:creationId xmlns:a16="http://schemas.microsoft.com/office/drawing/2014/main" id="{89ADAFA5-4A02-B8AB-9589-751903365C58}"/>
              </a:ext>
            </a:extLst>
          </p:cNvPr>
          <p:cNvSpPr txBox="1">
            <a:spLocks/>
          </p:cNvSpPr>
          <p:nvPr/>
        </p:nvSpPr>
        <p:spPr>
          <a:xfrm flipH="1">
            <a:off x="3157325" y="2968822"/>
            <a:ext cx="2679504" cy="37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4"/>
              </a:buClr>
              <a:buSzPts val="2200"/>
              <a:buFont typeface="Abel"/>
              <a:buNone/>
              <a:defRPr sz="2400" b="1" i="0" u="none" strike="noStrike" cap="none">
                <a:solidFill>
                  <a:schemeClr val="accent3"/>
                </a:solidFill>
                <a:latin typeface="Abel"/>
                <a:ea typeface="Abel"/>
                <a:cs typeface="Abel"/>
                <a:sym typeface="Abel"/>
              </a:defRPr>
            </a:lvl1pPr>
            <a:lvl2pPr marR="0" lvl="1"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2pPr>
            <a:lvl3pPr marR="0" lvl="2"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3pPr>
            <a:lvl4pPr marR="0" lvl="3"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4pPr>
            <a:lvl5pPr marR="0" lvl="4"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5pPr>
            <a:lvl6pPr marR="0" lvl="5"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6pPr>
            <a:lvl7pPr marR="0" lvl="6"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7pPr>
            <a:lvl8pPr marR="0" lvl="7"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8pPr>
            <a:lvl9pPr marR="0" lvl="8"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9pPr>
          </a:lstStyle>
          <a:p>
            <a:pPr algn="l"/>
            <a:r>
              <a:rPr lang="en-US" dirty="0">
                <a:solidFill>
                  <a:schemeClr val="accent6"/>
                </a:solidFill>
              </a:rPr>
              <a:t>Bernoulli Naive Bayes</a:t>
            </a:r>
          </a:p>
        </p:txBody>
      </p:sp>
      <p:sp>
        <p:nvSpPr>
          <p:cNvPr id="13" name="Google Shape;983;p49">
            <a:extLst>
              <a:ext uri="{FF2B5EF4-FFF2-40B4-BE49-F238E27FC236}">
                <a16:creationId xmlns:a16="http://schemas.microsoft.com/office/drawing/2014/main" id="{C5DADC02-A226-DA15-CCAB-7D287B83A509}"/>
              </a:ext>
            </a:extLst>
          </p:cNvPr>
          <p:cNvSpPr txBox="1">
            <a:spLocks/>
          </p:cNvSpPr>
          <p:nvPr/>
        </p:nvSpPr>
        <p:spPr>
          <a:xfrm flipH="1">
            <a:off x="3157326" y="2198550"/>
            <a:ext cx="2821266" cy="37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4"/>
              </a:buClr>
              <a:buSzPts val="2200"/>
              <a:buFont typeface="Abel"/>
              <a:buNone/>
              <a:defRPr sz="2400" b="1" i="0" u="none" strike="noStrike" cap="none">
                <a:solidFill>
                  <a:schemeClr val="accent3"/>
                </a:solidFill>
                <a:latin typeface="Abel"/>
                <a:ea typeface="Abel"/>
                <a:cs typeface="Abel"/>
                <a:sym typeface="Abel"/>
              </a:defRPr>
            </a:lvl1pPr>
            <a:lvl2pPr marR="0" lvl="1"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2pPr>
            <a:lvl3pPr marR="0" lvl="2"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3pPr>
            <a:lvl4pPr marR="0" lvl="3"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4pPr>
            <a:lvl5pPr marR="0" lvl="4"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5pPr>
            <a:lvl6pPr marR="0" lvl="5"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6pPr>
            <a:lvl7pPr marR="0" lvl="6"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7pPr>
            <a:lvl8pPr marR="0" lvl="7"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8pPr>
            <a:lvl9pPr marR="0" lvl="8"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9pPr>
          </a:lstStyle>
          <a:p>
            <a:pPr algn="l"/>
            <a:r>
              <a:rPr lang="en-US" dirty="0">
                <a:solidFill>
                  <a:schemeClr val="accent6"/>
                </a:solidFill>
              </a:rPr>
              <a:t>SVM</a:t>
            </a:r>
          </a:p>
        </p:txBody>
      </p:sp>
      <p:sp>
        <p:nvSpPr>
          <p:cNvPr id="15" name="Google Shape;979;p49">
            <a:extLst>
              <a:ext uri="{FF2B5EF4-FFF2-40B4-BE49-F238E27FC236}">
                <a16:creationId xmlns:a16="http://schemas.microsoft.com/office/drawing/2014/main" id="{CF5F9E11-64FE-DE6B-2A2E-A90359558AA6}"/>
              </a:ext>
            </a:extLst>
          </p:cNvPr>
          <p:cNvSpPr txBox="1">
            <a:spLocks/>
          </p:cNvSpPr>
          <p:nvPr/>
        </p:nvSpPr>
        <p:spPr>
          <a:xfrm flipH="1">
            <a:off x="6078115" y="1428278"/>
            <a:ext cx="3065885" cy="37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4"/>
              </a:buClr>
              <a:buSzPts val="2200"/>
              <a:buFont typeface="Abel"/>
              <a:buNone/>
              <a:defRPr sz="2400" b="1" i="0" u="none" strike="noStrike" cap="none">
                <a:solidFill>
                  <a:schemeClr val="accent3"/>
                </a:solidFill>
                <a:latin typeface="Abel"/>
                <a:ea typeface="Abel"/>
                <a:cs typeface="Abel"/>
                <a:sym typeface="Abel"/>
              </a:defRPr>
            </a:lvl1pPr>
            <a:lvl2pPr marR="0" lvl="1"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2pPr>
            <a:lvl3pPr marR="0" lvl="2"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3pPr>
            <a:lvl4pPr marR="0" lvl="3"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4pPr>
            <a:lvl5pPr marR="0" lvl="4"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5pPr>
            <a:lvl6pPr marR="0" lvl="5"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6pPr>
            <a:lvl7pPr marR="0" lvl="6"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7pPr>
            <a:lvl8pPr marR="0" lvl="7"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8pPr>
            <a:lvl9pPr marR="0" lvl="8"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9pPr>
          </a:lstStyle>
          <a:p>
            <a:pPr algn="l"/>
            <a:r>
              <a:rPr lang="en-US" dirty="0">
                <a:solidFill>
                  <a:schemeClr val="accent6"/>
                </a:solidFill>
              </a:rPr>
              <a:t>Multinomial Naive Bayes</a:t>
            </a:r>
          </a:p>
        </p:txBody>
      </p:sp>
      <p:sp>
        <p:nvSpPr>
          <p:cNvPr id="16" name="Google Shape;981;p49">
            <a:extLst>
              <a:ext uri="{FF2B5EF4-FFF2-40B4-BE49-F238E27FC236}">
                <a16:creationId xmlns:a16="http://schemas.microsoft.com/office/drawing/2014/main" id="{37C99BC4-F0C9-786A-25CE-1105AB96094A}"/>
              </a:ext>
            </a:extLst>
          </p:cNvPr>
          <p:cNvSpPr txBox="1">
            <a:spLocks/>
          </p:cNvSpPr>
          <p:nvPr/>
        </p:nvSpPr>
        <p:spPr>
          <a:xfrm flipH="1">
            <a:off x="6054041" y="2968822"/>
            <a:ext cx="2272799" cy="37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4"/>
              </a:buClr>
              <a:buSzPts val="2200"/>
              <a:buFont typeface="Abel"/>
              <a:buNone/>
              <a:defRPr sz="2400" b="1" i="0" u="none" strike="noStrike" cap="none">
                <a:solidFill>
                  <a:schemeClr val="accent3"/>
                </a:solidFill>
                <a:latin typeface="Abel"/>
                <a:ea typeface="Abel"/>
                <a:cs typeface="Abel"/>
                <a:sym typeface="Abel"/>
              </a:defRPr>
            </a:lvl1pPr>
            <a:lvl2pPr marR="0" lvl="1"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2pPr>
            <a:lvl3pPr marR="0" lvl="2"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3pPr>
            <a:lvl4pPr marR="0" lvl="3"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4pPr>
            <a:lvl5pPr marR="0" lvl="4"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5pPr>
            <a:lvl6pPr marR="0" lvl="5"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6pPr>
            <a:lvl7pPr marR="0" lvl="6"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7pPr>
            <a:lvl8pPr marR="0" lvl="7"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8pPr>
            <a:lvl9pPr marR="0" lvl="8"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9pPr>
          </a:lstStyle>
          <a:p>
            <a:pPr algn="l"/>
            <a:r>
              <a:rPr lang="en-US" dirty="0">
                <a:solidFill>
                  <a:schemeClr val="accent6"/>
                </a:solidFill>
              </a:rPr>
              <a:t>Gradient Boosting</a:t>
            </a:r>
          </a:p>
        </p:txBody>
      </p:sp>
      <p:sp>
        <p:nvSpPr>
          <p:cNvPr id="17" name="Google Shape;983;p49">
            <a:extLst>
              <a:ext uri="{FF2B5EF4-FFF2-40B4-BE49-F238E27FC236}">
                <a16:creationId xmlns:a16="http://schemas.microsoft.com/office/drawing/2014/main" id="{5E57E52D-39D4-563E-F65B-31F3A43DBA14}"/>
              </a:ext>
            </a:extLst>
          </p:cNvPr>
          <p:cNvSpPr txBox="1">
            <a:spLocks/>
          </p:cNvSpPr>
          <p:nvPr/>
        </p:nvSpPr>
        <p:spPr>
          <a:xfrm flipH="1">
            <a:off x="6054041" y="2198550"/>
            <a:ext cx="2821266" cy="37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4"/>
              </a:buClr>
              <a:buSzPts val="2200"/>
              <a:buFont typeface="Abel"/>
              <a:buNone/>
              <a:defRPr sz="2400" b="1" i="0" u="none" strike="noStrike" cap="none">
                <a:solidFill>
                  <a:schemeClr val="accent3"/>
                </a:solidFill>
                <a:latin typeface="Abel"/>
                <a:ea typeface="Abel"/>
                <a:cs typeface="Abel"/>
                <a:sym typeface="Abel"/>
              </a:defRPr>
            </a:lvl1pPr>
            <a:lvl2pPr marR="0" lvl="1"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2pPr>
            <a:lvl3pPr marR="0" lvl="2"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3pPr>
            <a:lvl4pPr marR="0" lvl="3"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4pPr>
            <a:lvl5pPr marR="0" lvl="4"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5pPr>
            <a:lvl6pPr marR="0" lvl="5"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6pPr>
            <a:lvl7pPr marR="0" lvl="6"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7pPr>
            <a:lvl8pPr marR="0" lvl="7"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8pPr>
            <a:lvl9pPr marR="0" lvl="8"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9pPr>
          </a:lstStyle>
          <a:p>
            <a:pPr algn="l"/>
            <a:r>
              <a:rPr lang="en-US" dirty="0">
                <a:solidFill>
                  <a:schemeClr val="accent6"/>
                </a:solidFill>
              </a:rPr>
              <a:t>KNN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9" name="Google Shape;979;p49"/>
          <p:cNvSpPr txBox="1">
            <a:spLocks noGrp="1"/>
          </p:cNvSpPr>
          <p:nvPr>
            <p:ph type="title" idx="6"/>
          </p:nvPr>
        </p:nvSpPr>
        <p:spPr>
          <a:xfrm flipH="1">
            <a:off x="269782" y="1224921"/>
            <a:ext cx="2892145" cy="373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Pandas</a:t>
            </a:r>
            <a:endParaRPr dirty="0">
              <a:solidFill>
                <a:schemeClr val="accent6"/>
              </a:solidFill>
            </a:endParaRPr>
          </a:p>
        </p:txBody>
      </p:sp>
      <p:sp>
        <p:nvSpPr>
          <p:cNvPr id="985" name="Google Shape;985;p49"/>
          <p:cNvSpPr txBox="1">
            <a:spLocks noGrp="1"/>
          </p:cNvSpPr>
          <p:nvPr>
            <p:ph type="title" idx="15"/>
          </p:nvPr>
        </p:nvSpPr>
        <p:spPr>
          <a:xfrm>
            <a:off x="269782" y="586848"/>
            <a:ext cx="4888200" cy="4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b="1" dirty="0">
                <a:solidFill>
                  <a:schemeClr val="accent6"/>
                </a:solidFill>
              </a:rPr>
              <a:t>— Tools—</a:t>
            </a:r>
            <a:endParaRPr b="1" dirty="0">
              <a:solidFill>
                <a:schemeClr val="accent6"/>
              </a:solidFill>
            </a:endParaRPr>
          </a:p>
        </p:txBody>
      </p:sp>
      <p:pic>
        <p:nvPicPr>
          <p:cNvPr id="12" name="Graphic 11">
            <a:extLst>
              <a:ext uri="{FF2B5EF4-FFF2-40B4-BE49-F238E27FC236}">
                <a16:creationId xmlns:a16="http://schemas.microsoft.com/office/drawing/2014/main" id="{804C5E54-5AAB-072E-884B-12E2A7AD69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87154" y="1197171"/>
            <a:ext cx="428700" cy="428700"/>
          </a:xfrm>
          <a:prstGeom prst="rect">
            <a:avLst/>
          </a:prstGeom>
        </p:spPr>
      </p:pic>
      <p:sp>
        <p:nvSpPr>
          <p:cNvPr id="13" name="TextBox 12">
            <a:extLst>
              <a:ext uri="{FF2B5EF4-FFF2-40B4-BE49-F238E27FC236}">
                <a16:creationId xmlns:a16="http://schemas.microsoft.com/office/drawing/2014/main" id="{168B2ED5-695F-B909-C4D0-114C132997EB}"/>
              </a:ext>
            </a:extLst>
          </p:cNvPr>
          <p:cNvSpPr txBox="1"/>
          <p:nvPr/>
        </p:nvSpPr>
        <p:spPr>
          <a:xfrm>
            <a:off x="269782" y="1716321"/>
            <a:ext cx="3685101" cy="738664"/>
          </a:xfrm>
          <a:prstGeom prst="rect">
            <a:avLst/>
          </a:prstGeom>
          <a:noFill/>
        </p:spPr>
        <p:txBody>
          <a:bodyPr wrap="square" rtlCol="0">
            <a:spAutoFit/>
          </a:bodyPr>
          <a:lstStyle/>
          <a:p>
            <a:pPr algn="just"/>
            <a:r>
              <a:rPr lang="pt-PT" dirty="0">
                <a:solidFill>
                  <a:schemeClr val="accent6"/>
                </a:solidFill>
              </a:rPr>
              <a:t>“</a:t>
            </a:r>
            <a:r>
              <a:rPr lang="en-US" dirty="0">
                <a:solidFill>
                  <a:schemeClr val="accent6"/>
                </a:solidFill>
              </a:rPr>
              <a:t>Pandas is a Python library used for (…) analyzing, cleaning, exploring, and manipulating data.”</a:t>
            </a:r>
            <a:endParaRPr lang="pt-PT" dirty="0">
              <a:solidFill>
                <a:schemeClr val="accent6"/>
              </a:solidFill>
            </a:endParaRPr>
          </a:p>
        </p:txBody>
      </p:sp>
      <p:sp>
        <p:nvSpPr>
          <p:cNvPr id="14" name="Google Shape;979;p49">
            <a:extLst>
              <a:ext uri="{FF2B5EF4-FFF2-40B4-BE49-F238E27FC236}">
                <a16:creationId xmlns:a16="http://schemas.microsoft.com/office/drawing/2014/main" id="{2E9F4F2F-C7DC-2D3F-ED3C-22BECA69E695}"/>
              </a:ext>
            </a:extLst>
          </p:cNvPr>
          <p:cNvSpPr txBox="1">
            <a:spLocks/>
          </p:cNvSpPr>
          <p:nvPr/>
        </p:nvSpPr>
        <p:spPr>
          <a:xfrm flipH="1">
            <a:off x="269781" y="2782558"/>
            <a:ext cx="2892145" cy="37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4"/>
              </a:buClr>
              <a:buSzPts val="2200"/>
              <a:buFont typeface="Abel"/>
              <a:buNone/>
              <a:defRPr sz="2400" b="1" i="0" u="none" strike="noStrike" cap="none">
                <a:solidFill>
                  <a:schemeClr val="accent3"/>
                </a:solidFill>
                <a:latin typeface="Abel"/>
                <a:ea typeface="Abel"/>
                <a:cs typeface="Abel"/>
                <a:sym typeface="Abel"/>
              </a:defRPr>
            </a:lvl1pPr>
            <a:lvl2pPr marR="0" lvl="1"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2pPr>
            <a:lvl3pPr marR="0" lvl="2"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3pPr>
            <a:lvl4pPr marR="0" lvl="3"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4pPr>
            <a:lvl5pPr marR="0" lvl="4"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5pPr>
            <a:lvl6pPr marR="0" lvl="5"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6pPr>
            <a:lvl7pPr marR="0" lvl="6"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7pPr>
            <a:lvl8pPr marR="0" lvl="7"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8pPr>
            <a:lvl9pPr marR="0" lvl="8"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9pPr>
          </a:lstStyle>
          <a:p>
            <a:pPr algn="l"/>
            <a:r>
              <a:rPr lang="en" dirty="0">
                <a:solidFill>
                  <a:schemeClr val="accent6"/>
                </a:solidFill>
              </a:rPr>
              <a:t>Seaborn</a:t>
            </a:r>
            <a:endParaRPr lang="pt-PT" dirty="0">
              <a:solidFill>
                <a:schemeClr val="accent6"/>
              </a:solidFill>
            </a:endParaRPr>
          </a:p>
        </p:txBody>
      </p:sp>
      <p:sp>
        <p:nvSpPr>
          <p:cNvPr id="16" name="TextBox 15">
            <a:extLst>
              <a:ext uri="{FF2B5EF4-FFF2-40B4-BE49-F238E27FC236}">
                <a16:creationId xmlns:a16="http://schemas.microsoft.com/office/drawing/2014/main" id="{07C63D0C-DABF-FE98-D797-FBD8E68DF2C5}"/>
              </a:ext>
            </a:extLst>
          </p:cNvPr>
          <p:cNvSpPr txBox="1"/>
          <p:nvPr/>
        </p:nvSpPr>
        <p:spPr>
          <a:xfrm>
            <a:off x="269781" y="3273958"/>
            <a:ext cx="3685101" cy="954107"/>
          </a:xfrm>
          <a:prstGeom prst="rect">
            <a:avLst/>
          </a:prstGeom>
          <a:noFill/>
        </p:spPr>
        <p:txBody>
          <a:bodyPr wrap="square" rtlCol="0">
            <a:spAutoFit/>
          </a:bodyPr>
          <a:lstStyle/>
          <a:p>
            <a:pPr algn="just"/>
            <a:r>
              <a:rPr lang="pt-PT" dirty="0">
                <a:solidFill>
                  <a:schemeClr val="accent6"/>
                </a:solidFill>
              </a:rPr>
              <a:t>“</a:t>
            </a:r>
            <a:r>
              <a:rPr lang="en-US" dirty="0">
                <a:solidFill>
                  <a:schemeClr val="accent6"/>
                </a:solidFill>
              </a:rPr>
              <a:t>Seaborn is a Python data visualization library based on matplotlib. It provides a high-level interface for drawing attractive and informative statistical graphics.”</a:t>
            </a:r>
            <a:endParaRPr lang="pt-PT" dirty="0">
              <a:solidFill>
                <a:schemeClr val="accent6"/>
              </a:solidFill>
            </a:endParaRPr>
          </a:p>
        </p:txBody>
      </p:sp>
      <p:pic>
        <p:nvPicPr>
          <p:cNvPr id="18" name="Graphic 17">
            <a:extLst>
              <a:ext uri="{FF2B5EF4-FFF2-40B4-BE49-F238E27FC236}">
                <a16:creationId xmlns:a16="http://schemas.microsoft.com/office/drawing/2014/main" id="{76CE1A85-80A3-62D8-2850-AB45EED0CE3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34098" y="2754958"/>
            <a:ext cx="428400" cy="428400"/>
          </a:xfrm>
          <a:prstGeom prst="rect">
            <a:avLst/>
          </a:prstGeom>
        </p:spPr>
      </p:pic>
      <p:sp>
        <p:nvSpPr>
          <p:cNvPr id="21" name="Google Shape;979;p49">
            <a:extLst>
              <a:ext uri="{FF2B5EF4-FFF2-40B4-BE49-F238E27FC236}">
                <a16:creationId xmlns:a16="http://schemas.microsoft.com/office/drawing/2014/main" id="{9F7FAB9B-6D65-1B79-5CAC-24BA431A76A6}"/>
              </a:ext>
            </a:extLst>
          </p:cNvPr>
          <p:cNvSpPr txBox="1">
            <a:spLocks/>
          </p:cNvSpPr>
          <p:nvPr/>
        </p:nvSpPr>
        <p:spPr>
          <a:xfrm flipH="1">
            <a:off x="4592496" y="1294179"/>
            <a:ext cx="2892145" cy="37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4"/>
              </a:buClr>
              <a:buSzPts val="2200"/>
              <a:buFont typeface="Abel"/>
              <a:buNone/>
              <a:defRPr sz="2400" b="1" i="0" u="none" strike="noStrike" cap="none">
                <a:solidFill>
                  <a:schemeClr val="accent3"/>
                </a:solidFill>
                <a:latin typeface="Abel"/>
                <a:ea typeface="Abel"/>
                <a:cs typeface="Abel"/>
                <a:sym typeface="Abel"/>
              </a:defRPr>
            </a:lvl1pPr>
            <a:lvl2pPr marR="0" lvl="1"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2pPr>
            <a:lvl3pPr marR="0" lvl="2"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3pPr>
            <a:lvl4pPr marR="0" lvl="3"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4pPr>
            <a:lvl5pPr marR="0" lvl="4"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5pPr>
            <a:lvl6pPr marR="0" lvl="5"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6pPr>
            <a:lvl7pPr marR="0" lvl="6"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7pPr>
            <a:lvl8pPr marR="0" lvl="7"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8pPr>
            <a:lvl9pPr marR="0" lvl="8"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9pPr>
          </a:lstStyle>
          <a:p>
            <a:pPr algn="l"/>
            <a:r>
              <a:rPr lang="pt-PT" dirty="0" err="1">
                <a:solidFill>
                  <a:schemeClr val="accent6"/>
                </a:solidFill>
              </a:rPr>
              <a:t>Scikit-Learn</a:t>
            </a:r>
            <a:endParaRPr lang="pt-PT" dirty="0">
              <a:solidFill>
                <a:schemeClr val="accent6"/>
              </a:solidFill>
            </a:endParaRPr>
          </a:p>
        </p:txBody>
      </p:sp>
      <p:sp>
        <p:nvSpPr>
          <p:cNvPr id="23" name="TextBox 22">
            <a:extLst>
              <a:ext uri="{FF2B5EF4-FFF2-40B4-BE49-F238E27FC236}">
                <a16:creationId xmlns:a16="http://schemas.microsoft.com/office/drawing/2014/main" id="{03C52413-E2BB-AE32-03EF-240499789E6D}"/>
              </a:ext>
            </a:extLst>
          </p:cNvPr>
          <p:cNvSpPr txBox="1"/>
          <p:nvPr/>
        </p:nvSpPr>
        <p:spPr>
          <a:xfrm>
            <a:off x="4572000" y="1696896"/>
            <a:ext cx="3086959" cy="738664"/>
          </a:xfrm>
          <a:prstGeom prst="rect">
            <a:avLst/>
          </a:prstGeom>
          <a:noFill/>
        </p:spPr>
        <p:txBody>
          <a:bodyPr wrap="square" rtlCol="0">
            <a:spAutoFit/>
          </a:bodyPr>
          <a:lstStyle/>
          <a:p>
            <a:pPr algn="just"/>
            <a:r>
              <a:rPr lang="pt-PT" dirty="0">
                <a:solidFill>
                  <a:schemeClr val="accent6"/>
                </a:solidFill>
              </a:rPr>
              <a:t>“</a:t>
            </a:r>
            <a:r>
              <a:rPr lang="en-US" dirty="0">
                <a:solidFill>
                  <a:schemeClr val="accent6"/>
                </a:solidFill>
              </a:rPr>
              <a:t>Scikit-learn is a library in Python that provides many unsupervised and supervised learning algorithms.”</a:t>
            </a:r>
            <a:endParaRPr lang="pt-PT" dirty="0">
              <a:solidFill>
                <a:schemeClr val="accent6"/>
              </a:solidFill>
            </a:endParaRPr>
          </a:p>
        </p:txBody>
      </p:sp>
      <p:sp>
        <p:nvSpPr>
          <p:cNvPr id="24" name="Google Shape;979;p49">
            <a:extLst>
              <a:ext uri="{FF2B5EF4-FFF2-40B4-BE49-F238E27FC236}">
                <a16:creationId xmlns:a16="http://schemas.microsoft.com/office/drawing/2014/main" id="{AA7999EE-DD62-85E9-CEAF-49CE51AA0FDE}"/>
              </a:ext>
            </a:extLst>
          </p:cNvPr>
          <p:cNvSpPr txBox="1">
            <a:spLocks/>
          </p:cNvSpPr>
          <p:nvPr/>
        </p:nvSpPr>
        <p:spPr>
          <a:xfrm flipH="1">
            <a:off x="4572000" y="2815385"/>
            <a:ext cx="2892145" cy="37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4"/>
              </a:buClr>
              <a:buSzPts val="2200"/>
              <a:buFont typeface="Abel"/>
              <a:buNone/>
              <a:defRPr sz="2400" b="1" i="0" u="none" strike="noStrike" cap="none">
                <a:solidFill>
                  <a:schemeClr val="accent3"/>
                </a:solidFill>
                <a:latin typeface="Abel"/>
                <a:ea typeface="Abel"/>
                <a:cs typeface="Abel"/>
                <a:sym typeface="Abel"/>
              </a:defRPr>
            </a:lvl1pPr>
            <a:lvl2pPr marR="0" lvl="1"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2pPr>
            <a:lvl3pPr marR="0" lvl="2"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3pPr>
            <a:lvl4pPr marR="0" lvl="3"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4pPr>
            <a:lvl5pPr marR="0" lvl="4"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5pPr>
            <a:lvl6pPr marR="0" lvl="5"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6pPr>
            <a:lvl7pPr marR="0" lvl="6"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7pPr>
            <a:lvl8pPr marR="0" lvl="7"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8pPr>
            <a:lvl9pPr marR="0" lvl="8" algn="r" rtl="0">
              <a:lnSpc>
                <a:spcPct val="100000"/>
              </a:lnSpc>
              <a:spcBef>
                <a:spcPts val="0"/>
              </a:spcBef>
              <a:spcAft>
                <a:spcPts val="0"/>
              </a:spcAft>
              <a:buClr>
                <a:schemeClr val="accent3"/>
              </a:buClr>
              <a:buSzPts val="3000"/>
              <a:buFont typeface="Abel"/>
              <a:buNone/>
              <a:defRPr sz="3000" b="0" i="0" u="none" strike="noStrike" cap="none">
                <a:solidFill>
                  <a:schemeClr val="accent3"/>
                </a:solidFill>
                <a:latin typeface="Poppins"/>
                <a:ea typeface="Poppins"/>
                <a:cs typeface="Poppins"/>
                <a:sym typeface="Poppins"/>
              </a:defRPr>
            </a:lvl9pPr>
          </a:lstStyle>
          <a:p>
            <a:pPr algn="l"/>
            <a:r>
              <a:rPr lang="en" dirty="0">
                <a:solidFill>
                  <a:schemeClr val="accent6"/>
                </a:solidFill>
              </a:rPr>
              <a:t>Matplot</a:t>
            </a:r>
            <a:endParaRPr lang="pt-PT" dirty="0">
              <a:solidFill>
                <a:schemeClr val="accent6"/>
              </a:solidFill>
            </a:endParaRPr>
          </a:p>
        </p:txBody>
      </p:sp>
      <p:sp>
        <p:nvSpPr>
          <p:cNvPr id="25" name="TextBox 24">
            <a:extLst>
              <a:ext uri="{FF2B5EF4-FFF2-40B4-BE49-F238E27FC236}">
                <a16:creationId xmlns:a16="http://schemas.microsoft.com/office/drawing/2014/main" id="{26D6B739-A1FD-E2FB-6452-E17239B72CC5}"/>
              </a:ext>
            </a:extLst>
          </p:cNvPr>
          <p:cNvSpPr txBox="1"/>
          <p:nvPr/>
        </p:nvSpPr>
        <p:spPr>
          <a:xfrm>
            <a:off x="4572000" y="3306785"/>
            <a:ext cx="3685101" cy="738664"/>
          </a:xfrm>
          <a:prstGeom prst="rect">
            <a:avLst/>
          </a:prstGeom>
          <a:noFill/>
        </p:spPr>
        <p:txBody>
          <a:bodyPr wrap="square" rtlCol="0">
            <a:spAutoFit/>
          </a:bodyPr>
          <a:lstStyle/>
          <a:p>
            <a:pPr algn="just"/>
            <a:r>
              <a:rPr lang="pt-PT" dirty="0">
                <a:solidFill>
                  <a:schemeClr val="accent6"/>
                </a:solidFill>
              </a:rPr>
              <a:t>“</a:t>
            </a:r>
            <a:r>
              <a:rPr lang="en-US" dirty="0">
                <a:solidFill>
                  <a:schemeClr val="accent6"/>
                </a:solidFill>
              </a:rPr>
              <a:t>Matplotlib is a comprehensive library for creating static, animated, and interactive visualizations in Python.”</a:t>
            </a:r>
            <a:endParaRPr lang="pt-PT" dirty="0">
              <a:solidFill>
                <a:schemeClr val="accent6"/>
              </a:solidFill>
            </a:endParaRPr>
          </a:p>
        </p:txBody>
      </p:sp>
      <p:pic>
        <p:nvPicPr>
          <p:cNvPr id="28" name="Graphic 27">
            <a:extLst>
              <a:ext uri="{FF2B5EF4-FFF2-40B4-BE49-F238E27FC236}">
                <a16:creationId xmlns:a16="http://schemas.microsoft.com/office/drawing/2014/main" id="{77D5B1E5-E002-8248-34D8-3CA59CDF95F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185212" y="1235379"/>
            <a:ext cx="432000" cy="432000"/>
          </a:xfrm>
          <a:prstGeom prst="rect">
            <a:avLst/>
          </a:prstGeom>
        </p:spPr>
      </p:pic>
      <p:pic>
        <p:nvPicPr>
          <p:cNvPr id="30" name="Graphic 29">
            <a:extLst>
              <a:ext uri="{FF2B5EF4-FFF2-40B4-BE49-F238E27FC236}">
                <a16:creationId xmlns:a16="http://schemas.microsoft.com/office/drawing/2014/main" id="{E011D4E9-FAAC-EE40-16B3-6CFDF970020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666585" y="2787785"/>
            <a:ext cx="428400" cy="428400"/>
          </a:xfrm>
          <a:prstGeom prst="rect">
            <a:avLst/>
          </a:prstGeom>
        </p:spPr>
      </p:pic>
    </p:spTree>
    <p:extLst>
      <p:ext uri="{BB962C8B-B14F-4D97-AF65-F5344CB8AC3E}">
        <p14:creationId xmlns:p14="http://schemas.microsoft.com/office/powerpoint/2010/main" val="3084529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85" name="Google Shape;985;p49"/>
          <p:cNvSpPr txBox="1">
            <a:spLocks noGrp="1"/>
          </p:cNvSpPr>
          <p:nvPr>
            <p:ph type="title" idx="15"/>
          </p:nvPr>
        </p:nvSpPr>
        <p:spPr>
          <a:xfrm>
            <a:off x="269782" y="586848"/>
            <a:ext cx="4888200" cy="4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b="1" dirty="0">
                <a:solidFill>
                  <a:schemeClr val="accent6"/>
                </a:solidFill>
              </a:rPr>
              <a:t>— Train-test split—</a:t>
            </a:r>
            <a:endParaRPr b="1" dirty="0">
              <a:solidFill>
                <a:schemeClr val="accent6"/>
              </a:solidFill>
            </a:endParaRPr>
          </a:p>
        </p:txBody>
      </p:sp>
      <p:sp>
        <p:nvSpPr>
          <p:cNvPr id="3" name="Title 2">
            <a:extLst>
              <a:ext uri="{FF2B5EF4-FFF2-40B4-BE49-F238E27FC236}">
                <a16:creationId xmlns:a16="http://schemas.microsoft.com/office/drawing/2014/main" id="{5B8F60EF-E4C9-CC96-D966-2DF38569D694}"/>
              </a:ext>
            </a:extLst>
          </p:cNvPr>
          <p:cNvSpPr>
            <a:spLocks noGrp="1"/>
          </p:cNvSpPr>
          <p:nvPr>
            <p:ph type="title" idx="6"/>
          </p:nvPr>
        </p:nvSpPr>
        <p:spPr>
          <a:xfrm flipH="1">
            <a:off x="647186" y="1338943"/>
            <a:ext cx="3787653" cy="3037114"/>
          </a:xfrm>
        </p:spPr>
        <p:txBody>
          <a:bodyPr/>
          <a:lstStyle/>
          <a:p>
            <a:pPr algn="l"/>
            <a:r>
              <a:rPr lang="en-US" sz="1400" dirty="0">
                <a:solidFill>
                  <a:schemeClr val="accent6"/>
                </a:solidFill>
              </a:rPr>
              <a:t>Upon concluding that our dataset was significantly unbalanced, we evaluated various balancing techniques: stratification, oversampling, and </a:t>
            </a:r>
            <a:r>
              <a:rPr lang="en-US" sz="1400" dirty="0" err="1">
                <a:solidFill>
                  <a:schemeClr val="accent6"/>
                </a:solidFill>
              </a:rPr>
              <a:t>undersampling</a:t>
            </a:r>
            <a:r>
              <a:rPr lang="en-US" sz="1400" dirty="0">
                <a:solidFill>
                  <a:schemeClr val="accent6"/>
                </a:solidFill>
              </a:rPr>
              <a:t>. We used accuracy as our metric due to being sufficiently descriptive and easy to use. Although </a:t>
            </a:r>
            <a:r>
              <a:rPr lang="en-US" sz="1400" dirty="0" err="1">
                <a:solidFill>
                  <a:schemeClr val="accent6"/>
                </a:solidFill>
              </a:rPr>
              <a:t>undersampling</a:t>
            </a:r>
            <a:r>
              <a:rPr lang="en-US" sz="1400" dirty="0">
                <a:solidFill>
                  <a:schemeClr val="accent6"/>
                </a:solidFill>
              </a:rPr>
              <a:t> gave the highest accuracy, it risked substantial information loss by reducing the dataset size. Consequently, we opted for stratification, which preserves the survival ratio between the training and test datasets, ensuring a more robust model without sacrificing data integrity.</a:t>
            </a:r>
            <a:br>
              <a:rPr lang="en-US" sz="1400" dirty="0">
                <a:solidFill>
                  <a:schemeClr val="accent6"/>
                </a:solidFill>
              </a:rPr>
            </a:br>
            <a:br>
              <a:rPr lang="en-US" sz="1400" dirty="0">
                <a:solidFill>
                  <a:schemeClr val="accent6"/>
                </a:solidFill>
              </a:rPr>
            </a:br>
            <a:r>
              <a:rPr lang="en-US" sz="1400" dirty="0">
                <a:solidFill>
                  <a:schemeClr val="accent6"/>
                </a:solidFill>
              </a:rPr>
              <a:t>Then we split the data into 80% testing and 20% training.</a:t>
            </a:r>
          </a:p>
        </p:txBody>
      </p:sp>
      <p:pic>
        <p:nvPicPr>
          <p:cNvPr id="5" name="Picture 4">
            <a:extLst>
              <a:ext uri="{FF2B5EF4-FFF2-40B4-BE49-F238E27FC236}">
                <a16:creationId xmlns:a16="http://schemas.microsoft.com/office/drawing/2014/main" id="{94A310A6-1B8B-1A3D-A258-467E5A1A325A}"/>
              </a:ext>
            </a:extLst>
          </p:cNvPr>
          <p:cNvPicPr>
            <a:picLocks noChangeAspect="1"/>
          </p:cNvPicPr>
          <p:nvPr/>
        </p:nvPicPr>
        <p:blipFill>
          <a:blip r:embed="rId3"/>
          <a:stretch>
            <a:fillRect/>
          </a:stretch>
        </p:blipFill>
        <p:spPr>
          <a:xfrm>
            <a:off x="5839118" y="495526"/>
            <a:ext cx="2287942" cy="2990320"/>
          </a:xfrm>
          <a:prstGeom prst="rect">
            <a:avLst/>
          </a:prstGeom>
        </p:spPr>
      </p:pic>
      <p:pic>
        <p:nvPicPr>
          <p:cNvPr id="7" name="Picture 6">
            <a:extLst>
              <a:ext uri="{FF2B5EF4-FFF2-40B4-BE49-F238E27FC236}">
                <a16:creationId xmlns:a16="http://schemas.microsoft.com/office/drawing/2014/main" id="{DB3A7743-488B-2DBF-3DFD-9AD1EBC646B5}"/>
              </a:ext>
            </a:extLst>
          </p:cNvPr>
          <p:cNvPicPr>
            <a:picLocks noChangeAspect="1"/>
          </p:cNvPicPr>
          <p:nvPr/>
        </p:nvPicPr>
        <p:blipFill>
          <a:blip r:embed="rId4"/>
          <a:stretch>
            <a:fillRect/>
          </a:stretch>
        </p:blipFill>
        <p:spPr>
          <a:xfrm>
            <a:off x="5469364" y="3655734"/>
            <a:ext cx="3027450" cy="1151397"/>
          </a:xfrm>
          <a:prstGeom prst="rect">
            <a:avLst/>
          </a:prstGeom>
        </p:spPr>
      </p:pic>
    </p:spTree>
    <p:extLst>
      <p:ext uri="{BB962C8B-B14F-4D97-AF65-F5344CB8AC3E}">
        <p14:creationId xmlns:p14="http://schemas.microsoft.com/office/powerpoint/2010/main" val="3403029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85" name="Google Shape;985;p49"/>
          <p:cNvSpPr txBox="1">
            <a:spLocks noGrp="1"/>
          </p:cNvSpPr>
          <p:nvPr>
            <p:ph type="title" idx="15"/>
          </p:nvPr>
        </p:nvSpPr>
        <p:spPr>
          <a:xfrm>
            <a:off x="171809" y="525667"/>
            <a:ext cx="6758035" cy="4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b="1" dirty="0">
                <a:solidFill>
                  <a:schemeClr val="accent6"/>
                </a:solidFill>
              </a:rPr>
              <a:t>— Model testing and parameters tuning—</a:t>
            </a:r>
            <a:endParaRPr b="1" dirty="0">
              <a:solidFill>
                <a:schemeClr val="accent6"/>
              </a:solidFill>
            </a:endParaRPr>
          </a:p>
        </p:txBody>
      </p:sp>
      <p:sp>
        <p:nvSpPr>
          <p:cNvPr id="3" name="Title 2">
            <a:extLst>
              <a:ext uri="{FF2B5EF4-FFF2-40B4-BE49-F238E27FC236}">
                <a16:creationId xmlns:a16="http://schemas.microsoft.com/office/drawing/2014/main" id="{5B8F60EF-E4C9-CC96-D966-2DF38569D694}"/>
              </a:ext>
            </a:extLst>
          </p:cNvPr>
          <p:cNvSpPr>
            <a:spLocks noGrp="1"/>
          </p:cNvSpPr>
          <p:nvPr>
            <p:ph type="title" idx="6"/>
          </p:nvPr>
        </p:nvSpPr>
        <p:spPr>
          <a:xfrm flipH="1">
            <a:off x="317368" y="1337310"/>
            <a:ext cx="3787653" cy="2468880"/>
          </a:xfrm>
        </p:spPr>
        <p:txBody>
          <a:bodyPr/>
          <a:lstStyle/>
          <a:p>
            <a:pPr algn="l"/>
            <a:r>
              <a:rPr lang="en-US" sz="1400" dirty="0">
                <a:solidFill>
                  <a:schemeClr val="accent6"/>
                </a:solidFill>
              </a:rPr>
              <a:t>For each algorithm we tested, we generated a classification report that included accuracy, precision, recall, F1-score, and support metrics. To maximize each algorithm's performance, we used </a:t>
            </a:r>
            <a:r>
              <a:rPr lang="en-US" sz="1400" dirty="0" err="1">
                <a:solidFill>
                  <a:schemeClr val="accent6"/>
                </a:solidFill>
              </a:rPr>
              <a:t>GridSearchCV</a:t>
            </a:r>
            <a:r>
              <a:rPr lang="en-US" sz="1400" dirty="0">
                <a:solidFill>
                  <a:schemeClr val="accent6"/>
                </a:solidFill>
              </a:rPr>
              <a:t> to find the optimal hyperparameters, aiming for the best overall results.</a:t>
            </a:r>
            <a:br>
              <a:rPr lang="en-US" sz="1400" dirty="0">
                <a:solidFill>
                  <a:schemeClr val="accent6"/>
                </a:solidFill>
              </a:rPr>
            </a:br>
            <a:br>
              <a:rPr lang="en-US" sz="1400" dirty="0">
                <a:solidFill>
                  <a:schemeClr val="accent6"/>
                </a:solidFill>
              </a:rPr>
            </a:br>
            <a:r>
              <a:rPr lang="en-US" sz="1400" dirty="0">
                <a:solidFill>
                  <a:schemeClr val="accent6"/>
                </a:solidFill>
              </a:rPr>
              <a:t>Finally, we compared the performance of the tuned models to those with default parameters, highlighting the improvements achieved through hyperparameter optimization.</a:t>
            </a:r>
          </a:p>
        </p:txBody>
      </p:sp>
      <p:pic>
        <p:nvPicPr>
          <p:cNvPr id="4" name="Picture 3">
            <a:extLst>
              <a:ext uri="{FF2B5EF4-FFF2-40B4-BE49-F238E27FC236}">
                <a16:creationId xmlns:a16="http://schemas.microsoft.com/office/drawing/2014/main" id="{C1CDDA2E-83EB-C021-99A5-9A4B29C9D846}"/>
              </a:ext>
            </a:extLst>
          </p:cNvPr>
          <p:cNvPicPr>
            <a:picLocks noChangeAspect="1"/>
          </p:cNvPicPr>
          <p:nvPr/>
        </p:nvPicPr>
        <p:blipFill>
          <a:blip r:embed="rId3"/>
          <a:stretch>
            <a:fillRect/>
          </a:stretch>
        </p:blipFill>
        <p:spPr>
          <a:xfrm>
            <a:off x="4572000" y="1337310"/>
            <a:ext cx="3917677" cy="1967623"/>
          </a:xfrm>
          <a:prstGeom prst="rect">
            <a:avLst/>
          </a:prstGeom>
        </p:spPr>
      </p:pic>
      <p:pic>
        <p:nvPicPr>
          <p:cNvPr id="10" name="Picture 9">
            <a:extLst>
              <a:ext uri="{FF2B5EF4-FFF2-40B4-BE49-F238E27FC236}">
                <a16:creationId xmlns:a16="http://schemas.microsoft.com/office/drawing/2014/main" id="{8D5F2E7B-4902-E2D1-B736-946F5E5FC91D}"/>
              </a:ext>
            </a:extLst>
          </p:cNvPr>
          <p:cNvPicPr>
            <a:picLocks noChangeAspect="1"/>
          </p:cNvPicPr>
          <p:nvPr/>
        </p:nvPicPr>
        <p:blipFill>
          <a:blip r:embed="rId4"/>
          <a:stretch>
            <a:fillRect/>
          </a:stretch>
        </p:blipFill>
        <p:spPr>
          <a:xfrm>
            <a:off x="3968053" y="3482468"/>
            <a:ext cx="2888314" cy="1478644"/>
          </a:xfrm>
          <a:prstGeom prst="rect">
            <a:avLst/>
          </a:prstGeom>
        </p:spPr>
      </p:pic>
      <p:pic>
        <p:nvPicPr>
          <p:cNvPr id="12" name="Picture 11">
            <a:extLst>
              <a:ext uri="{FF2B5EF4-FFF2-40B4-BE49-F238E27FC236}">
                <a16:creationId xmlns:a16="http://schemas.microsoft.com/office/drawing/2014/main" id="{C91720B4-0DEF-8146-6530-4CB82577BD76}"/>
              </a:ext>
            </a:extLst>
          </p:cNvPr>
          <p:cNvPicPr>
            <a:picLocks noChangeAspect="1"/>
          </p:cNvPicPr>
          <p:nvPr/>
        </p:nvPicPr>
        <p:blipFill>
          <a:blip r:embed="rId5"/>
          <a:stretch>
            <a:fillRect/>
          </a:stretch>
        </p:blipFill>
        <p:spPr>
          <a:xfrm>
            <a:off x="6929844" y="3482468"/>
            <a:ext cx="1948733" cy="1478644"/>
          </a:xfrm>
          <a:prstGeom prst="rect">
            <a:avLst/>
          </a:prstGeom>
        </p:spPr>
      </p:pic>
    </p:spTree>
    <p:extLst>
      <p:ext uri="{BB962C8B-B14F-4D97-AF65-F5344CB8AC3E}">
        <p14:creationId xmlns:p14="http://schemas.microsoft.com/office/powerpoint/2010/main" val="3611224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85" name="Google Shape;985;p49"/>
          <p:cNvSpPr txBox="1">
            <a:spLocks noGrp="1"/>
          </p:cNvSpPr>
          <p:nvPr>
            <p:ph type="title" idx="15"/>
          </p:nvPr>
        </p:nvSpPr>
        <p:spPr>
          <a:xfrm>
            <a:off x="171809" y="525667"/>
            <a:ext cx="6758035" cy="4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b="1" dirty="0">
                <a:solidFill>
                  <a:schemeClr val="accent6"/>
                </a:solidFill>
              </a:rPr>
              <a:t>— Model’s results comparison—</a:t>
            </a:r>
            <a:endParaRPr b="1" dirty="0">
              <a:solidFill>
                <a:schemeClr val="accent6"/>
              </a:solidFill>
            </a:endParaRPr>
          </a:p>
        </p:txBody>
      </p:sp>
      <p:sp>
        <p:nvSpPr>
          <p:cNvPr id="3" name="Title 2">
            <a:extLst>
              <a:ext uri="{FF2B5EF4-FFF2-40B4-BE49-F238E27FC236}">
                <a16:creationId xmlns:a16="http://schemas.microsoft.com/office/drawing/2014/main" id="{5B8F60EF-E4C9-CC96-D966-2DF38569D694}"/>
              </a:ext>
            </a:extLst>
          </p:cNvPr>
          <p:cNvSpPr>
            <a:spLocks noGrp="1"/>
          </p:cNvSpPr>
          <p:nvPr>
            <p:ph type="title" idx="6"/>
          </p:nvPr>
        </p:nvSpPr>
        <p:spPr>
          <a:xfrm flipH="1">
            <a:off x="372869" y="1337310"/>
            <a:ext cx="3787653" cy="3006090"/>
          </a:xfrm>
        </p:spPr>
        <p:txBody>
          <a:bodyPr/>
          <a:lstStyle/>
          <a:p>
            <a:pPr algn="l"/>
            <a:r>
              <a:rPr lang="en-US" sz="1400" dirty="0">
                <a:solidFill>
                  <a:schemeClr val="accent6"/>
                </a:solidFill>
              </a:rPr>
              <a:t>After identifying the optimal parameters for each model, we compared their performance to determine the best model for our dataset. We ran all the algorithms and compiled their results into a table, sorted by accuracy. To enhance visual clarity, we created a bar plot displaying the accuracy of each algorithm. This visual representation facilitated the comparison between models, even though accuracy alone may not fully capture all aspects of model effectiveness. Despite its limitations, accuracy provided a sufficiently descriptive overview to highlight the relative performance of each algorithm.</a:t>
            </a:r>
          </a:p>
        </p:txBody>
      </p:sp>
      <p:pic>
        <p:nvPicPr>
          <p:cNvPr id="5" name="Picture 4">
            <a:extLst>
              <a:ext uri="{FF2B5EF4-FFF2-40B4-BE49-F238E27FC236}">
                <a16:creationId xmlns:a16="http://schemas.microsoft.com/office/drawing/2014/main" id="{8007F682-580B-E409-E0A9-B66293FD27FB}"/>
              </a:ext>
            </a:extLst>
          </p:cNvPr>
          <p:cNvPicPr>
            <a:picLocks noChangeAspect="1"/>
          </p:cNvPicPr>
          <p:nvPr/>
        </p:nvPicPr>
        <p:blipFill>
          <a:blip r:embed="rId3"/>
          <a:stretch>
            <a:fillRect/>
          </a:stretch>
        </p:blipFill>
        <p:spPr>
          <a:xfrm>
            <a:off x="5363990" y="954367"/>
            <a:ext cx="2852084" cy="1919671"/>
          </a:xfrm>
          <a:prstGeom prst="rect">
            <a:avLst/>
          </a:prstGeom>
        </p:spPr>
      </p:pic>
      <p:pic>
        <p:nvPicPr>
          <p:cNvPr id="7" name="Picture 6">
            <a:extLst>
              <a:ext uri="{FF2B5EF4-FFF2-40B4-BE49-F238E27FC236}">
                <a16:creationId xmlns:a16="http://schemas.microsoft.com/office/drawing/2014/main" id="{12925A1C-6845-4FBD-A85A-3514A485DC0F}"/>
              </a:ext>
            </a:extLst>
          </p:cNvPr>
          <p:cNvPicPr>
            <a:picLocks noChangeAspect="1"/>
          </p:cNvPicPr>
          <p:nvPr/>
        </p:nvPicPr>
        <p:blipFill>
          <a:blip r:embed="rId4"/>
          <a:stretch>
            <a:fillRect/>
          </a:stretch>
        </p:blipFill>
        <p:spPr>
          <a:xfrm>
            <a:off x="4983478" y="2954069"/>
            <a:ext cx="3613107" cy="1979965"/>
          </a:xfrm>
          <a:prstGeom prst="rect">
            <a:avLst/>
          </a:prstGeom>
        </p:spPr>
      </p:pic>
    </p:spTree>
    <p:extLst>
      <p:ext uri="{BB962C8B-B14F-4D97-AF65-F5344CB8AC3E}">
        <p14:creationId xmlns:p14="http://schemas.microsoft.com/office/powerpoint/2010/main" val="589175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85" name="Google Shape;985;p49"/>
          <p:cNvSpPr txBox="1">
            <a:spLocks noGrp="1"/>
          </p:cNvSpPr>
          <p:nvPr>
            <p:ph type="title" idx="15"/>
          </p:nvPr>
        </p:nvSpPr>
        <p:spPr>
          <a:xfrm>
            <a:off x="171809" y="525667"/>
            <a:ext cx="6758035" cy="4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b="1" dirty="0">
                <a:solidFill>
                  <a:schemeClr val="accent6"/>
                </a:solidFill>
              </a:rPr>
              <a:t>— Model’s results comparison—</a:t>
            </a:r>
            <a:endParaRPr b="1" dirty="0">
              <a:solidFill>
                <a:schemeClr val="accent6"/>
              </a:solidFill>
            </a:endParaRPr>
          </a:p>
        </p:txBody>
      </p:sp>
      <p:sp>
        <p:nvSpPr>
          <p:cNvPr id="3" name="Title 2">
            <a:extLst>
              <a:ext uri="{FF2B5EF4-FFF2-40B4-BE49-F238E27FC236}">
                <a16:creationId xmlns:a16="http://schemas.microsoft.com/office/drawing/2014/main" id="{5B8F60EF-E4C9-CC96-D966-2DF38569D694}"/>
              </a:ext>
            </a:extLst>
          </p:cNvPr>
          <p:cNvSpPr>
            <a:spLocks noGrp="1"/>
          </p:cNvSpPr>
          <p:nvPr>
            <p:ph type="title" idx="6"/>
          </p:nvPr>
        </p:nvSpPr>
        <p:spPr>
          <a:xfrm flipH="1">
            <a:off x="372870" y="1531312"/>
            <a:ext cx="3787653" cy="2468880"/>
          </a:xfrm>
        </p:spPr>
        <p:txBody>
          <a:bodyPr/>
          <a:lstStyle/>
          <a:p>
            <a:pPr algn="l"/>
            <a:r>
              <a:rPr lang="en-US" sz="1400" dirty="0">
                <a:solidFill>
                  <a:schemeClr val="accent6"/>
                </a:solidFill>
              </a:rPr>
              <a:t>Following this initial analysis, we conducted a deeper investigation into the results of the top-performing model, which was Gradient Boosting. To gain further insights, we generated a confusion matrix for this model. This allowed us to better understand its performance by examining the distribution of true positives, false positives, true negatives, and false negatives, providing a more detailed evaluation of its predictive capabilities.</a:t>
            </a:r>
          </a:p>
        </p:txBody>
      </p:sp>
      <p:pic>
        <p:nvPicPr>
          <p:cNvPr id="4" name="Picture 3">
            <a:extLst>
              <a:ext uri="{FF2B5EF4-FFF2-40B4-BE49-F238E27FC236}">
                <a16:creationId xmlns:a16="http://schemas.microsoft.com/office/drawing/2014/main" id="{B971CF69-9050-B20C-F1E0-1CB6C7703EBC}"/>
              </a:ext>
            </a:extLst>
          </p:cNvPr>
          <p:cNvPicPr>
            <a:picLocks noChangeAspect="1"/>
          </p:cNvPicPr>
          <p:nvPr/>
        </p:nvPicPr>
        <p:blipFill>
          <a:blip r:embed="rId3"/>
          <a:stretch>
            <a:fillRect/>
          </a:stretch>
        </p:blipFill>
        <p:spPr>
          <a:xfrm>
            <a:off x="4803604" y="1194637"/>
            <a:ext cx="3967526" cy="3142231"/>
          </a:xfrm>
          <a:prstGeom prst="rect">
            <a:avLst/>
          </a:prstGeom>
        </p:spPr>
      </p:pic>
    </p:spTree>
    <p:extLst>
      <p:ext uri="{BB962C8B-B14F-4D97-AF65-F5344CB8AC3E}">
        <p14:creationId xmlns:p14="http://schemas.microsoft.com/office/powerpoint/2010/main" val="1759874573"/>
      </p:ext>
    </p:extLst>
  </p:cSld>
  <p:clrMapOvr>
    <a:masterClrMapping/>
  </p:clrMapOvr>
</p:sld>
</file>

<file path=ppt/theme/theme1.xml><?xml version="1.0" encoding="utf-8"?>
<a:theme xmlns:a="http://schemas.openxmlformats.org/drawingml/2006/main" name="Titanic Remembrance Day by Slidesgo">
  <a:themeElements>
    <a:clrScheme name="Simple Light">
      <a:dk1>
        <a:srgbClr val="000000"/>
      </a:dk1>
      <a:lt1>
        <a:srgbClr val="FFFFFF"/>
      </a:lt1>
      <a:dk2>
        <a:srgbClr val="93BFCE"/>
      </a:dk2>
      <a:lt2>
        <a:srgbClr val="E0E8EA"/>
      </a:lt2>
      <a:accent1>
        <a:srgbClr val="D0F3FF"/>
      </a:accent1>
      <a:accent2>
        <a:srgbClr val="A5D5E5"/>
      </a:accent2>
      <a:accent3>
        <a:srgbClr val="6B919E"/>
      </a:accent3>
      <a:accent4>
        <a:srgbClr val="567682"/>
      </a:accent4>
      <a:accent5>
        <a:srgbClr val="354A50"/>
      </a:accent5>
      <a:accent6>
        <a:srgbClr val="263236"/>
      </a:accent6>
      <a:hlink>
        <a:srgbClr val="2632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563</TotalTime>
  <Words>676</Words>
  <Application>Microsoft Office PowerPoint</Application>
  <PresentationFormat>On-screen Show (16:9)</PresentationFormat>
  <Paragraphs>65</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Poppins</vt:lpstr>
      <vt:lpstr>Abel</vt:lpstr>
      <vt:lpstr>Arial</vt:lpstr>
      <vt:lpstr>Titanic Remembrance Day by Slidesgo</vt:lpstr>
      <vt:lpstr>— Titanic data set analysis—</vt:lpstr>
      <vt:lpstr>— The data set features —</vt:lpstr>
      <vt:lpstr>Data cleaning and goal </vt:lpstr>
      <vt:lpstr>MLP</vt:lpstr>
      <vt:lpstr>Pandas</vt:lpstr>
      <vt:lpstr>— Train-test split—</vt:lpstr>
      <vt:lpstr>— Model testing and parameters tuning—</vt:lpstr>
      <vt:lpstr>— Model’s results comparison—</vt:lpstr>
      <vt:lpstr>— Model’s results comparison—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Titanic data set analysis—</dc:title>
  <dc:creator>tomás martins</dc:creator>
  <cp:lastModifiedBy>tomás martins</cp:lastModifiedBy>
  <cp:revision>6</cp:revision>
  <dcterms:modified xsi:type="dcterms:W3CDTF">2024-05-27T13:06:54Z</dcterms:modified>
</cp:coreProperties>
</file>