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6" r:id="rId6"/>
    <p:sldId id="265" r:id="rId7"/>
    <p:sldId id="275" r:id="rId8"/>
    <p:sldId id="266" r:id="rId9"/>
    <p:sldId id="293" r:id="rId10"/>
    <p:sldId id="277" r:id="rId11"/>
    <p:sldId id="285" r:id="rId12"/>
    <p:sldId id="289" r:id="rId13"/>
    <p:sldId id="278" r:id="rId14"/>
    <p:sldId id="279" r:id="rId15"/>
    <p:sldId id="280" r:id="rId16"/>
    <p:sldId id="284" r:id="rId17"/>
    <p:sldId id="286" r:id="rId18"/>
    <p:sldId id="282" r:id="rId19"/>
    <p:sldId id="283" r:id="rId20"/>
    <p:sldId id="292" r:id="rId21"/>
    <p:sldId id="287" r:id="rId22"/>
    <p:sldId id="290" r:id="rId23"/>
    <p:sldId id="291" r:id="rId24"/>
    <p:sldId id="295" r:id="rId25"/>
    <p:sldId id="296" r:id="rId26"/>
    <p:sldId id="288" r:id="rId27"/>
    <p:sldId id="294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281" r:id="rId4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558" autoAdjust="0"/>
  </p:normalViewPr>
  <p:slideViewPr>
    <p:cSldViewPr showGuides="1">
      <p:cViewPr>
        <p:scale>
          <a:sx n="66" d="100"/>
          <a:sy n="66" d="100"/>
        </p:scale>
        <p:origin x="60" y="9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09FF7-1ED1-454C-B4A0-78D0E7FA48F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11C4EC3-7060-4705-ACAD-881A47745BF5}">
      <dgm:prSet phldrT="[Texto]"/>
      <dgm:spPr/>
      <dgm:t>
        <a:bodyPr/>
        <a:lstStyle/>
        <a:p>
          <a:r>
            <a:rPr lang="es-MX" dirty="0" smtClean="0"/>
            <a:t>Cascada</a:t>
          </a:r>
          <a:endParaRPr lang="es-MX" dirty="0"/>
        </a:p>
      </dgm:t>
    </dgm:pt>
    <dgm:pt modelId="{2B1BD704-0189-44CF-AA4B-C022CC86D6CC}" type="parTrans" cxnId="{6B9D54EC-3E12-46A6-8806-2BD0D13627AE}">
      <dgm:prSet/>
      <dgm:spPr/>
      <dgm:t>
        <a:bodyPr/>
        <a:lstStyle/>
        <a:p>
          <a:endParaRPr lang="es-MX"/>
        </a:p>
      </dgm:t>
    </dgm:pt>
    <dgm:pt modelId="{98E51D16-4802-4AE3-B0AC-2493995A4459}" type="sibTrans" cxnId="{6B9D54EC-3E12-46A6-8806-2BD0D13627AE}">
      <dgm:prSet/>
      <dgm:spPr/>
      <dgm:t>
        <a:bodyPr/>
        <a:lstStyle/>
        <a:p>
          <a:endParaRPr lang="es-MX"/>
        </a:p>
      </dgm:t>
    </dgm:pt>
    <dgm:pt modelId="{F8B6E8AF-0A01-4B0C-9764-8B3A94A73F43}">
      <dgm:prSet phldrT="[Texto]"/>
      <dgm:spPr/>
      <dgm:t>
        <a:bodyPr/>
        <a:lstStyle/>
        <a:p>
          <a:r>
            <a:rPr lang="es-MX" dirty="0" smtClean="0"/>
            <a:t>Rapid </a:t>
          </a:r>
          <a:r>
            <a:rPr lang="es-MX" dirty="0" err="1" smtClean="0"/>
            <a:t>application</a:t>
          </a:r>
          <a:r>
            <a:rPr lang="es-MX" dirty="0" smtClean="0"/>
            <a:t> </a:t>
          </a:r>
          <a:r>
            <a:rPr lang="es-MX" dirty="0" err="1" smtClean="0"/>
            <a:t>development</a:t>
          </a:r>
          <a:endParaRPr lang="es-MX" dirty="0"/>
        </a:p>
      </dgm:t>
    </dgm:pt>
    <dgm:pt modelId="{B1A4015D-2D77-4C80-AE11-194AD8D20487}" type="parTrans" cxnId="{7B88C6B4-EFA4-4F74-A86D-5B2122C6C61F}">
      <dgm:prSet/>
      <dgm:spPr/>
      <dgm:t>
        <a:bodyPr/>
        <a:lstStyle/>
        <a:p>
          <a:endParaRPr lang="es-MX"/>
        </a:p>
      </dgm:t>
    </dgm:pt>
    <dgm:pt modelId="{AA8E8346-0770-407B-A581-171585512322}" type="sibTrans" cxnId="{7B88C6B4-EFA4-4F74-A86D-5B2122C6C61F}">
      <dgm:prSet/>
      <dgm:spPr/>
      <dgm:t>
        <a:bodyPr/>
        <a:lstStyle/>
        <a:p>
          <a:endParaRPr lang="es-MX"/>
        </a:p>
      </dgm:t>
    </dgm:pt>
    <dgm:pt modelId="{39478032-4321-472A-8F6C-035C28A64661}">
      <dgm:prSet phldrT="[Texto]"/>
      <dgm:spPr/>
      <dgm:t>
        <a:bodyPr/>
        <a:lstStyle/>
        <a:p>
          <a:r>
            <a:rPr lang="es-MX" dirty="0" smtClean="0"/>
            <a:t>Extreme </a:t>
          </a:r>
          <a:r>
            <a:rPr lang="es-MX" dirty="0" err="1" smtClean="0"/>
            <a:t>programming</a:t>
          </a:r>
          <a:endParaRPr lang="es-MX" dirty="0" smtClean="0"/>
        </a:p>
      </dgm:t>
    </dgm:pt>
    <dgm:pt modelId="{B932CEB6-B7F4-494B-8533-6363CA63D73D}" type="parTrans" cxnId="{D45809FA-303D-4D12-8A50-22867A4F86E5}">
      <dgm:prSet/>
      <dgm:spPr/>
      <dgm:t>
        <a:bodyPr/>
        <a:lstStyle/>
        <a:p>
          <a:endParaRPr lang="es-MX"/>
        </a:p>
      </dgm:t>
    </dgm:pt>
    <dgm:pt modelId="{D079B1FC-7D0A-4CA3-B4BB-6675A2E0A399}" type="sibTrans" cxnId="{D45809FA-303D-4D12-8A50-22867A4F86E5}">
      <dgm:prSet/>
      <dgm:spPr/>
      <dgm:t>
        <a:bodyPr/>
        <a:lstStyle/>
        <a:p>
          <a:endParaRPr lang="es-MX"/>
        </a:p>
      </dgm:t>
    </dgm:pt>
    <dgm:pt modelId="{BB6CA0C3-CAEE-4224-8E8F-C6308483C5B0}">
      <dgm:prSet phldrT="[Texto]"/>
      <dgm:spPr/>
      <dgm:t>
        <a:bodyPr/>
        <a:lstStyle/>
        <a:p>
          <a:r>
            <a:rPr lang="es-MX" dirty="0" err="1" smtClean="0"/>
            <a:t>Scrum</a:t>
          </a:r>
          <a:endParaRPr lang="es-MX" dirty="0" smtClean="0"/>
        </a:p>
      </dgm:t>
    </dgm:pt>
    <dgm:pt modelId="{2A5507C6-3006-4EC1-A3B1-D158F3DA43CC}" type="parTrans" cxnId="{7DA02CDC-D337-41B7-839E-E7C3A735B5D6}">
      <dgm:prSet/>
      <dgm:spPr/>
      <dgm:t>
        <a:bodyPr/>
        <a:lstStyle/>
        <a:p>
          <a:endParaRPr lang="es-MX"/>
        </a:p>
      </dgm:t>
    </dgm:pt>
    <dgm:pt modelId="{8D5AB225-1D8B-4C1D-8376-F63E96D4EE36}" type="sibTrans" cxnId="{7DA02CDC-D337-41B7-839E-E7C3A735B5D6}">
      <dgm:prSet/>
      <dgm:spPr/>
      <dgm:t>
        <a:bodyPr/>
        <a:lstStyle/>
        <a:p>
          <a:endParaRPr lang="es-MX"/>
        </a:p>
      </dgm:t>
    </dgm:pt>
    <dgm:pt modelId="{0CABC73B-00E7-481A-A2D4-FBCD9F9AAC03}">
      <dgm:prSet phldrT="[Texto]"/>
      <dgm:spPr/>
      <dgm:t>
        <a:bodyPr/>
        <a:lstStyle/>
        <a:p>
          <a:r>
            <a:rPr lang="es-MX" dirty="0" err="1" smtClean="0"/>
            <a:t>Kamban</a:t>
          </a:r>
          <a:endParaRPr lang="es-MX" dirty="0" smtClean="0"/>
        </a:p>
      </dgm:t>
    </dgm:pt>
    <dgm:pt modelId="{1F59DEB2-C93E-4991-8355-21800F1BFB58}" type="parTrans" cxnId="{901EAE80-04B8-42A1-86E9-167E243649AF}">
      <dgm:prSet/>
      <dgm:spPr/>
      <dgm:t>
        <a:bodyPr/>
        <a:lstStyle/>
        <a:p>
          <a:endParaRPr lang="es-MX"/>
        </a:p>
      </dgm:t>
    </dgm:pt>
    <dgm:pt modelId="{1BAC1AFA-60C4-4F2B-893F-B6B946C59338}" type="sibTrans" cxnId="{901EAE80-04B8-42A1-86E9-167E243649AF}">
      <dgm:prSet/>
      <dgm:spPr/>
      <dgm:t>
        <a:bodyPr/>
        <a:lstStyle/>
        <a:p>
          <a:endParaRPr lang="es-MX"/>
        </a:p>
      </dgm:t>
    </dgm:pt>
    <dgm:pt modelId="{2596B956-95CD-4D4C-BD42-52B0502083A3}" type="pres">
      <dgm:prSet presAssocID="{57B09FF7-1ED1-454C-B4A0-78D0E7FA48F9}" presName="Name0" presStyleCnt="0">
        <dgm:presLayoutVars>
          <dgm:dir/>
          <dgm:resizeHandles val="exact"/>
        </dgm:presLayoutVars>
      </dgm:prSet>
      <dgm:spPr/>
    </dgm:pt>
    <dgm:pt modelId="{ED4C3972-64CF-4465-8C4F-DFF1CA216AC7}" type="pres">
      <dgm:prSet presAssocID="{911C4EC3-7060-4705-ACAD-881A47745BF5}" presName="node" presStyleLbl="node1" presStyleIdx="0" presStyleCnt="5">
        <dgm:presLayoutVars>
          <dgm:bulletEnabled val="1"/>
        </dgm:presLayoutVars>
      </dgm:prSet>
      <dgm:spPr/>
    </dgm:pt>
    <dgm:pt modelId="{67FBDB37-9947-4D11-8AFB-997A407B647E}" type="pres">
      <dgm:prSet presAssocID="{98E51D16-4802-4AE3-B0AC-2493995A4459}" presName="sibTrans" presStyleLbl="sibTrans2D1" presStyleIdx="0" presStyleCnt="4"/>
      <dgm:spPr/>
    </dgm:pt>
    <dgm:pt modelId="{BB8E24F1-DC7D-4B73-8D3F-D359ED71E1A1}" type="pres">
      <dgm:prSet presAssocID="{98E51D16-4802-4AE3-B0AC-2493995A4459}" presName="connectorText" presStyleLbl="sibTrans2D1" presStyleIdx="0" presStyleCnt="4"/>
      <dgm:spPr/>
    </dgm:pt>
    <dgm:pt modelId="{28835026-5C03-4857-A128-D68C148DB7E1}" type="pres">
      <dgm:prSet presAssocID="{F8B6E8AF-0A01-4B0C-9764-8B3A94A73F4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84E0AED-E651-4189-A741-F6A936EF4B76}" type="pres">
      <dgm:prSet presAssocID="{AA8E8346-0770-407B-A581-171585512322}" presName="sibTrans" presStyleLbl="sibTrans2D1" presStyleIdx="1" presStyleCnt="4"/>
      <dgm:spPr/>
    </dgm:pt>
    <dgm:pt modelId="{201C4E26-481D-4A1F-A26A-7EE5B27CC87F}" type="pres">
      <dgm:prSet presAssocID="{AA8E8346-0770-407B-A581-171585512322}" presName="connectorText" presStyleLbl="sibTrans2D1" presStyleIdx="1" presStyleCnt="4"/>
      <dgm:spPr/>
    </dgm:pt>
    <dgm:pt modelId="{C14194F1-1608-472F-BFFA-955134F056D3}" type="pres">
      <dgm:prSet presAssocID="{39478032-4321-472A-8F6C-035C28A6466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20D614-2AD4-4B67-80A8-55DF1F469C2E}" type="pres">
      <dgm:prSet presAssocID="{D079B1FC-7D0A-4CA3-B4BB-6675A2E0A399}" presName="sibTrans" presStyleLbl="sibTrans2D1" presStyleIdx="2" presStyleCnt="4"/>
      <dgm:spPr/>
    </dgm:pt>
    <dgm:pt modelId="{587B045C-6566-407B-99CD-28388563E109}" type="pres">
      <dgm:prSet presAssocID="{D079B1FC-7D0A-4CA3-B4BB-6675A2E0A399}" presName="connectorText" presStyleLbl="sibTrans2D1" presStyleIdx="2" presStyleCnt="4"/>
      <dgm:spPr/>
    </dgm:pt>
    <dgm:pt modelId="{6D983674-13DD-44B4-B464-D9FA13327387}" type="pres">
      <dgm:prSet presAssocID="{BB6CA0C3-CAEE-4224-8E8F-C6308483C5B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C9529F3-BEBE-4B80-8E6A-41F717E6CCDF}" type="pres">
      <dgm:prSet presAssocID="{8D5AB225-1D8B-4C1D-8376-F63E96D4EE36}" presName="sibTrans" presStyleLbl="sibTrans2D1" presStyleIdx="3" presStyleCnt="4"/>
      <dgm:spPr/>
    </dgm:pt>
    <dgm:pt modelId="{2E8B0F44-1F02-4EFF-B67E-319CB27E7C3B}" type="pres">
      <dgm:prSet presAssocID="{8D5AB225-1D8B-4C1D-8376-F63E96D4EE36}" presName="connectorText" presStyleLbl="sibTrans2D1" presStyleIdx="3" presStyleCnt="4"/>
      <dgm:spPr/>
    </dgm:pt>
    <dgm:pt modelId="{3A5027EC-1EAB-4354-B487-56A0A71A6F3B}" type="pres">
      <dgm:prSet presAssocID="{0CABC73B-00E7-481A-A2D4-FBCD9F9AAC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DE962B7-2D5D-43FE-86BD-E3E748AA37A6}" type="presOf" srcId="{AA8E8346-0770-407B-A581-171585512322}" destId="{201C4E26-481D-4A1F-A26A-7EE5B27CC87F}" srcOrd="1" destOrd="0" presId="urn:microsoft.com/office/officeart/2005/8/layout/process1"/>
    <dgm:cxn modelId="{5E4905D6-69E8-40D1-8800-1083D0B69BBB}" type="presOf" srcId="{911C4EC3-7060-4705-ACAD-881A47745BF5}" destId="{ED4C3972-64CF-4465-8C4F-DFF1CA216AC7}" srcOrd="0" destOrd="0" presId="urn:microsoft.com/office/officeart/2005/8/layout/process1"/>
    <dgm:cxn modelId="{D45809FA-303D-4D12-8A50-22867A4F86E5}" srcId="{57B09FF7-1ED1-454C-B4A0-78D0E7FA48F9}" destId="{39478032-4321-472A-8F6C-035C28A64661}" srcOrd="2" destOrd="0" parTransId="{B932CEB6-B7F4-494B-8533-6363CA63D73D}" sibTransId="{D079B1FC-7D0A-4CA3-B4BB-6675A2E0A399}"/>
    <dgm:cxn modelId="{979F7E64-5312-4121-BCAD-C07F4E438269}" type="presOf" srcId="{D079B1FC-7D0A-4CA3-B4BB-6675A2E0A399}" destId="{587B045C-6566-407B-99CD-28388563E109}" srcOrd="1" destOrd="0" presId="urn:microsoft.com/office/officeart/2005/8/layout/process1"/>
    <dgm:cxn modelId="{BB0FDBCE-C05F-427B-966F-987205E5CD43}" type="presOf" srcId="{AA8E8346-0770-407B-A581-171585512322}" destId="{B84E0AED-E651-4189-A741-F6A936EF4B76}" srcOrd="0" destOrd="0" presId="urn:microsoft.com/office/officeart/2005/8/layout/process1"/>
    <dgm:cxn modelId="{C77796DE-DE35-4937-B33F-74D395781CDD}" type="presOf" srcId="{BB6CA0C3-CAEE-4224-8E8F-C6308483C5B0}" destId="{6D983674-13DD-44B4-B464-D9FA13327387}" srcOrd="0" destOrd="0" presId="urn:microsoft.com/office/officeart/2005/8/layout/process1"/>
    <dgm:cxn modelId="{6B9D54EC-3E12-46A6-8806-2BD0D13627AE}" srcId="{57B09FF7-1ED1-454C-B4A0-78D0E7FA48F9}" destId="{911C4EC3-7060-4705-ACAD-881A47745BF5}" srcOrd="0" destOrd="0" parTransId="{2B1BD704-0189-44CF-AA4B-C022CC86D6CC}" sibTransId="{98E51D16-4802-4AE3-B0AC-2493995A4459}"/>
    <dgm:cxn modelId="{6E3E5328-E9E0-44A0-B613-E4C6770BDB91}" type="presOf" srcId="{F8B6E8AF-0A01-4B0C-9764-8B3A94A73F43}" destId="{28835026-5C03-4857-A128-D68C148DB7E1}" srcOrd="0" destOrd="0" presId="urn:microsoft.com/office/officeart/2005/8/layout/process1"/>
    <dgm:cxn modelId="{DA324A20-95FE-45CC-A9A3-48F40527BB90}" type="presOf" srcId="{0CABC73B-00E7-481A-A2D4-FBCD9F9AAC03}" destId="{3A5027EC-1EAB-4354-B487-56A0A71A6F3B}" srcOrd="0" destOrd="0" presId="urn:microsoft.com/office/officeart/2005/8/layout/process1"/>
    <dgm:cxn modelId="{3C2485E8-4AEB-4AA5-8093-66AE1FCB6799}" type="presOf" srcId="{D079B1FC-7D0A-4CA3-B4BB-6675A2E0A399}" destId="{2F20D614-2AD4-4B67-80A8-55DF1F469C2E}" srcOrd="0" destOrd="0" presId="urn:microsoft.com/office/officeart/2005/8/layout/process1"/>
    <dgm:cxn modelId="{32EF1CCE-F022-46E9-B723-CFCD84475E63}" type="presOf" srcId="{98E51D16-4802-4AE3-B0AC-2493995A4459}" destId="{BB8E24F1-DC7D-4B73-8D3F-D359ED71E1A1}" srcOrd="1" destOrd="0" presId="urn:microsoft.com/office/officeart/2005/8/layout/process1"/>
    <dgm:cxn modelId="{3157FC62-CD4A-400A-91AB-E10D99DA640C}" type="presOf" srcId="{98E51D16-4802-4AE3-B0AC-2493995A4459}" destId="{67FBDB37-9947-4D11-8AFB-997A407B647E}" srcOrd="0" destOrd="0" presId="urn:microsoft.com/office/officeart/2005/8/layout/process1"/>
    <dgm:cxn modelId="{825ACD00-1FEA-4426-901D-0E699CAFB11E}" type="presOf" srcId="{8D5AB225-1D8B-4C1D-8376-F63E96D4EE36}" destId="{7C9529F3-BEBE-4B80-8E6A-41F717E6CCDF}" srcOrd="0" destOrd="0" presId="urn:microsoft.com/office/officeart/2005/8/layout/process1"/>
    <dgm:cxn modelId="{7DA02CDC-D337-41B7-839E-E7C3A735B5D6}" srcId="{57B09FF7-1ED1-454C-B4A0-78D0E7FA48F9}" destId="{BB6CA0C3-CAEE-4224-8E8F-C6308483C5B0}" srcOrd="3" destOrd="0" parTransId="{2A5507C6-3006-4EC1-A3B1-D158F3DA43CC}" sibTransId="{8D5AB225-1D8B-4C1D-8376-F63E96D4EE36}"/>
    <dgm:cxn modelId="{6E3F5E9F-283C-4621-A680-C1E601886C35}" type="presOf" srcId="{39478032-4321-472A-8F6C-035C28A64661}" destId="{C14194F1-1608-472F-BFFA-955134F056D3}" srcOrd="0" destOrd="0" presId="urn:microsoft.com/office/officeart/2005/8/layout/process1"/>
    <dgm:cxn modelId="{7B88C6B4-EFA4-4F74-A86D-5B2122C6C61F}" srcId="{57B09FF7-1ED1-454C-B4A0-78D0E7FA48F9}" destId="{F8B6E8AF-0A01-4B0C-9764-8B3A94A73F43}" srcOrd="1" destOrd="0" parTransId="{B1A4015D-2D77-4C80-AE11-194AD8D20487}" sibTransId="{AA8E8346-0770-407B-A581-171585512322}"/>
    <dgm:cxn modelId="{901EAE80-04B8-42A1-86E9-167E243649AF}" srcId="{57B09FF7-1ED1-454C-B4A0-78D0E7FA48F9}" destId="{0CABC73B-00E7-481A-A2D4-FBCD9F9AAC03}" srcOrd="4" destOrd="0" parTransId="{1F59DEB2-C93E-4991-8355-21800F1BFB58}" sibTransId="{1BAC1AFA-60C4-4F2B-893F-B6B946C59338}"/>
    <dgm:cxn modelId="{2D134779-2898-4415-AD5B-7EB3E72B2F43}" type="presOf" srcId="{57B09FF7-1ED1-454C-B4A0-78D0E7FA48F9}" destId="{2596B956-95CD-4D4C-BD42-52B0502083A3}" srcOrd="0" destOrd="0" presId="urn:microsoft.com/office/officeart/2005/8/layout/process1"/>
    <dgm:cxn modelId="{9FF2068D-61D0-44B8-87CD-3C11487C29AA}" type="presOf" srcId="{8D5AB225-1D8B-4C1D-8376-F63E96D4EE36}" destId="{2E8B0F44-1F02-4EFF-B67E-319CB27E7C3B}" srcOrd="1" destOrd="0" presId="urn:microsoft.com/office/officeart/2005/8/layout/process1"/>
    <dgm:cxn modelId="{7B1DD2F1-EE73-4104-BC96-3C0220F0BF16}" type="presParOf" srcId="{2596B956-95CD-4D4C-BD42-52B0502083A3}" destId="{ED4C3972-64CF-4465-8C4F-DFF1CA216AC7}" srcOrd="0" destOrd="0" presId="urn:microsoft.com/office/officeart/2005/8/layout/process1"/>
    <dgm:cxn modelId="{5EEA6972-7730-4404-B6FF-3F41155130B2}" type="presParOf" srcId="{2596B956-95CD-4D4C-BD42-52B0502083A3}" destId="{67FBDB37-9947-4D11-8AFB-997A407B647E}" srcOrd="1" destOrd="0" presId="urn:microsoft.com/office/officeart/2005/8/layout/process1"/>
    <dgm:cxn modelId="{D404A732-64F5-4955-9B28-1F7D342F9064}" type="presParOf" srcId="{67FBDB37-9947-4D11-8AFB-997A407B647E}" destId="{BB8E24F1-DC7D-4B73-8D3F-D359ED71E1A1}" srcOrd="0" destOrd="0" presId="urn:microsoft.com/office/officeart/2005/8/layout/process1"/>
    <dgm:cxn modelId="{A3D7074A-BD0C-4D43-AC73-1725D82DCE96}" type="presParOf" srcId="{2596B956-95CD-4D4C-BD42-52B0502083A3}" destId="{28835026-5C03-4857-A128-D68C148DB7E1}" srcOrd="2" destOrd="0" presId="urn:microsoft.com/office/officeart/2005/8/layout/process1"/>
    <dgm:cxn modelId="{A65CD4DD-5836-4673-B41C-17AF0383E9DD}" type="presParOf" srcId="{2596B956-95CD-4D4C-BD42-52B0502083A3}" destId="{B84E0AED-E651-4189-A741-F6A936EF4B76}" srcOrd="3" destOrd="0" presId="urn:microsoft.com/office/officeart/2005/8/layout/process1"/>
    <dgm:cxn modelId="{286D34A9-474A-4B29-8F69-7C13E326EB8C}" type="presParOf" srcId="{B84E0AED-E651-4189-A741-F6A936EF4B76}" destId="{201C4E26-481D-4A1F-A26A-7EE5B27CC87F}" srcOrd="0" destOrd="0" presId="urn:microsoft.com/office/officeart/2005/8/layout/process1"/>
    <dgm:cxn modelId="{1808DC6E-8902-4218-B995-881118DF047C}" type="presParOf" srcId="{2596B956-95CD-4D4C-BD42-52B0502083A3}" destId="{C14194F1-1608-472F-BFFA-955134F056D3}" srcOrd="4" destOrd="0" presId="urn:microsoft.com/office/officeart/2005/8/layout/process1"/>
    <dgm:cxn modelId="{7DC491D7-6969-44B3-8786-A3F5C851EA7A}" type="presParOf" srcId="{2596B956-95CD-4D4C-BD42-52B0502083A3}" destId="{2F20D614-2AD4-4B67-80A8-55DF1F469C2E}" srcOrd="5" destOrd="0" presId="urn:microsoft.com/office/officeart/2005/8/layout/process1"/>
    <dgm:cxn modelId="{F16BB27A-4A7C-4730-8702-403709A42C9A}" type="presParOf" srcId="{2F20D614-2AD4-4B67-80A8-55DF1F469C2E}" destId="{587B045C-6566-407B-99CD-28388563E109}" srcOrd="0" destOrd="0" presId="urn:microsoft.com/office/officeart/2005/8/layout/process1"/>
    <dgm:cxn modelId="{D9D3109C-6AA2-4B2C-BBEE-4C63DB2E926F}" type="presParOf" srcId="{2596B956-95CD-4D4C-BD42-52B0502083A3}" destId="{6D983674-13DD-44B4-B464-D9FA13327387}" srcOrd="6" destOrd="0" presId="urn:microsoft.com/office/officeart/2005/8/layout/process1"/>
    <dgm:cxn modelId="{5E0CD194-80FF-49C5-91D7-DBDC5E7D8F49}" type="presParOf" srcId="{2596B956-95CD-4D4C-BD42-52B0502083A3}" destId="{7C9529F3-BEBE-4B80-8E6A-41F717E6CCDF}" srcOrd="7" destOrd="0" presId="urn:microsoft.com/office/officeart/2005/8/layout/process1"/>
    <dgm:cxn modelId="{6E124E0A-5AB1-4198-9FC0-BC15A60706BD}" type="presParOf" srcId="{7C9529F3-BEBE-4B80-8E6A-41F717E6CCDF}" destId="{2E8B0F44-1F02-4EFF-B67E-319CB27E7C3B}" srcOrd="0" destOrd="0" presId="urn:microsoft.com/office/officeart/2005/8/layout/process1"/>
    <dgm:cxn modelId="{CD8A9FDC-43A3-4BE9-98FE-3D6B8086E293}" type="presParOf" srcId="{2596B956-95CD-4D4C-BD42-52B0502083A3}" destId="{3A5027EC-1EAB-4354-B487-56A0A71A6F3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41E70-7DBE-4F0F-81A9-92E2170B304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C8A0C25-7F16-43D5-B065-4774958B3658}">
      <dgm:prSet phldrT="[Texto]"/>
      <dgm:spPr/>
      <dgm:t>
        <a:bodyPr/>
        <a:lstStyle/>
        <a:p>
          <a:r>
            <a:rPr lang="es-MX" dirty="0" smtClean="0"/>
            <a:t>Edificio</a:t>
          </a:r>
          <a:endParaRPr lang="es-MX" dirty="0"/>
        </a:p>
      </dgm:t>
    </dgm:pt>
    <dgm:pt modelId="{DACA3A94-3EF0-4765-A0CB-60EE67D7BAC7}" type="parTrans" cxnId="{7DF745B6-320B-49EC-9571-5275BD88BC15}">
      <dgm:prSet/>
      <dgm:spPr/>
      <dgm:t>
        <a:bodyPr/>
        <a:lstStyle/>
        <a:p>
          <a:endParaRPr lang="es-MX"/>
        </a:p>
      </dgm:t>
    </dgm:pt>
    <dgm:pt modelId="{0EFD2D34-CA60-4504-BDBD-2417FE12AAFA}" type="sibTrans" cxnId="{7DF745B6-320B-49EC-9571-5275BD88BC15}">
      <dgm:prSet/>
      <dgm:spPr/>
      <dgm:t>
        <a:bodyPr/>
        <a:lstStyle/>
        <a:p>
          <a:endParaRPr lang="es-MX"/>
        </a:p>
      </dgm:t>
    </dgm:pt>
    <dgm:pt modelId="{6B70326C-5CBE-42D6-A993-72B5EF127090}">
      <dgm:prSet phldrT="[Texto]"/>
      <dgm:spPr/>
      <dgm:t>
        <a:bodyPr/>
        <a:lstStyle/>
        <a:p>
          <a:r>
            <a:rPr lang="es-MX" dirty="0" smtClean="0"/>
            <a:t>Concreto</a:t>
          </a:r>
          <a:endParaRPr lang="es-MX" dirty="0"/>
        </a:p>
      </dgm:t>
    </dgm:pt>
    <dgm:pt modelId="{EC81D7B6-85B9-45AD-AB88-50D6509A5E40}" type="parTrans" cxnId="{2913D5A6-2BDE-4A04-8224-53FEC3E18615}">
      <dgm:prSet/>
      <dgm:spPr/>
      <dgm:t>
        <a:bodyPr/>
        <a:lstStyle/>
        <a:p>
          <a:endParaRPr lang="es-MX"/>
        </a:p>
      </dgm:t>
    </dgm:pt>
    <dgm:pt modelId="{EC86493B-E1C3-45D0-AA9D-C7544798A45A}" type="sibTrans" cxnId="{2913D5A6-2BDE-4A04-8224-53FEC3E18615}">
      <dgm:prSet/>
      <dgm:spPr/>
      <dgm:t>
        <a:bodyPr/>
        <a:lstStyle/>
        <a:p>
          <a:endParaRPr lang="es-MX"/>
        </a:p>
      </dgm:t>
    </dgm:pt>
    <dgm:pt modelId="{A1D83701-8B70-4837-AFEF-5F5919028BEC}">
      <dgm:prSet phldrT="[Texto]"/>
      <dgm:spPr/>
      <dgm:t>
        <a:bodyPr/>
        <a:lstStyle/>
        <a:p>
          <a:r>
            <a:rPr lang="es-MX" dirty="0" smtClean="0"/>
            <a:t>Tabiques</a:t>
          </a:r>
          <a:endParaRPr lang="es-MX" dirty="0"/>
        </a:p>
      </dgm:t>
    </dgm:pt>
    <dgm:pt modelId="{36C54B96-80EA-4E39-A1D1-C378A2E3A752}" type="parTrans" cxnId="{C48917F3-D76D-4E9E-800A-F5ADA90664E5}">
      <dgm:prSet/>
      <dgm:spPr/>
      <dgm:t>
        <a:bodyPr/>
        <a:lstStyle/>
        <a:p>
          <a:endParaRPr lang="es-MX"/>
        </a:p>
      </dgm:t>
    </dgm:pt>
    <dgm:pt modelId="{F8C50816-E3A0-4E3E-A600-C4C247E67DED}" type="sibTrans" cxnId="{C48917F3-D76D-4E9E-800A-F5ADA90664E5}">
      <dgm:prSet/>
      <dgm:spPr/>
      <dgm:t>
        <a:bodyPr/>
        <a:lstStyle/>
        <a:p>
          <a:endParaRPr lang="es-MX"/>
        </a:p>
      </dgm:t>
    </dgm:pt>
    <dgm:pt modelId="{EB8CA4B4-D5AA-4F30-B5F3-E4AE7C12501F}">
      <dgm:prSet phldrT="[Texto]"/>
      <dgm:spPr/>
      <dgm:t>
        <a:bodyPr/>
        <a:lstStyle/>
        <a:p>
          <a:r>
            <a:rPr lang="es-MX" dirty="0" smtClean="0"/>
            <a:t>Paredes</a:t>
          </a:r>
          <a:endParaRPr lang="es-MX" dirty="0"/>
        </a:p>
      </dgm:t>
    </dgm:pt>
    <dgm:pt modelId="{BC087C77-E56B-42BF-9DFB-2843745A42E2}" type="parTrans" cxnId="{EBC06F53-C16B-460E-93B4-C7C06FBAC626}">
      <dgm:prSet/>
      <dgm:spPr/>
      <dgm:t>
        <a:bodyPr/>
        <a:lstStyle/>
        <a:p>
          <a:endParaRPr lang="es-MX"/>
        </a:p>
      </dgm:t>
    </dgm:pt>
    <dgm:pt modelId="{384AC7BE-E23B-4EBC-B9D7-662AB2B98B49}" type="sibTrans" cxnId="{EBC06F53-C16B-460E-93B4-C7C06FBAC626}">
      <dgm:prSet/>
      <dgm:spPr/>
      <dgm:t>
        <a:bodyPr/>
        <a:lstStyle/>
        <a:p>
          <a:endParaRPr lang="es-MX"/>
        </a:p>
      </dgm:t>
    </dgm:pt>
    <dgm:pt modelId="{842598AC-4097-46C0-886A-1B88720810EE}" type="pres">
      <dgm:prSet presAssocID="{BF741E70-7DBE-4F0F-81A9-92E2170B30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4874FC-E135-42C7-B925-6153E360AC32}" type="pres">
      <dgm:prSet presAssocID="{8C8A0C25-7F16-43D5-B065-4774958B3658}" presName="root" presStyleCnt="0"/>
      <dgm:spPr/>
    </dgm:pt>
    <dgm:pt modelId="{75458F0D-7110-48B2-B576-CFA6801509F8}" type="pres">
      <dgm:prSet presAssocID="{8C8A0C25-7F16-43D5-B065-4774958B3658}" presName="rootComposite" presStyleCnt="0"/>
      <dgm:spPr/>
    </dgm:pt>
    <dgm:pt modelId="{A4E0190F-FCAB-4868-92A5-14FE90990358}" type="pres">
      <dgm:prSet presAssocID="{8C8A0C25-7F16-43D5-B065-4774958B3658}" presName="rootText" presStyleLbl="node1" presStyleIdx="0" presStyleCnt="1"/>
      <dgm:spPr/>
      <dgm:t>
        <a:bodyPr/>
        <a:lstStyle/>
        <a:p>
          <a:endParaRPr lang="es-MX"/>
        </a:p>
      </dgm:t>
    </dgm:pt>
    <dgm:pt modelId="{67C7B7D2-F651-42D6-8369-CA73B23E99F6}" type="pres">
      <dgm:prSet presAssocID="{8C8A0C25-7F16-43D5-B065-4774958B3658}" presName="rootConnector" presStyleLbl="node1" presStyleIdx="0" presStyleCnt="1"/>
      <dgm:spPr/>
    </dgm:pt>
    <dgm:pt modelId="{6EA2BBC0-807E-409A-AF51-604F731EF9C2}" type="pres">
      <dgm:prSet presAssocID="{8C8A0C25-7F16-43D5-B065-4774958B3658}" presName="childShape" presStyleCnt="0"/>
      <dgm:spPr/>
    </dgm:pt>
    <dgm:pt modelId="{48F848C1-DA06-4262-93E0-84191AD4A461}" type="pres">
      <dgm:prSet presAssocID="{EC81D7B6-85B9-45AD-AB88-50D6509A5E40}" presName="Name13" presStyleLbl="parChTrans1D2" presStyleIdx="0" presStyleCnt="3"/>
      <dgm:spPr/>
    </dgm:pt>
    <dgm:pt modelId="{BCE2746E-2055-4AD0-8702-E12F7F96CF99}" type="pres">
      <dgm:prSet presAssocID="{6B70326C-5CBE-42D6-A993-72B5EF127090}" presName="childText" presStyleLbl="bgAcc1" presStyleIdx="0" presStyleCnt="3">
        <dgm:presLayoutVars>
          <dgm:bulletEnabled val="1"/>
        </dgm:presLayoutVars>
      </dgm:prSet>
      <dgm:spPr/>
    </dgm:pt>
    <dgm:pt modelId="{E261488E-6920-4013-9580-3E0973A0852B}" type="pres">
      <dgm:prSet presAssocID="{36C54B96-80EA-4E39-A1D1-C378A2E3A752}" presName="Name13" presStyleLbl="parChTrans1D2" presStyleIdx="1" presStyleCnt="3"/>
      <dgm:spPr/>
    </dgm:pt>
    <dgm:pt modelId="{7AC9A4AA-F915-4EA0-AA2E-7A62D4A71368}" type="pres">
      <dgm:prSet presAssocID="{A1D83701-8B70-4837-AFEF-5F5919028BEC}" presName="childText" presStyleLbl="bgAcc1" presStyleIdx="1" presStyleCnt="3">
        <dgm:presLayoutVars>
          <dgm:bulletEnabled val="1"/>
        </dgm:presLayoutVars>
      </dgm:prSet>
      <dgm:spPr/>
    </dgm:pt>
    <dgm:pt modelId="{761C143C-95CA-4AD9-9DC7-8A535249F39B}" type="pres">
      <dgm:prSet presAssocID="{BC087C77-E56B-42BF-9DFB-2843745A42E2}" presName="Name13" presStyleLbl="parChTrans1D2" presStyleIdx="2" presStyleCnt="3"/>
      <dgm:spPr/>
    </dgm:pt>
    <dgm:pt modelId="{F84FB53C-A506-4048-9DDF-44F330EBEB4A}" type="pres">
      <dgm:prSet presAssocID="{EB8CA4B4-D5AA-4F30-B5F3-E4AE7C12501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48917F3-D76D-4E9E-800A-F5ADA90664E5}" srcId="{8C8A0C25-7F16-43D5-B065-4774958B3658}" destId="{A1D83701-8B70-4837-AFEF-5F5919028BEC}" srcOrd="1" destOrd="0" parTransId="{36C54B96-80EA-4E39-A1D1-C378A2E3A752}" sibTransId="{F8C50816-E3A0-4E3E-A600-C4C247E67DED}"/>
    <dgm:cxn modelId="{1A9E3DF6-6AA6-41BB-A8B6-7B1E7A3CD334}" type="presOf" srcId="{EB8CA4B4-D5AA-4F30-B5F3-E4AE7C12501F}" destId="{F84FB53C-A506-4048-9DDF-44F330EBEB4A}" srcOrd="0" destOrd="0" presId="urn:microsoft.com/office/officeart/2005/8/layout/hierarchy3"/>
    <dgm:cxn modelId="{08023CC8-87B9-45DD-8C50-A5EBD2FCC5C7}" type="presOf" srcId="{EC81D7B6-85B9-45AD-AB88-50D6509A5E40}" destId="{48F848C1-DA06-4262-93E0-84191AD4A461}" srcOrd="0" destOrd="0" presId="urn:microsoft.com/office/officeart/2005/8/layout/hierarchy3"/>
    <dgm:cxn modelId="{7DF745B6-320B-49EC-9571-5275BD88BC15}" srcId="{BF741E70-7DBE-4F0F-81A9-92E2170B3042}" destId="{8C8A0C25-7F16-43D5-B065-4774958B3658}" srcOrd="0" destOrd="0" parTransId="{DACA3A94-3EF0-4765-A0CB-60EE67D7BAC7}" sibTransId="{0EFD2D34-CA60-4504-BDBD-2417FE12AAFA}"/>
    <dgm:cxn modelId="{EFA7DB8B-9E30-4B90-8811-2912B1166C06}" type="presOf" srcId="{6B70326C-5CBE-42D6-A993-72B5EF127090}" destId="{BCE2746E-2055-4AD0-8702-E12F7F96CF99}" srcOrd="0" destOrd="0" presId="urn:microsoft.com/office/officeart/2005/8/layout/hierarchy3"/>
    <dgm:cxn modelId="{8662E68E-D622-43A1-863E-C883C0D6D1CB}" type="presOf" srcId="{36C54B96-80EA-4E39-A1D1-C378A2E3A752}" destId="{E261488E-6920-4013-9580-3E0973A0852B}" srcOrd="0" destOrd="0" presId="urn:microsoft.com/office/officeart/2005/8/layout/hierarchy3"/>
    <dgm:cxn modelId="{839B6C96-5D0A-4D9E-9866-17B78F07B097}" type="presOf" srcId="{BC087C77-E56B-42BF-9DFB-2843745A42E2}" destId="{761C143C-95CA-4AD9-9DC7-8A535249F39B}" srcOrd="0" destOrd="0" presId="urn:microsoft.com/office/officeart/2005/8/layout/hierarchy3"/>
    <dgm:cxn modelId="{EBC06F53-C16B-460E-93B4-C7C06FBAC626}" srcId="{8C8A0C25-7F16-43D5-B065-4774958B3658}" destId="{EB8CA4B4-D5AA-4F30-B5F3-E4AE7C12501F}" srcOrd="2" destOrd="0" parTransId="{BC087C77-E56B-42BF-9DFB-2843745A42E2}" sibTransId="{384AC7BE-E23B-4EBC-B9D7-662AB2B98B49}"/>
    <dgm:cxn modelId="{09A4208A-F995-4784-9151-E532D906AE21}" type="presOf" srcId="{BF741E70-7DBE-4F0F-81A9-92E2170B3042}" destId="{842598AC-4097-46C0-886A-1B88720810EE}" srcOrd="0" destOrd="0" presId="urn:microsoft.com/office/officeart/2005/8/layout/hierarchy3"/>
    <dgm:cxn modelId="{2913D5A6-2BDE-4A04-8224-53FEC3E18615}" srcId="{8C8A0C25-7F16-43D5-B065-4774958B3658}" destId="{6B70326C-5CBE-42D6-A993-72B5EF127090}" srcOrd="0" destOrd="0" parTransId="{EC81D7B6-85B9-45AD-AB88-50D6509A5E40}" sibTransId="{EC86493B-E1C3-45D0-AA9D-C7544798A45A}"/>
    <dgm:cxn modelId="{F6B56B97-E86F-4BD9-99A5-1A28FFCD2482}" type="presOf" srcId="{8C8A0C25-7F16-43D5-B065-4774958B3658}" destId="{A4E0190F-FCAB-4868-92A5-14FE90990358}" srcOrd="0" destOrd="0" presId="urn:microsoft.com/office/officeart/2005/8/layout/hierarchy3"/>
    <dgm:cxn modelId="{C9A8C7B4-3E86-43DB-A047-7FBBECBE38DC}" type="presOf" srcId="{8C8A0C25-7F16-43D5-B065-4774958B3658}" destId="{67C7B7D2-F651-42D6-8369-CA73B23E99F6}" srcOrd="1" destOrd="0" presId="urn:microsoft.com/office/officeart/2005/8/layout/hierarchy3"/>
    <dgm:cxn modelId="{11191F8D-5E3A-478C-9D11-DE0CFDB07D72}" type="presOf" srcId="{A1D83701-8B70-4837-AFEF-5F5919028BEC}" destId="{7AC9A4AA-F915-4EA0-AA2E-7A62D4A71368}" srcOrd="0" destOrd="0" presId="urn:microsoft.com/office/officeart/2005/8/layout/hierarchy3"/>
    <dgm:cxn modelId="{DB0F409B-1343-4746-9F79-69F6A50510B0}" type="presParOf" srcId="{842598AC-4097-46C0-886A-1B88720810EE}" destId="{F84874FC-E135-42C7-B925-6153E360AC32}" srcOrd="0" destOrd="0" presId="urn:microsoft.com/office/officeart/2005/8/layout/hierarchy3"/>
    <dgm:cxn modelId="{5A667B70-173C-4FB6-8183-25D6DF648846}" type="presParOf" srcId="{F84874FC-E135-42C7-B925-6153E360AC32}" destId="{75458F0D-7110-48B2-B576-CFA6801509F8}" srcOrd="0" destOrd="0" presId="urn:microsoft.com/office/officeart/2005/8/layout/hierarchy3"/>
    <dgm:cxn modelId="{50ED0DD8-40B6-46FD-8278-7A958CCC4626}" type="presParOf" srcId="{75458F0D-7110-48B2-B576-CFA6801509F8}" destId="{A4E0190F-FCAB-4868-92A5-14FE90990358}" srcOrd="0" destOrd="0" presId="urn:microsoft.com/office/officeart/2005/8/layout/hierarchy3"/>
    <dgm:cxn modelId="{D00CC38C-17C2-4DB3-9561-AD655D1B020B}" type="presParOf" srcId="{75458F0D-7110-48B2-B576-CFA6801509F8}" destId="{67C7B7D2-F651-42D6-8369-CA73B23E99F6}" srcOrd="1" destOrd="0" presId="urn:microsoft.com/office/officeart/2005/8/layout/hierarchy3"/>
    <dgm:cxn modelId="{00E128EE-F269-4CEA-9FE2-C4A2FAF9BD1A}" type="presParOf" srcId="{F84874FC-E135-42C7-B925-6153E360AC32}" destId="{6EA2BBC0-807E-409A-AF51-604F731EF9C2}" srcOrd="1" destOrd="0" presId="urn:microsoft.com/office/officeart/2005/8/layout/hierarchy3"/>
    <dgm:cxn modelId="{F2CD7011-036E-40C1-8E6B-70453B450E83}" type="presParOf" srcId="{6EA2BBC0-807E-409A-AF51-604F731EF9C2}" destId="{48F848C1-DA06-4262-93E0-84191AD4A461}" srcOrd="0" destOrd="0" presId="urn:microsoft.com/office/officeart/2005/8/layout/hierarchy3"/>
    <dgm:cxn modelId="{952D9CFB-649A-48F3-9790-CCC069B4DA43}" type="presParOf" srcId="{6EA2BBC0-807E-409A-AF51-604F731EF9C2}" destId="{BCE2746E-2055-4AD0-8702-E12F7F96CF99}" srcOrd="1" destOrd="0" presId="urn:microsoft.com/office/officeart/2005/8/layout/hierarchy3"/>
    <dgm:cxn modelId="{41767462-2B0E-4DD7-83D6-3D77FCD7205B}" type="presParOf" srcId="{6EA2BBC0-807E-409A-AF51-604F731EF9C2}" destId="{E261488E-6920-4013-9580-3E0973A0852B}" srcOrd="2" destOrd="0" presId="urn:microsoft.com/office/officeart/2005/8/layout/hierarchy3"/>
    <dgm:cxn modelId="{74AA077A-A776-4E4D-A1C8-46ACCEF78A9F}" type="presParOf" srcId="{6EA2BBC0-807E-409A-AF51-604F731EF9C2}" destId="{7AC9A4AA-F915-4EA0-AA2E-7A62D4A71368}" srcOrd="3" destOrd="0" presId="urn:microsoft.com/office/officeart/2005/8/layout/hierarchy3"/>
    <dgm:cxn modelId="{B106A2D4-25CF-496B-9F0C-54EE436D7728}" type="presParOf" srcId="{6EA2BBC0-807E-409A-AF51-604F731EF9C2}" destId="{761C143C-95CA-4AD9-9DC7-8A535249F39B}" srcOrd="4" destOrd="0" presId="urn:microsoft.com/office/officeart/2005/8/layout/hierarchy3"/>
    <dgm:cxn modelId="{22A4F153-C685-4450-BAB1-3311C5DA505D}" type="presParOf" srcId="{6EA2BBC0-807E-409A-AF51-604F731EF9C2}" destId="{F84FB53C-A506-4048-9DDF-44F330EBEB4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A42054-3B8C-4C95-915D-0FDB4E45105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2EBD8D2-DC9C-467F-AD6D-137AF559E295}">
      <dgm:prSet phldrT="[Texto]"/>
      <dgm:spPr/>
      <dgm:t>
        <a:bodyPr/>
        <a:lstStyle/>
        <a:p>
          <a:r>
            <a:rPr lang="es-MX" dirty="0" smtClean="0"/>
            <a:t>Software</a:t>
          </a:r>
          <a:endParaRPr lang="es-MX" dirty="0"/>
        </a:p>
      </dgm:t>
    </dgm:pt>
    <dgm:pt modelId="{4F17FD7E-C2D7-4B3F-8813-E532542C36E8}" type="parTrans" cxnId="{6C5CF8F7-82D3-419C-BEE8-2856C0E75E02}">
      <dgm:prSet/>
      <dgm:spPr/>
      <dgm:t>
        <a:bodyPr/>
        <a:lstStyle/>
        <a:p>
          <a:endParaRPr lang="es-MX"/>
        </a:p>
      </dgm:t>
    </dgm:pt>
    <dgm:pt modelId="{A88C605B-0FF7-433E-AA80-CD88B755F9FC}" type="sibTrans" cxnId="{6C5CF8F7-82D3-419C-BEE8-2856C0E75E02}">
      <dgm:prSet/>
      <dgm:spPr/>
      <dgm:t>
        <a:bodyPr/>
        <a:lstStyle/>
        <a:p>
          <a:endParaRPr lang="es-MX"/>
        </a:p>
      </dgm:t>
    </dgm:pt>
    <dgm:pt modelId="{14392239-7D87-4099-A5D7-50F7296D1C4A}">
      <dgm:prSet phldrT="[Texto]"/>
      <dgm:spPr/>
      <dgm:t>
        <a:bodyPr/>
        <a:lstStyle/>
        <a:p>
          <a:r>
            <a:rPr lang="es-MX" dirty="0" smtClean="0"/>
            <a:t>Software</a:t>
          </a:r>
          <a:endParaRPr lang="es-MX" dirty="0"/>
        </a:p>
      </dgm:t>
    </dgm:pt>
    <dgm:pt modelId="{B000400D-7BAE-43D0-A024-C71476064F6D}" type="parTrans" cxnId="{6B650D9E-65A2-4846-B362-994C555B6D19}">
      <dgm:prSet/>
      <dgm:spPr/>
      <dgm:t>
        <a:bodyPr/>
        <a:lstStyle/>
        <a:p>
          <a:endParaRPr lang="es-MX"/>
        </a:p>
      </dgm:t>
    </dgm:pt>
    <dgm:pt modelId="{54744B1B-D26D-454C-84E6-4C9F3ACDB5A0}" type="sibTrans" cxnId="{6B650D9E-65A2-4846-B362-994C555B6D19}">
      <dgm:prSet/>
      <dgm:spPr/>
      <dgm:t>
        <a:bodyPr/>
        <a:lstStyle/>
        <a:p>
          <a:endParaRPr lang="es-MX"/>
        </a:p>
      </dgm:t>
    </dgm:pt>
    <dgm:pt modelId="{F230BCD2-4F1F-4A5C-BEC3-590C17BBB157}">
      <dgm:prSet phldrT="[Texto]"/>
      <dgm:spPr/>
      <dgm:t>
        <a:bodyPr/>
        <a:lstStyle/>
        <a:p>
          <a:r>
            <a:rPr lang="es-MX" dirty="0" smtClean="0"/>
            <a:t>Software</a:t>
          </a:r>
          <a:endParaRPr lang="es-MX" dirty="0"/>
        </a:p>
      </dgm:t>
    </dgm:pt>
    <dgm:pt modelId="{38E143A4-AA60-4A47-A204-4C0E44DA0B2D}" type="parTrans" cxnId="{A9EEC1B5-DA93-4DBB-9AA7-4E108A60266E}">
      <dgm:prSet/>
      <dgm:spPr/>
      <dgm:t>
        <a:bodyPr/>
        <a:lstStyle/>
        <a:p>
          <a:endParaRPr lang="es-MX"/>
        </a:p>
      </dgm:t>
    </dgm:pt>
    <dgm:pt modelId="{D8130361-EC81-48CC-9671-AC07FFF06464}" type="sibTrans" cxnId="{A9EEC1B5-DA93-4DBB-9AA7-4E108A60266E}">
      <dgm:prSet/>
      <dgm:spPr/>
      <dgm:t>
        <a:bodyPr/>
        <a:lstStyle/>
        <a:p>
          <a:endParaRPr lang="es-MX"/>
        </a:p>
      </dgm:t>
    </dgm:pt>
    <dgm:pt modelId="{1945D400-FBD6-46ED-9345-23A12206DCAA}">
      <dgm:prSet phldrT="[Texto]"/>
      <dgm:spPr/>
      <dgm:t>
        <a:bodyPr/>
        <a:lstStyle/>
        <a:p>
          <a:r>
            <a:rPr lang="es-MX" dirty="0" smtClean="0"/>
            <a:t>Software</a:t>
          </a:r>
          <a:endParaRPr lang="es-MX" dirty="0"/>
        </a:p>
      </dgm:t>
    </dgm:pt>
    <dgm:pt modelId="{CA879F9C-A801-4374-BDB1-DCCF82DAE3E3}" type="parTrans" cxnId="{BEFA2385-C0E9-4BB6-BD44-828EC19BB44D}">
      <dgm:prSet/>
      <dgm:spPr/>
      <dgm:t>
        <a:bodyPr/>
        <a:lstStyle/>
        <a:p>
          <a:endParaRPr lang="es-MX"/>
        </a:p>
      </dgm:t>
    </dgm:pt>
    <dgm:pt modelId="{EA7A5D28-4819-4F98-97E5-116644E2E3FB}" type="sibTrans" cxnId="{BEFA2385-C0E9-4BB6-BD44-828EC19BB44D}">
      <dgm:prSet/>
      <dgm:spPr/>
      <dgm:t>
        <a:bodyPr/>
        <a:lstStyle/>
        <a:p>
          <a:endParaRPr lang="es-MX"/>
        </a:p>
      </dgm:t>
    </dgm:pt>
    <dgm:pt modelId="{4A79E3F5-2121-4A1D-90B6-C1D023A3650B}" type="pres">
      <dgm:prSet presAssocID="{6EA42054-3B8C-4C95-915D-0FDB4E45105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F3C56D-65F1-4DD2-A276-5C8FC3E7B451}" type="pres">
      <dgm:prSet presAssocID="{72EBD8D2-DC9C-467F-AD6D-137AF559E295}" presName="root" presStyleCnt="0"/>
      <dgm:spPr/>
    </dgm:pt>
    <dgm:pt modelId="{71ED9A62-9C89-4A01-907E-8CA46976B61E}" type="pres">
      <dgm:prSet presAssocID="{72EBD8D2-DC9C-467F-AD6D-137AF559E295}" presName="rootComposite" presStyleCnt="0"/>
      <dgm:spPr/>
    </dgm:pt>
    <dgm:pt modelId="{3A99ADDC-95AA-40D9-9593-E2BE9AA6D34D}" type="pres">
      <dgm:prSet presAssocID="{72EBD8D2-DC9C-467F-AD6D-137AF559E295}" presName="rootText" presStyleLbl="node1" presStyleIdx="0" presStyleCnt="1"/>
      <dgm:spPr/>
    </dgm:pt>
    <dgm:pt modelId="{7B3225F4-1E2E-42D7-9C40-9BC4B38692AE}" type="pres">
      <dgm:prSet presAssocID="{72EBD8D2-DC9C-467F-AD6D-137AF559E295}" presName="rootConnector" presStyleLbl="node1" presStyleIdx="0" presStyleCnt="1"/>
      <dgm:spPr/>
    </dgm:pt>
    <dgm:pt modelId="{596228CB-83C4-4D71-880B-E1C3B7290BEF}" type="pres">
      <dgm:prSet presAssocID="{72EBD8D2-DC9C-467F-AD6D-137AF559E295}" presName="childShape" presStyleCnt="0"/>
      <dgm:spPr/>
    </dgm:pt>
    <dgm:pt modelId="{601F0B50-D33B-489E-AC4C-E840CD0E9DFB}" type="pres">
      <dgm:prSet presAssocID="{B000400D-7BAE-43D0-A024-C71476064F6D}" presName="Name13" presStyleLbl="parChTrans1D2" presStyleIdx="0" presStyleCnt="3"/>
      <dgm:spPr/>
    </dgm:pt>
    <dgm:pt modelId="{BC6E4842-297D-4BB4-9CC3-895EF9B85A7B}" type="pres">
      <dgm:prSet presAssocID="{14392239-7D87-4099-A5D7-50F7296D1C4A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8752B1-3B0B-4BDF-8C44-DF4632BA1D32}" type="pres">
      <dgm:prSet presAssocID="{38E143A4-AA60-4A47-A204-4C0E44DA0B2D}" presName="Name13" presStyleLbl="parChTrans1D2" presStyleIdx="1" presStyleCnt="3"/>
      <dgm:spPr/>
    </dgm:pt>
    <dgm:pt modelId="{8C5DC880-07B9-461C-95FA-6D3DB49A4E7E}" type="pres">
      <dgm:prSet presAssocID="{F230BCD2-4F1F-4A5C-BEC3-590C17BBB157}" presName="childText" presStyleLbl="bgAcc1" presStyleIdx="1" presStyleCnt="3">
        <dgm:presLayoutVars>
          <dgm:bulletEnabled val="1"/>
        </dgm:presLayoutVars>
      </dgm:prSet>
      <dgm:spPr/>
    </dgm:pt>
    <dgm:pt modelId="{5A6537D8-68A0-49F0-B931-2A830EE792D6}" type="pres">
      <dgm:prSet presAssocID="{CA879F9C-A801-4374-BDB1-DCCF82DAE3E3}" presName="Name13" presStyleLbl="parChTrans1D2" presStyleIdx="2" presStyleCnt="3"/>
      <dgm:spPr/>
    </dgm:pt>
    <dgm:pt modelId="{7D6A3DE7-5105-45DF-A664-DC5272F6D6F8}" type="pres">
      <dgm:prSet presAssocID="{1945D400-FBD6-46ED-9345-23A12206DCA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6C5CF8F7-82D3-419C-BEE8-2856C0E75E02}" srcId="{6EA42054-3B8C-4C95-915D-0FDB4E45105B}" destId="{72EBD8D2-DC9C-467F-AD6D-137AF559E295}" srcOrd="0" destOrd="0" parTransId="{4F17FD7E-C2D7-4B3F-8813-E532542C36E8}" sibTransId="{A88C605B-0FF7-433E-AA80-CD88B755F9FC}"/>
    <dgm:cxn modelId="{6B650D9E-65A2-4846-B362-994C555B6D19}" srcId="{72EBD8D2-DC9C-467F-AD6D-137AF559E295}" destId="{14392239-7D87-4099-A5D7-50F7296D1C4A}" srcOrd="0" destOrd="0" parTransId="{B000400D-7BAE-43D0-A024-C71476064F6D}" sibTransId="{54744B1B-D26D-454C-84E6-4C9F3ACDB5A0}"/>
    <dgm:cxn modelId="{65D791A2-1BF8-4E62-8B33-4366F89E4FFE}" type="presOf" srcId="{B000400D-7BAE-43D0-A024-C71476064F6D}" destId="{601F0B50-D33B-489E-AC4C-E840CD0E9DFB}" srcOrd="0" destOrd="0" presId="urn:microsoft.com/office/officeart/2005/8/layout/hierarchy3"/>
    <dgm:cxn modelId="{3618CADA-2BF2-4225-8500-E90A48155DAF}" type="presOf" srcId="{F230BCD2-4F1F-4A5C-BEC3-590C17BBB157}" destId="{8C5DC880-07B9-461C-95FA-6D3DB49A4E7E}" srcOrd="0" destOrd="0" presId="urn:microsoft.com/office/officeart/2005/8/layout/hierarchy3"/>
    <dgm:cxn modelId="{81D1B1F4-DFAF-4D07-8F30-8C5039EB52ED}" type="presOf" srcId="{72EBD8D2-DC9C-467F-AD6D-137AF559E295}" destId="{3A99ADDC-95AA-40D9-9593-E2BE9AA6D34D}" srcOrd="0" destOrd="0" presId="urn:microsoft.com/office/officeart/2005/8/layout/hierarchy3"/>
    <dgm:cxn modelId="{3767CB07-9B66-4C88-BACD-6483D443EFA9}" type="presOf" srcId="{CA879F9C-A801-4374-BDB1-DCCF82DAE3E3}" destId="{5A6537D8-68A0-49F0-B931-2A830EE792D6}" srcOrd="0" destOrd="0" presId="urn:microsoft.com/office/officeart/2005/8/layout/hierarchy3"/>
    <dgm:cxn modelId="{F98686E9-D6B1-4306-B55D-A55CF6955914}" type="presOf" srcId="{72EBD8D2-DC9C-467F-AD6D-137AF559E295}" destId="{7B3225F4-1E2E-42D7-9C40-9BC4B38692AE}" srcOrd="1" destOrd="0" presId="urn:microsoft.com/office/officeart/2005/8/layout/hierarchy3"/>
    <dgm:cxn modelId="{5A87E012-2A07-4925-84F0-D1F735EA56C2}" type="presOf" srcId="{6EA42054-3B8C-4C95-915D-0FDB4E45105B}" destId="{4A79E3F5-2121-4A1D-90B6-C1D023A3650B}" srcOrd="0" destOrd="0" presId="urn:microsoft.com/office/officeart/2005/8/layout/hierarchy3"/>
    <dgm:cxn modelId="{7B622448-C543-4B92-8BA7-A8A5215FAA68}" type="presOf" srcId="{38E143A4-AA60-4A47-A204-4C0E44DA0B2D}" destId="{D58752B1-3B0B-4BDF-8C44-DF4632BA1D32}" srcOrd="0" destOrd="0" presId="urn:microsoft.com/office/officeart/2005/8/layout/hierarchy3"/>
    <dgm:cxn modelId="{D8BEE2EF-51AE-44BA-AC3E-D41F1D370FD3}" type="presOf" srcId="{14392239-7D87-4099-A5D7-50F7296D1C4A}" destId="{BC6E4842-297D-4BB4-9CC3-895EF9B85A7B}" srcOrd="0" destOrd="0" presId="urn:microsoft.com/office/officeart/2005/8/layout/hierarchy3"/>
    <dgm:cxn modelId="{BEFA2385-C0E9-4BB6-BD44-828EC19BB44D}" srcId="{72EBD8D2-DC9C-467F-AD6D-137AF559E295}" destId="{1945D400-FBD6-46ED-9345-23A12206DCAA}" srcOrd="2" destOrd="0" parTransId="{CA879F9C-A801-4374-BDB1-DCCF82DAE3E3}" sibTransId="{EA7A5D28-4819-4F98-97E5-116644E2E3FB}"/>
    <dgm:cxn modelId="{FA10ECE5-2094-49FB-BF98-C6581C4E2B1C}" type="presOf" srcId="{1945D400-FBD6-46ED-9345-23A12206DCAA}" destId="{7D6A3DE7-5105-45DF-A664-DC5272F6D6F8}" srcOrd="0" destOrd="0" presId="urn:microsoft.com/office/officeart/2005/8/layout/hierarchy3"/>
    <dgm:cxn modelId="{A9EEC1B5-DA93-4DBB-9AA7-4E108A60266E}" srcId="{72EBD8D2-DC9C-467F-AD6D-137AF559E295}" destId="{F230BCD2-4F1F-4A5C-BEC3-590C17BBB157}" srcOrd="1" destOrd="0" parTransId="{38E143A4-AA60-4A47-A204-4C0E44DA0B2D}" sibTransId="{D8130361-EC81-48CC-9671-AC07FFF06464}"/>
    <dgm:cxn modelId="{05F83EAA-C8FB-4AC0-8FEB-FC0E7603DB2C}" type="presParOf" srcId="{4A79E3F5-2121-4A1D-90B6-C1D023A3650B}" destId="{E7F3C56D-65F1-4DD2-A276-5C8FC3E7B451}" srcOrd="0" destOrd="0" presId="urn:microsoft.com/office/officeart/2005/8/layout/hierarchy3"/>
    <dgm:cxn modelId="{9C615DCC-342A-40F2-8237-1F4B3E2E09E9}" type="presParOf" srcId="{E7F3C56D-65F1-4DD2-A276-5C8FC3E7B451}" destId="{71ED9A62-9C89-4A01-907E-8CA46976B61E}" srcOrd="0" destOrd="0" presId="urn:microsoft.com/office/officeart/2005/8/layout/hierarchy3"/>
    <dgm:cxn modelId="{D6EB5CE5-B539-4207-8558-320E8A4D2855}" type="presParOf" srcId="{71ED9A62-9C89-4A01-907E-8CA46976B61E}" destId="{3A99ADDC-95AA-40D9-9593-E2BE9AA6D34D}" srcOrd="0" destOrd="0" presId="urn:microsoft.com/office/officeart/2005/8/layout/hierarchy3"/>
    <dgm:cxn modelId="{6E9F9EB5-F2E8-46AD-9FB9-A74596373F66}" type="presParOf" srcId="{71ED9A62-9C89-4A01-907E-8CA46976B61E}" destId="{7B3225F4-1E2E-42D7-9C40-9BC4B38692AE}" srcOrd="1" destOrd="0" presId="urn:microsoft.com/office/officeart/2005/8/layout/hierarchy3"/>
    <dgm:cxn modelId="{FA3724F9-ABCE-4334-A1C5-2A8E28C86FD6}" type="presParOf" srcId="{E7F3C56D-65F1-4DD2-A276-5C8FC3E7B451}" destId="{596228CB-83C4-4D71-880B-E1C3B7290BEF}" srcOrd="1" destOrd="0" presId="urn:microsoft.com/office/officeart/2005/8/layout/hierarchy3"/>
    <dgm:cxn modelId="{B432F8C0-B330-45AC-9E92-301127525330}" type="presParOf" srcId="{596228CB-83C4-4D71-880B-E1C3B7290BEF}" destId="{601F0B50-D33B-489E-AC4C-E840CD0E9DFB}" srcOrd="0" destOrd="0" presId="urn:microsoft.com/office/officeart/2005/8/layout/hierarchy3"/>
    <dgm:cxn modelId="{F27FD933-51ED-459D-A988-C4E53166D1FE}" type="presParOf" srcId="{596228CB-83C4-4D71-880B-E1C3B7290BEF}" destId="{BC6E4842-297D-4BB4-9CC3-895EF9B85A7B}" srcOrd="1" destOrd="0" presId="urn:microsoft.com/office/officeart/2005/8/layout/hierarchy3"/>
    <dgm:cxn modelId="{89D9907F-5EEB-43E7-83B2-1747AEEE4982}" type="presParOf" srcId="{596228CB-83C4-4D71-880B-E1C3B7290BEF}" destId="{D58752B1-3B0B-4BDF-8C44-DF4632BA1D32}" srcOrd="2" destOrd="0" presId="urn:microsoft.com/office/officeart/2005/8/layout/hierarchy3"/>
    <dgm:cxn modelId="{BE5C1294-C5FC-40EE-86D0-3B672744AF72}" type="presParOf" srcId="{596228CB-83C4-4D71-880B-E1C3B7290BEF}" destId="{8C5DC880-07B9-461C-95FA-6D3DB49A4E7E}" srcOrd="3" destOrd="0" presId="urn:microsoft.com/office/officeart/2005/8/layout/hierarchy3"/>
    <dgm:cxn modelId="{326833D0-E741-47EC-8E14-68E04D598FE7}" type="presParOf" srcId="{596228CB-83C4-4D71-880B-E1C3B7290BEF}" destId="{5A6537D8-68A0-49F0-B931-2A830EE792D6}" srcOrd="4" destOrd="0" presId="urn:microsoft.com/office/officeart/2005/8/layout/hierarchy3"/>
    <dgm:cxn modelId="{7AE848D9-95F1-4DA6-B60B-81A1B3B2E04E}" type="presParOf" srcId="{596228CB-83C4-4D71-880B-E1C3B7290BEF}" destId="{7D6A3DE7-5105-45DF-A664-DC5272F6D6F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643CC9-EFDC-4AB4-985D-39FB54A0E8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77988F4-1F5F-41A5-8698-9D052CB7707A}">
      <dgm:prSet phldrT="[Texto]"/>
      <dgm:spPr/>
      <dgm:t>
        <a:bodyPr/>
        <a:lstStyle/>
        <a:p>
          <a:r>
            <a:rPr lang="es-MX" dirty="0" smtClean="0"/>
            <a:t>…</a:t>
          </a:r>
          <a:endParaRPr lang="es-MX" dirty="0"/>
        </a:p>
      </dgm:t>
    </dgm:pt>
    <dgm:pt modelId="{C353FB71-1C15-4AEE-9775-FADC5FAB6232}" type="parTrans" cxnId="{454E6BEB-7006-4290-B4E4-0C93C4D04E84}">
      <dgm:prSet/>
      <dgm:spPr/>
      <dgm:t>
        <a:bodyPr/>
        <a:lstStyle/>
        <a:p>
          <a:endParaRPr lang="es-MX"/>
        </a:p>
      </dgm:t>
    </dgm:pt>
    <dgm:pt modelId="{ADBBE825-BB93-4D7B-86D8-CA4A8904CEF3}" type="sibTrans" cxnId="{454E6BEB-7006-4290-B4E4-0C93C4D04E84}">
      <dgm:prSet/>
      <dgm:spPr/>
      <dgm:t>
        <a:bodyPr/>
        <a:lstStyle/>
        <a:p>
          <a:endParaRPr lang="es-MX"/>
        </a:p>
      </dgm:t>
    </dgm:pt>
    <dgm:pt modelId="{F47B1B7D-4303-4305-9902-D4C3ED9430E4}">
      <dgm:prSet phldrT="[Texto]"/>
      <dgm:spPr/>
      <dgm:t>
        <a:bodyPr/>
        <a:lstStyle/>
        <a:p>
          <a:r>
            <a:rPr lang="es-MX" dirty="0" smtClean="0"/>
            <a:t>…</a:t>
          </a:r>
          <a:endParaRPr lang="es-MX" dirty="0"/>
        </a:p>
      </dgm:t>
    </dgm:pt>
    <dgm:pt modelId="{834B7325-8493-42CB-9782-AC7198F3B519}" type="parTrans" cxnId="{1DA82CE3-76C9-4791-B6B7-850A8D46E53F}">
      <dgm:prSet/>
      <dgm:spPr/>
      <dgm:t>
        <a:bodyPr/>
        <a:lstStyle/>
        <a:p>
          <a:endParaRPr lang="es-MX"/>
        </a:p>
      </dgm:t>
    </dgm:pt>
    <dgm:pt modelId="{6861492B-CDE5-412D-8CEB-6F02940DBB84}" type="sibTrans" cxnId="{1DA82CE3-76C9-4791-B6B7-850A8D46E53F}">
      <dgm:prSet/>
      <dgm:spPr/>
      <dgm:t>
        <a:bodyPr/>
        <a:lstStyle/>
        <a:p>
          <a:endParaRPr lang="es-MX"/>
        </a:p>
      </dgm:t>
    </dgm:pt>
    <dgm:pt modelId="{40B4B0E0-3DEF-4E4F-A208-50C2AD228455}">
      <dgm:prSet phldrT="[Texto]"/>
      <dgm:spPr/>
      <dgm:t>
        <a:bodyPr/>
        <a:lstStyle/>
        <a:p>
          <a:r>
            <a:rPr lang="es-MX" dirty="0" smtClean="0"/>
            <a:t>…</a:t>
          </a:r>
          <a:endParaRPr lang="es-MX" dirty="0"/>
        </a:p>
      </dgm:t>
    </dgm:pt>
    <dgm:pt modelId="{23CA740D-0AD2-45FD-9F2B-52589A1AD5F7}" type="parTrans" cxnId="{38E9425C-D488-4044-B4B6-CCBE038B806C}">
      <dgm:prSet/>
      <dgm:spPr/>
      <dgm:t>
        <a:bodyPr/>
        <a:lstStyle/>
        <a:p>
          <a:endParaRPr lang="es-MX"/>
        </a:p>
      </dgm:t>
    </dgm:pt>
    <dgm:pt modelId="{6E238A36-0C45-4053-95BE-CAEF198C7190}" type="sibTrans" cxnId="{38E9425C-D488-4044-B4B6-CCBE038B806C}">
      <dgm:prSet/>
      <dgm:spPr/>
      <dgm:t>
        <a:bodyPr/>
        <a:lstStyle/>
        <a:p>
          <a:endParaRPr lang="es-MX"/>
        </a:p>
      </dgm:t>
    </dgm:pt>
    <dgm:pt modelId="{3370F046-5D9A-4263-AE57-83E65F8F14E4}">
      <dgm:prSet phldrT="[Texto]"/>
      <dgm:spPr/>
      <dgm:t>
        <a:bodyPr/>
        <a:lstStyle/>
        <a:p>
          <a:r>
            <a:rPr lang="es-MX" dirty="0" smtClean="0"/>
            <a:t>…</a:t>
          </a:r>
          <a:endParaRPr lang="es-MX" dirty="0"/>
        </a:p>
      </dgm:t>
    </dgm:pt>
    <dgm:pt modelId="{281CB46A-2E45-4984-A880-29E969DBC322}" type="parTrans" cxnId="{44F4E1DB-071F-4488-8189-1CA20D586A9B}">
      <dgm:prSet/>
      <dgm:spPr/>
      <dgm:t>
        <a:bodyPr/>
        <a:lstStyle/>
        <a:p>
          <a:endParaRPr lang="es-MX"/>
        </a:p>
      </dgm:t>
    </dgm:pt>
    <dgm:pt modelId="{D44071FB-D4B5-4BCD-B089-10DC6EF06EFA}" type="sibTrans" cxnId="{44F4E1DB-071F-4488-8189-1CA20D586A9B}">
      <dgm:prSet/>
      <dgm:spPr/>
      <dgm:t>
        <a:bodyPr/>
        <a:lstStyle/>
        <a:p>
          <a:endParaRPr lang="es-MX"/>
        </a:p>
      </dgm:t>
    </dgm:pt>
    <dgm:pt modelId="{0A46568C-9ADD-46B1-958E-72E06D8BC0C5}">
      <dgm:prSet phldrT="[Texto]"/>
      <dgm:spPr/>
      <dgm:t>
        <a:bodyPr/>
        <a:lstStyle/>
        <a:p>
          <a:r>
            <a:rPr lang="es-MX" dirty="0" smtClean="0"/>
            <a:t>…</a:t>
          </a:r>
          <a:endParaRPr lang="es-MX" dirty="0"/>
        </a:p>
      </dgm:t>
    </dgm:pt>
    <dgm:pt modelId="{69519216-F38C-48B4-8E72-E71B6603772B}" type="parTrans" cxnId="{84137B35-8FBB-4AC6-AE70-2CD9A68D18E9}">
      <dgm:prSet/>
      <dgm:spPr/>
      <dgm:t>
        <a:bodyPr/>
        <a:lstStyle/>
        <a:p>
          <a:endParaRPr lang="es-MX"/>
        </a:p>
      </dgm:t>
    </dgm:pt>
    <dgm:pt modelId="{C3E79CFB-CC71-4E94-B63D-2E2160729CAB}" type="sibTrans" cxnId="{84137B35-8FBB-4AC6-AE70-2CD9A68D18E9}">
      <dgm:prSet/>
      <dgm:spPr/>
      <dgm:t>
        <a:bodyPr/>
        <a:lstStyle/>
        <a:p>
          <a:endParaRPr lang="es-MX"/>
        </a:p>
      </dgm:t>
    </dgm:pt>
    <dgm:pt modelId="{E77378DD-C5CF-4334-B6AB-4A5B451A2B0A}">
      <dgm:prSet phldrT="[Texto]"/>
      <dgm:spPr/>
      <dgm:t>
        <a:bodyPr/>
        <a:lstStyle/>
        <a:p>
          <a:r>
            <a:rPr lang="es-MX" dirty="0" smtClean="0"/>
            <a:t>…</a:t>
          </a:r>
          <a:endParaRPr lang="es-MX" dirty="0"/>
        </a:p>
      </dgm:t>
    </dgm:pt>
    <dgm:pt modelId="{AE4B276D-2871-423F-BE70-0841843429F6}" type="parTrans" cxnId="{530D7CDD-402E-4728-91B6-A7AE2BE96304}">
      <dgm:prSet/>
      <dgm:spPr/>
      <dgm:t>
        <a:bodyPr/>
        <a:lstStyle/>
        <a:p>
          <a:endParaRPr lang="es-MX"/>
        </a:p>
      </dgm:t>
    </dgm:pt>
    <dgm:pt modelId="{4692DF07-2649-4FE8-9161-3725FD200A86}" type="sibTrans" cxnId="{530D7CDD-402E-4728-91B6-A7AE2BE96304}">
      <dgm:prSet/>
      <dgm:spPr/>
      <dgm:t>
        <a:bodyPr/>
        <a:lstStyle/>
        <a:p>
          <a:endParaRPr lang="es-MX"/>
        </a:p>
      </dgm:t>
    </dgm:pt>
    <dgm:pt modelId="{22AD361F-294C-445A-B3AF-5618E4830C1E}">
      <dgm:prSet phldrT="[Texto]"/>
      <dgm:spPr/>
      <dgm:t>
        <a:bodyPr/>
        <a:lstStyle/>
        <a:p>
          <a:r>
            <a:rPr lang="es-MX" dirty="0" smtClean="0"/>
            <a:t>Infraestructura</a:t>
          </a:r>
          <a:endParaRPr lang="es-MX" dirty="0"/>
        </a:p>
      </dgm:t>
    </dgm:pt>
    <dgm:pt modelId="{CDFB744B-85EF-47E3-AB1F-300A7E01789E}" type="parTrans" cxnId="{8F19C991-09A4-44A4-960C-14AC91F197C3}">
      <dgm:prSet/>
      <dgm:spPr/>
      <dgm:t>
        <a:bodyPr/>
        <a:lstStyle/>
        <a:p>
          <a:endParaRPr lang="es-MX"/>
        </a:p>
      </dgm:t>
    </dgm:pt>
    <dgm:pt modelId="{73D5283A-2B97-4416-BC01-C841C71BE7BF}" type="sibTrans" cxnId="{8F19C991-09A4-44A4-960C-14AC91F197C3}">
      <dgm:prSet/>
      <dgm:spPr/>
      <dgm:t>
        <a:bodyPr/>
        <a:lstStyle/>
        <a:p>
          <a:endParaRPr lang="es-MX"/>
        </a:p>
      </dgm:t>
    </dgm:pt>
    <dgm:pt modelId="{D7E3C810-6778-4DEF-B6A4-EA1FBD2D80F9}">
      <dgm:prSet phldrT="[Texto]"/>
      <dgm:spPr/>
      <dgm:t>
        <a:bodyPr/>
        <a:lstStyle/>
        <a:p>
          <a:r>
            <a:rPr lang="es-MX" dirty="0" smtClean="0"/>
            <a:t>Servicios</a:t>
          </a:r>
          <a:endParaRPr lang="es-MX" dirty="0"/>
        </a:p>
      </dgm:t>
    </dgm:pt>
    <dgm:pt modelId="{0F1C8874-B81A-418D-9787-CB6D49364433}" type="parTrans" cxnId="{1BDF3697-2256-4D0D-BC08-427151BE1F46}">
      <dgm:prSet/>
      <dgm:spPr/>
      <dgm:t>
        <a:bodyPr/>
        <a:lstStyle/>
        <a:p>
          <a:endParaRPr lang="es-MX"/>
        </a:p>
      </dgm:t>
    </dgm:pt>
    <dgm:pt modelId="{DC182AEC-85A3-4960-8B57-EE60ABDEDDC7}" type="sibTrans" cxnId="{1BDF3697-2256-4D0D-BC08-427151BE1F46}">
      <dgm:prSet/>
      <dgm:spPr/>
      <dgm:t>
        <a:bodyPr/>
        <a:lstStyle/>
        <a:p>
          <a:endParaRPr lang="es-MX"/>
        </a:p>
      </dgm:t>
    </dgm:pt>
    <dgm:pt modelId="{FEEC0AA3-18AE-41FD-B44B-BAE4FDB1DE86}">
      <dgm:prSet phldrT="[Texto]"/>
      <dgm:spPr/>
      <dgm:t>
        <a:bodyPr/>
        <a:lstStyle/>
        <a:p>
          <a:r>
            <a:rPr lang="es-MX" dirty="0" smtClean="0"/>
            <a:t>Dominio</a:t>
          </a:r>
          <a:endParaRPr lang="es-MX" dirty="0"/>
        </a:p>
      </dgm:t>
    </dgm:pt>
    <dgm:pt modelId="{5C60149D-460E-49AE-9CF6-6C1CB441ABEB}" type="parTrans" cxnId="{20D15FC9-6586-480C-AC00-4D53E4792E52}">
      <dgm:prSet/>
      <dgm:spPr/>
      <dgm:t>
        <a:bodyPr/>
        <a:lstStyle/>
        <a:p>
          <a:endParaRPr lang="es-MX"/>
        </a:p>
      </dgm:t>
    </dgm:pt>
    <dgm:pt modelId="{4FB42174-EF40-4B6F-BD65-187DDDFE9069}" type="sibTrans" cxnId="{20D15FC9-6586-480C-AC00-4D53E4792E52}">
      <dgm:prSet/>
      <dgm:spPr/>
      <dgm:t>
        <a:bodyPr/>
        <a:lstStyle/>
        <a:p>
          <a:endParaRPr lang="es-MX"/>
        </a:p>
      </dgm:t>
    </dgm:pt>
    <dgm:pt modelId="{8238E588-690D-451E-9775-3BAA8576528E}" type="pres">
      <dgm:prSet presAssocID="{66643CC9-EFDC-4AB4-985D-39FB54A0E8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E6E251C-0CD0-49EE-92FD-E6CCE28ED704}" type="pres">
      <dgm:prSet presAssocID="{66643CC9-EFDC-4AB4-985D-39FB54A0E817}" presName="hierFlow" presStyleCnt="0"/>
      <dgm:spPr/>
    </dgm:pt>
    <dgm:pt modelId="{3508F28F-8954-442D-8EC3-D5DBFA1534C0}" type="pres">
      <dgm:prSet presAssocID="{66643CC9-EFDC-4AB4-985D-39FB54A0E817}" presName="firstBuf" presStyleCnt="0"/>
      <dgm:spPr/>
    </dgm:pt>
    <dgm:pt modelId="{D5DB9902-8908-457C-9C21-D5A7821615D4}" type="pres">
      <dgm:prSet presAssocID="{66643CC9-EFDC-4AB4-985D-39FB54A0E8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2BAD70A-260A-4F36-AF4B-D2F253B8FA98}" type="pres">
      <dgm:prSet presAssocID="{977988F4-1F5F-41A5-8698-9D052CB7707A}" presName="Name14" presStyleCnt="0"/>
      <dgm:spPr/>
    </dgm:pt>
    <dgm:pt modelId="{E06115CA-11C9-4A24-99AF-2E3B3A473E44}" type="pres">
      <dgm:prSet presAssocID="{977988F4-1F5F-41A5-8698-9D052CB7707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C9F9949-2FC1-4B9D-BBFA-97C7DE13EE55}" type="pres">
      <dgm:prSet presAssocID="{977988F4-1F5F-41A5-8698-9D052CB7707A}" presName="hierChild2" presStyleCnt="0"/>
      <dgm:spPr/>
    </dgm:pt>
    <dgm:pt modelId="{617A47F9-D39A-4FCC-8A82-E018A55D1CBA}" type="pres">
      <dgm:prSet presAssocID="{834B7325-8493-42CB-9782-AC7198F3B519}" presName="Name19" presStyleLbl="parChTrans1D2" presStyleIdx="0" presStyleCnt="2"/>
      <dgm:spPr/>
    </dgm:pt>
    <dgm:pt modelId="{FD67F19A-194A-4459-8FFF-87576FCF786E}" type="pres">
      <dgm:prSet presAssocID="{F47B1B7D-4303-4305-9902-D4C3ED9430E4}" presName="Name21" presStyleCnt="0"/>
      <dgm:spPr/>
    </dgm:pt>
    <dgm:pt modelId="{AD36C786-8ABE-4455-8585-5FCEB21DFA95}" type="pres">
      <dgm:prSet presAssocID="{F47B1B7D-4303-4305-9902-D4C3ED9430E4}" presName="level2Shape" presStyleLbl="node2" presStyleIdx="0" presStyleCnt="2"/>
      <dgm:spPr/>
      <dgm:t>
        <a:bodyPr/>
        <a:lstStyle/>
        <a:p>
          <a:endParaRPr lang="es-MX"/>
        </a:p>
      </dgm:t>
    </dgm:pt>
    <dgm:pt modelId="{43659E4E-FE92-4BB2-A408-AF826C2DD406}" type="pres">
      <dgm:prSet presAssocID="{F47B1B7D-4303-4305-9902-D4C3ED9430E4}" presName="hierChild3" presStyleCnt="0"/>
      <dgm:spPr/>
    </dgm:pt>
    <dgm:pt modelId="{88D47BA1-C994-452F-9B13-22EDF6673DC2}" type="pres">
      <dgm:prSet presAssocID="{23CA740D-0AD2-45FD-9F2B-52589A1AD5F7}" presName="Name19" presStyleLbl="parChTrans1D3" presStyleIdx="0" presStyleCnt="3"/>
      <dgm:spPr/>
    </dgm:pt>
    <dgm:pt modelId="{0A39B9D3-F7A4-4512-97E5-F96C80A21AF7}" type="pres">
      <dgm:prSet presAssocID="{40B4B0E0-3DEF-4E4F-A208-50C2AD228455}" presName="Name21" presStyleCnt="0"/>
      <dgm:spPr/>
    </dgm:pt>
    <dgm:pt modelId="{A6E8C2B7-6924-4F21-A15B-A578173E4BFF}" type="pres">
      <dgm:prSet presAssocID="{40B4B0E0-3DEF-4E4F-A208-50C2AD228455}" presName="level2Shape" presStyleLbl="node3" presStyleIdx="0" presStyleCnt="3"/>
      <dgm:spPr/>
      <dgm:t>
        <a:bodyPr/>
        <a:lstStyle/>
        <a:p>
          <a:endParaRPr lang="es-MX"/>
        </a:p>
      </dgm:t>
    </dgm:pt>
    <dgm:pt modelId="{8A6CCDA1-CDC4-4E46-BC56-59803D2A1CDF}" type="pres">
      <dgm:prSet presAssocID="{40B4B0E0-3DEF-4E4F-A208-50C2AD228455}" presName="hierChild3" presStyleCnt="0"/>
      <dgm:spPr/>
    </dgm:pt>
    <dgm:pt modelId="{130D93F1-0FF4-4245-8B38-7A5717A70843}" type="pres">
      <dgm:prSet presAssocID="{281CB46A-2E45-4984-A880-29E969DBC322}" presName="Name19" presStyleLbl="parChTrans1D3" presStyleIdx="1" presStyleCnt="3"/>
      <dgm:spPr/>
    </dgm:pt>
    <dgm:pt modelId="{780FDE6C-BAF2-4131-A131-74F7CEC79D69}" type="pres">
      <dgm:prSet presAssocID="{3370F046-5D9A-4263-AE57-83E65F8F14E4}" presName="Name21" presStyleCnt="0"/>
      <dgm:spPr/>
    </dgm:pt>
    <dgm:pt modelId="{3EA21C92-E386-4802-97C8-52DDDD2EF129}" type="pres">
      <dgm:prSet presAssocID="{3370F046-5D9A-4263-AE57-83E65F8F14E4}" presName="level2Shape" presStyleLbl="node3" presStyleIdx="1" presStyleCnt="3"/>
      <dgm:spPr/>
      <dgm:t>
        <a:bodyPr/>
        <a:lstStyle/>
        <a:p>
          <a:endParaRPr lang="es-MX"/>
        </a:p>
      </dgm:t>
    </dgm:pt>
    <dgm:pt modelId="{6F110A63-3B1E-45C0-8D54-5D2E09CB6B3A}" type="pres">
      <dgm:prSet presAssocID="{3370F046-5D9A-4263-AE57-83E65F8F14E4}" presName="hierChild3" presStyleCnt="0"/>
      <dgm:spPr/>
    </dgm:pt>
    <dgm:pt modelId="{8EDF294F-AD34-4CE3-A4A3-A925184B4431}" type="pres">
      <dgm:prSet presAssocID="{69519216-F38C-48B4-8E72-E71B6603772B}" presName="Name19" presStyleLbl="parChTrans1D2" presStyleIdx="1" presStyleCnt="2"/>
      <dgm:spPr/>
    </dgm:pt>
    <dgm:pt modelId="{5BDCC9E8-BA27-444E-9F51-7C9F82CB6E70}" type="pres">
      <dgm:prSet presAssocID="{0A46568C-9ADD-46B1-958E-72E06D8BC0C5}" presName="Name21" presStyleCnt="0"/>
      <dgm:spPr/>
    </dgm:pt>
    <dgm:pt modelId="{3CA79DD0-8B4E-4144-841A-790E06DB7D3F}" type="pres">
      <dgm:prSet presAssocID="{0A46568C-9ADD-46B1-958E-72E06D8BC0C5}" presName="level2Shape" presStyleLbl="node2" presStyleIdx="1" presStyleCnt="2"/>
      <dgm:spPr/>
      <dgm:t>
        <a:bodyPr/>
        <a:lstStyle/>
        <a:p>
          <a:endParaRPr lang="es-MX"/>
        </a:p>
      </dgm:t>
    </dgm:pt>
    <dgm:pt modelId="{5D80AE25-9E81-4338-87B2-912E5592A12E}" type="pres">
      <dgm:prSet presAssocID="{0A46568C-9ADD-46B1-958E-72E06D8BC0C5}" presName="hierChild3" presStyleCnt="0"/>
      <dgm:spPr/>
    </dgm:pt>
    <dgm:pt modelId="{FD6D7B0D-9A4F-40A9-9F9D-915F5458B105}" type="pres">
      <dgm:prSet presAssocID="{AE4B276D-2871-423F-BE70-0841843429F6}" presName="Name19" presStyleLbl="parChTrans1D3" presStyleIdx="2" presStyleCnt="3"/>
      <dgm:spPr/>
    </dgm:pt>
    <dgm:pt modelId="{1904C18F-B0DF-4628-A465-8C630973C7B3}" type="pres">
      <dgm:prSet presAssocID="{E77378DD-C5CF-4334-B6AB-4A5B451A2B0A}" presName="Name21" presStyleCnt="0"/>
      <dgm:spPr/>
    </dgm:pt>
    <dgm:pt modelId="{2AFF5807-11D2-448F-883C-4000B1CBB22F}" type="pres">
      <dgm:prSet presAssocID="{E77378DD-C5CF-4334-B6AB-4A5B451A2B0A}" presName="level2Shape" presStyleLbl="node3" presStyleIdx="2" presStyleCnt="3"/>
      <dgm:spPr/>
      <dgm:t>
        <a:bodyPr/>
        <a:lstStyle/>
        <a:p>
          <a:endParaRPr lang="es-MX"/>
        </a:p>
      </dgm:t>
    </dgm:pt>
    <dgm:pt modelId="{3681A93F-5F25-4367-B14A-E35385B9CEFD}" type="pres">
      <dgm:prSet presAssocID="{E77378DD-C5CF-4334-B6AB-4A5B451A2B0A}" presName="hierChild3" presStyleCnt="0"/>
      <dgm:spPr/>
    </dgm:pt>
    <dgm:pt modelId="{6BAF639E-7FAC-4518-8DC3-F92A6FBF7746}" type="pres">
      <dgm:prSet presAssocID="{66643CC9-EFDC-4AB4-985D-39FB54A0E817}" presName="bgShapesFlow" presStyleCnt="0"/>
      <dgm:spPr/>
    </dgm:pt>
    <dgm:pt modelId="{E178D3C1-BD23-4A0E-B4AD-63D6E6EE078E}" type="pres">
      <dgm:prSet presAssocID="{22AD361F-294C-445A-B3AF-5618E4830C1E}" presName="rectComp" presStyleCnt="0"/>
      <dgm:spPr/>
    </dgm:pt>
    <dgm:pt modelId="{C7426D63-3011-4FD5-B198-879017F99F9E}" type="pres">
      <dgm:prSet presAssocID="{22AD361F-294C-445A-B3AF-5618E4830C1E}" presName="bgRect" presStyleLbl="bgShp" presStyleIdx="0" presStyleCnt="3"/>
      <dgm:spPr/>
      <dgm:t>
        <a:bodyPr/>
        <a:lstStyle/>
        <a:p>
          <a:endParaRPr lang="es-MX"/>
        </a:p>
      </dgm:t>
    </dgm:pt>
    <dgm:pt modelId="{131406E2-4BF7-4E47-8992-B33B7DB3D89C}" type="pres">
      <dgm:prSet presAssocID="{22AD361F-294C-445A-B3AF-5618E4830C1E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1FC9EA6-A53E-42DD-872A-4348409FD1A1}" type="pres">
      <dgm:prSet presAssocID="{22AD361F-294C-445A-B3AF-5618E4830C1E}" presName="spComp" presStyleCnt="0"/>
      <dgm:spPr/>
    </dgm:pt>
    <dgm:pt modelId="{361EA904-6AE4-458F-818B-68AD78E1B346}" type="pres">
      <dgm:prSet presAssocID="{22AD361F-294C-445A-B3AF-5618E4830C1E}" presName="vSp" presStyleCnt="0"/>
      <dgm:spPr/>
    </dgm:pt>
    <dgm:pt modelId="{DA67EE4F-543E-40D4-BE83-4E7D0D67AEEE}" type="pres">
      <dgm:prSet presAssocID="{D7E3C810-6778-4DEF-B6A4-EA1FBD2D80F9}" presName="rectComp" presStyleCnt="0"/>
      <dgm:spPr/>
    </dgm:pt>
    <dgm:pt modelId="{E560A36A-0DB0-41FC-8BAB-64241F03BE24}" type="pres">
      <dgm:prSet presAssocID="{D7E3C810-6778-4DEF-B6A4-EA1FBD2D80F9}" presName="bgRect" presStyleLbl="bgShp" presStyleIdx="1" presStyleCnt="3"/>
      <dgm:spPr/>
    </dgm:pt>
    <dgm:pt modelId="{C9A05660-D432-4442-B008-A92449750D8F}" type="pres">
      <dgm:prSet presAssocID="{D7E3C810-6778-4DEF-B6A4-EA1FBD2D80F9}" presName="bgRectTx" presStyleLbl="bgShp" presStyleIdx="1" presStyleCnt="3">
        <dgm:presLayoutVars>
          <dgm:bulletEnabled val="1"/>
        </dgm:presLayoutVars>
      </dgm:prSet>
      <dgm:spPr/>
    </dgm:pt>
    <dgm:pt modelId="{E6A63BA2-3C7F-44CB-9079-78E3428DE59A}" type="pres">
      <dgm:prSet presAssocID="{D7E3C810-6778-4DEF-B6A4-EA1FBD2D80F9}" presName="spComp" presStyleCnt="0"/>
      <dgm:spPr/>
    </dgm:pt>
    <dgm:pt modelId="{B4E6DFF1-BD7F-4FFF-9B03-9BEBFD337EF1}" type="pres">
      <dgm:prSet presAssocID="{D7E3C810-6778-4DEF-B6A4-EA1FBD2D80F9}" presName="vSp" presStyleCnt="0"/>
      <dgm:spPr/>
    </dgm:pt>
    <dgm:pt modelId="{82455EDD-F9DE-408B-AF6B-9A9756A404CF}" type="pres">
      <dgm:prSet presAssocID="{FEEC0AA3-18AE-41FD-B44B-BAE4FDB1DE86}" presName="rectComp" presStyleCnt="0"/>
      <dgm:spPr/>
    </dgm:pt>
    <dgm:pt modelId="{51AEE477-1AAA-4043-AD85-2B74EACA9387}" type="pres">
      <dgm:prSet presAssocID="{FEEC0AA3-18AE-41FD-B44B-BAE4FDB1DE86}" presName="bgRect" presStyleLbl="bgShp" presStyleIdx="2" presStyleCnt="3"/>
      <dgm:spPr/>
    </dgm:pt>
    <dgm:pt modelId="{8E18043B-BB3B-4EAC-851E-A0E55B3C6A22}" type="pres">
      <dgm:prSet presAssocID="{FEEC0AA3-18AE-41FD-B44B-BAE4FDB1DE8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2437D8E-6578-47F5-B168-656A26467D4E}" type="presOf" srcId="{F47B1B7D-4303-4305-9902-D4C3ED9430E4}" destId="{AD36C786-8ABE-4455-8585-5FCEB21DFA95}" srcOrd="0" destOrd="0" presId="urn:microsoft.com/office/officeart/2005/8/layout/hierarchy6"/>
    <dgm:cxn modelId="{A22C2210-545B-4C71-8CEB-D3A5A157E001}" type="presOf" srcId="{69519216-F38C-48B4-8E72-E71B6603772B}" destId="{8EDF294F-AD34-4CE3-A4A3-A925184B4431}" srcOrd="0" destOrd="0" presId="urn:microsoft.com/office/officeart/2005/8/layout/hierarchy6"/>
    <dgm:cxn modelId="{AF9D7CA8-7A8D-42CD-9861-ACA566B8D59E}" type="presOf" srcId="{3370F046-5D9A-4263-AE57-83E65F8F14E4}" destId="{3EA21C92-E386-4802-97C8-52DDDD2EF129}" srcOrd="0" destOrd="0" presId="urn:microsoft.com/office/officeart/2005/8/layout/hierarchy6"/>
    <dgm:cxn modelId="{C39AD133-DA5B-4EBE-AFB2-D78D5EC43BB3}" type="presOf" srcId="{E77378DD-C5CF-4334-B6AB-4A5B451A2B0A}" destId="{2AFF5807-11D2-448F-883C-4000B1CBB22F}" srcOrd="0" destOrd="0" presId="urn:microsoft.com/office/officeart/2005/8/layout/hierarchy6"/>
    <dgm:cxn modelId="{46CBF08D-ABF9-4513-8C12-D0C9F2AF8F02}" type="presOf" srcId="{22AD361F-294C-445A-B3AF-5618E4830C1E}" destId="{131406E2-4BF7-4E47-8992-B33B7DB3D89C}" srcOrd="1" destOrd="0" presId="urn:microsoft.com/office/officeart/2005/8/layout/hierarchy6"/>
    <dgm:cxn modelId="{4AC177AE-9DEF-4314-A31E-DCBF91B4DA7B}" type="presOf" srcId="{0A46568C-9ADD-46B1-958E-72E06D8BC0C5}" destId="{3CA79DD0-8B4E-4144-841A-790E06DB7D3F}" srcOrd="0" destOrd="0" presId="urn:microsoft.com/office/officeart/2005/8/layout/hierarchy6"/>
    <dgm:cxn modelId="{44F4E1DB-071F-4488-8189-1CA20D586A9B}" srcId="{F47B1B7D-4303-4305-9902-D4C3ED9430E4}" destId="{3370F046-5D9A-4263-AE57-83E65F8F14E4}" srcOrd="1" destOrd="0" parTransId="{281CB46A-2E45-4984-A880-29E969DBC322}" sibTransId="{D44071FB-D4B5-4BCD-B089-10DC6EF06EFA}"/>
    <dgm:cxn modelId="{002013AA-8CC6-4365-A7B9-5DCFCB1FB216}" type="presOf" srcId="{834B7325-8493-42CB-9782-AC7198F3B519}" destId="{617A47F9-D39A-4FCC-8A82-E018A55D1CBA}" srcOrd="0" destOrd="0" presId="urn:microsoft.com/office/officeart/2005/8/layout/hierarchy6"/>
    <dgm:cxn modelId="{BE4EA6E7-E51B-4736-BE82-4B8C9C02B9AF}" type="presOf" srcId="{23CA740D-0AD2-45FD-9F2B-52589A1AD5F7}" destId="{88D47BA1-C994-452F-9B13-22EDF6673DC2}" srcOrd="0" destOrd="0" presId="urn:microsoft.com/office/officeart/2005/8/layout/hierarchy6"/>
    <dgm:cxn modelId="{1BDF3697-2256-4D0D-BC08-427151BE1F46}" srcId="{66643CC9-EFDC-4AB4-985D-39FB54A0E817}" destId="{D7E3C810-6778-4DEF-B6A4-EA1FBD2D80F9}" srcOrd="2" destOrd="0" parTransId="{0F1C8874-B81A-418D-9787-CB6D49364433}" sibTransId="{DC182AEC-85A3-4960-8B57-EE60ABDEDDC7}"/>
    <dgm:cxn modelId="{A7225E26-1829-46FA-AC18-9CF99D1DBD33}" type="presOf" srcId="{D7E3C810-6778-4DEF-B6A4-EA1FBD2D80F9}" destId="{E560A36A-0DB0-41FC-8BAB-64241F03BE24}" srcOrd="0" destOrd="0" presId="urn:microsoft.com/office/officeart/2005/8/layout/hierarchy6"/>
    <dgm:cxn modelId="{20D15FC9-6586-480C-AC00-4D53E4792E52}" srcId="{66643CC9-EFDC-4AB4-985D-39FB54A0E817}" destId="{FEEC0AA3-18AE-41FD-B44B-BAE4FDB1DE86}" srcOrd="3" destOrd="0" parTransId="{5C60149D-460E-49AE-9CF6-6C1CB441ABEB}" sibTransId="{4FB42174-EF40-4B6F-BD65-187DDDFE9069}"/>
    <dgm:cxn modelId="{E218982F-F7E5-43AF-B8B8-4DB895A4A12C}" type="presOf" srcId="{FEEC0AA3-18AE-41FD-B44B-BAE4FDB1DE86}" destId="{51AEE477-1AAA-4043-AD85-2B74EACA9387}" srcOrd="0" destOrd="0" presId="urn:microsoft.com/office/officeart/2005/8/layout/hierarchy6"/>
    <dgm:cxn modelId="{8FAEBB05-965F-4EBE-A4EC-D9F17B157F18}" type="presOf" srcId="{40B4B0E0-3DEF-4E4F-A208-50C2AD228455}" destId="{A6E8C2B7-6924-4F21-A15B-A578173E4BFF}" srcOrd="0" destOrd="0" presId="urn:microsoft.com/office/officeart/2005/8/layout/hierarchy6"/>
    <dgm:cxn modelId="{530D7CDD-402E-4728-91B6-A7AE2BE96304}" srcId="{0A46568C-9ADD-46B1-958E-72E06D8BC0C5}" destId="{E77378DD-C5CF-4334-B6AB-4A5B451A2B0A}" srcOrd="0" destOrd="0" parTransId="{AE4B276D-2871-423F-BE70-0841843429F6}" sibTransId="{4692DF07-2649-4FE8-9161-3725FD200A86}"/>
    <dgm:cxn modelId="{1DA82CE3-76C9-4791-B6B7-850A8D46E53F}" srcId="{977988F4-1F5F-41A5-8698-9D052CB7707A}" destId="{F47B1B7D-4303-4305-9902-D4C3ED9430E4}" srcOrd="0" destOrd="0" parTransId="{834B7325-8493-42CB-9782-AC7198F3B519}" sibTransId="{6861492B-CDE5-412D-8CEB-6F02940DBB84}"/>
    <dgm:cxn modelId="{8F19C991-09A4-44A4-960C-14AC91F197C3}" srcId="{66643CC9-EFDC-4AB4-985D-39FB54A0E817}" destId="{22AD361F-294C-445A-B3AF-5618E4830C1E}" srcOrd="1" destOrd="0" parTransId="{CDFB744B-85EF-47E3-AB1F-300A7E01789E}" sibTransId="{73D5283A-2B97-4416-BC01-C841C71BE7BF}"/>
    <dgm:cxn modelId="{0B674E96-0084-495F-90E3-38A5C215F6A8}" type="presOf" srcId="{AE4B276D-2871-423F-BE70-0841843429F6}" destId="{FD6D7B0D-9A4F-40A9-9F9D-915F5458B105}" srcOrd="0" destOrd="0" presId="urn:microsoft.com/office/officeart/2005/8/layout/hierarchy6"/>
    <dgm:cxn modelId="{454E6BEB-7006-4290-B4E4-0C93C4D04E84}" srcId="{66643CC9-EFDC-4AB4-985D-39FB54A0E817}" destId="{977988F4-1F5F-41A5-8698-9D052CB7707A}" srcOrd="0" destOrd="0" parTransId="{C353FB71-1C15-4AEE-9775-FADC5FAB6232}" sibTransId="{ADBBE825-BB93-4D7B-86D8-CA4A8904CEF3}"/>
    <dgm:cxn modelId="{18C22573-D6ED-4192-8BAB-5A1BAC96720C}" type="presOf" srcId="{FEEC0AA3-18AE-41FD-B44B-BAE4FDB1DE86}" destId="{8E18043B-BB3B-4EAC-851E-A0E55B3C6A22}" srcOrd="1" destOrd="0" presId="urn:microsoft.com/office/officeart/2005/8/layout/hierarchy6"/>
    <dgm:cxn modelId="{95A739FB-F691-4AB7-ADD8-821DBB27E63D}" type="presOf" srcId="{66643CC9-EFDC-4AB4-985D-39FB54A0E817}" destId="{8238E588-690D-451E-9775-3BAA8576528E}" srcOrd="0" destOrd="0" presId="urn:microsoft.com/office/officeart/2005/8/layout/hierarchy6"/>
    <dgm:cxn modelId="{38E9425C-D488-4044-B4B6-CCBE038B806C}" srcId="{F47B1B7D-4303-4305-9902-D4C3ED9430E4}" destId="{40B4B0E0-3DEF-4E4F-A208-50C2AD228455}" srcOrd="0" destOrd="0" parTransId="{23CA740D-0AD2-45FD-9F2B-52589A1AD5F7}" sibTransId="{6E238A36-0C45-4053-95BE-CAEF198C7190}"/>
    <dgm:cxn modelId="{84137B35-8FBB-4AC6-AE70-2CD9A68D18E9}" srcId="{977988F4-1F5F-41A5-8698-9D052CB7707A}" destId="{0A46568C-9ADD-46B1-958E-72E06D8BC0C5}" srcOrd="1" destOrd="0" parTransId="{69519216-F38C-48B4-8E72-E71B6603772B}" sibTransId="{C3E79CFB-CC71-4E94-B63D-2E2160729CAB}"/>
    <dgm:cxn modelId="{75CC1735-9EE4-41DE-BDF6-3B15CD7BF505}" type="presOf" srcId="{22AD361F-294C-445A-B3AF-5618E4830C1E}" destId="{C7426D63-3011-4FD5-B198-879017F99F9E}" srcOrd="0" destOrd="0" presId="urn:microsoft.com/office/officeart/2005/8/layout/hierarchy6"/>
    <dgm:cxn modelId="{891241CA-1F8F-4FD0-A4DF-A48EE5404A92}" type="presOf" srcId="{D7E3C810-6778-4DEF-B6A4-EA1FBD2D80F9}" destId="{C9A05660-D432-4442-B008-A92449750D8F}" srcOrd="1" destOrd="0" presId="urn:microsoft.com/office/officeart/2005/8/layout/hierarchy6"/>
    <dgm:cxn modelId="{49D0CC46-A12C-4F47-AB1A-9416C5586C5F}" type="presOf" srcId="{977988F4-1F5F-41A5-8698-9D052CB7707A}" destId="{E06115CA-11C9-4A24-99AF-2E3B3A473E44}" srcOrd="0" destOrd="0" presId="urn:microsoft.com/office/officeart/2005/8/layout/hierarchy6"/>
    <dgm:cxn modelId="{C5D41D26-FA86-41C1-8E40-EB737C114691}" type="presOf" srcId="{281CB46A-2E45-4984-A880-29E969DBC322}" destId="{130D93F1-0FF4-4245-8B38-7A5717A70843}" srcOrd="0" destOrd="0" presId="urn:microsoft.com/office/officeart/2005/8/layout/hierarchy6"/>
    <dgm:cxn modelId="{2877A3E2-C121-4942-BADE-DC104DA60C71}" type="presParOf" srcId="{8238E588-690D-451E-9775-3BAA8576528E}" destId="{EE6E251C-0CD0-49EE-92FD-E6CCE28ED704}" srcOrd="0" destOrd="0" presId="urn:microsoft.com/office/officeart/2005/8/layout/hierarchy6"/>
    <dgm:cxn modelId="{BE22AB8B-2255-4838-A092-3CE309B123D2}" type="presParOf" srcId="{EE6E251C-0CD0-49EE-92FD-E6CCE28ED704}" destId="{3508F28F-8954-442D-8EC3-D5DBFA1534C0}" srcOrd="0" destOrd="0" presId="urn:microsoft.com/office/officeart/2005/8/layout/hierarchy6"/>
    <dgm:cxn modelId="{ED1D96FD-C091-4BCD-B502-BCFB9BB79AE4}" type="presParOf" srcId="{EE6E251C-0CD0-49EE-92FD-E6CCE28ED704}" destId="{D5DB9902-8908-457C-9C21-D5A7821615D4}" srcOrd="1" destOrd="0" presId="urn:microsoft.com/office/officeart/2005/8/layout/hierarchy6"/>
    <dgm:cxn modelId="{EBD9B4BC-2081-49F6-9DBB-13EF0C8AEB8F}" type="presParOf" srcId="{D5DB9902-8908-457C-9C21-D5A7821615D4}" destId="{32BAD70A-260A-4F36-AF4B-D2F253B8FA98}" srcOrd="0" destOrd="0" presId="urn:microsoft.com/office/officeart/2005/8/layout/hierarchy6"/>
    <dgm:cxn modelId="{7E3D38DE-E634-4A61-88D0-5614870B688A}" type="presParOf" srcId="{32BAD70A-260A-4F36-AF4B-D2F253B8FA98}" destId="{E06115CA-11C9-4A24-99AF-2E3B3A473E44}" srcOrd="0" destOrd="0" presId="urn:microsoft.com/office/officeart/2005/8/layout/hierarchy6"/>
    <dgm:cxn modelId="{59A8B967-88BB-4374-9EF4-607DEA6BE3A6}" type="presParOf" srcId="{32BAD70A-260A-4F36-AF4B-D2F253B8FA98}" destId="{FC9F9949-2FC1-4B9D-BBFA-97C7DE13EE55}" srcOrd="1" destOrd="0" presId="urn:microsoft.com/office/officeart/2005/8/layout/hierarchy6"/>
    <dgm:cxn modelId="{2E25F6AF-A6DE-47A3-9F9A-9D8CEE30AD91}" type="presParOf" srcId="{FC9F9949-2FC1-4B9D-BBFA-97C7DE13EE55}" destId="{617A47F9-D39A-4FCC-8A82-E018A55D1CBA}" srcOrd="0" destOrd="0" presId="urn:microsoft.com/office/officeart/2005/8/layout/hierarchy6"/>
    <dgm:cxn modelId="{45B99FD5-8C05-4616-B7CA-BA1468DB8D80}" type="presParOf" srcId="{FC9F9949-2FC1-4B9D-BBFA-97C7DE13EE55}" destId="{FD67F19A-194A-4459-8FFF-87576FCF786E}" srcOrd="1" destOrd="0" presId="urn:microsoft.com/office/officeart/2005/8/layout/hierarchy6"/>
    <dgm:cxn modelId="{63271C0C-69EE-4701-AD77-87F6F3869277}" type="presParOf" srcId="{FD67F19A-194A-4459-8FFF-87576FCF786E}" destId="{AD36C786-8ABE-4455-8585-5FCEB21DFA95}" srcOrd="0" destOrd="0" presId="urn:microsoft.com/office/officeart/2005/8/layout/hierarchy6"/>
    <dgm:cxn modelId="{9E8100FB-9FE1-44F1-BC7C-AB65C143A44D}" type="presParOf" srcId="{FD67F19A-194A-4459-8FFF-87576FCF786E}" destId="{43659E4E-FE92-4BB2-A408-AF826C2DD406}" srcOrd="1" destOrd="0" presId="urn:microsoft.com/office/officeart/2005/8/layout/hierarchy6"/>
    <dgm:cxn modelId="{A97173EC-2C7A-4AF2-95D9-B0E879379532}" type="presParOf" srcId="{43659E4E-FE92-4BB2-A408-AF826C2DD406}" destId="{88D47BA1-C994-452F-9B13-22EDF6673DC2}" srcOrd="0" destOrd="0" presId="urn:microsoft.com/office/officeart/2005/8/layout/hierarchy6"/>
    <dgm:cxn modelId="{1A4B41AC-3751-4FBF-9B26-0F1C37E55345}" type="presParOf" srcId="{43659E4E-FE92-4BB2-A408-AF826C2DD406}" destId="{0A39B9D3-F7A4-4512-97E5-F96C80A21AF7}" srcOrd="1" destOrd="0" presId="urn:microsoft.com/office/officeart/2005/8/layout/hierarchy6"/>
    <dgm:cxn modelId="{A6DEDEB7-2E99-4BB3-AD08-69A23FC17F11}" type="presParOf" srcId="{0A39B9D3-F7A4-4512-97E5-F96C80A21AF7}" destId="{A6E8C2B7-6924-4F21-A15B-A578173E4BFF}" srcOrd="0" destOrd="0" presId="urn:microsoft.com/office/officeart/2005/8/layout/hierarchy6"/>
    <dgm:cxn modelId="{E25C990E-9530-443A-9D58-6AF61CC95A7E}" type="presParOf" srcId="{0A39B9D3-F7A4-4512-97E5-F96C80A21AF7}" destId="{8A6CCDA1-CDC4-4E46-BC56-59803D2A1CDF}" srcOrd="1" destOrd="0" presId="urn:microsoft.com/office/officeart/2005/8/layout/hierarchy6"/>
    <dgm:cxn modelId="{B85EF867-995E-4167-AD88-0E9504C77146}" type="presParOf" srcId="{43659E4E-FE92-4BB2-A408-AF826C2DD406}" destId="{130D93F1-0FF4-4245-8B38-7A5717A70843}" srcOrd="2" destOrd="0" presId="urn:microsoft.com/office/officeart/2005/8/layout/hierarchy6"/>
    <dgm:cxn modelId="{E634F1CD-CDB9-4CA2-9E6A-8F21363FEB0E}" type="presParOf" srcId="{43659E4E-FE92-4BB2-A408-AF826C2DD406}" destId="{780FDE6C-BAF2-4131-A131-74F7CEC79D69}" srcOrd="3" destOrd="0" presId="urn:microsoft.com/office/officeart/2005/8/layout/hierarchy6"/>
    <dgm:cxn modelId="{3CEA2C43-5F9A-4BD9-B319-98AC9AB61656}" type="presParOf" srcId="{780FDE6C-BAF2-4131-A131-74F7CEC79D69}" destId="{3EA21C92-E386-4802-97C8-52DDDD2EF129}" srcOrd="0" destOrd="0" presId="urn:microsoft.com/office/officeart/2005/8/layout/hierarchy6"/>
    <dgm:cxn modelId="{37E5DD7B-B1D8-4C95-AD2D-06979F1C7CCA}" type="presParOf" srcId="{780FDE6C-BAF2-4131-A131-74F7CEC79D69}" destId="{6F110A63-3B1E-45C0-8D54-5D2E09CB6B3A}" srcOrd="1" destOrd="0" presId="urn:microsoft.com/office/officeart/2005/8/layout/hierarchy6"/>
    <dgm:cxn modelId="{AE5F9AA3-E528-4D85-B1DF-CD73106EB590}" type="presParOf" srcId="{FC9F9949-2FC1-4B9D-BBFA-97C7DE13EE55}" destId="{8EDF294F-AD34-4CE3-A4A3-A925184B4431}" srcOrd="2" destOrd="0" presId="urn:microsoft.com/office/officeart/2005/8/layout/hierarchy6"/>
    <dgm:cxn modelId="{94FAF2F8-B0EC-43DC-B553-AEBCC2BB5F56}" type="presParOf" srcId="{FC9F9949-2FC1-4B9D-BBFA-97C7DE13EE55}" destId="{5BDCC9E8-BA27-444E-9F51-7C9F82CB6E70}" srcOrd="3" destOrd="0" presId="urn:microsoft.com/office/officeart/2005/8/layout/hierarchy6"/>
    <dgm:cxn modelId="{13749879-CD3C-426E-9709-57A74EC19071}" type="presParOf" srcId="{5BDCC9E8-BA27-444E-9F51-7C9F82CB6E70}" destId="{3CA79DD0-8B4E-4144-841A-790E06DB7D3F}" srcOrd="0" destOrd="0" presId="urn:microsoft.com/office/officeart/2005/8/layout/hierarchy6"/>
    <dgm:cxn modelId="{FBA6F182-FE8A-4519-97EB-A47E4B0BCB79}" type="presParOf" srcId="{5BDCC9E8-BA27-444E-9F51-7C9F82CB6E70}" destId="{5D80AE25-9E81-4338-87B2-912E5592A12E}" srcOrd="1" destOrd="0" presId="urn:microsoft.com/office/officeart/2005/8/layout/hierarchy6"/>
    <dgm:cxn modelId="{5C6190BC-04ED-4A68-8511-B2D613B1EE37}" type="presParOf" srcId="{5D80AE25-9E81-4338-87B2-912E5592A12E}" destId="{FD6D7B0D-9A4F-40A9-9F9D-915F5458B105}" srcOrd="0" destOrd="0" presId="urn:microsoft.com/office/officeart/2005/8/layout/hierarchy6"/>
    <dgm:cxn modelId="{C0676CD2-CFF7-4945-90A3-241D8A830318}" type="presParOf" srcId="{5D80AE25-9E81-4338-87B2-912E5592A12E}" destId="{1904C18F-B0DF-4628-A465-8C630973C7B3}" srcOrd="1" destOrd="0" presId="urn:microsoft.com/office/officeart/2005/8/layout/hierarchy6"/>
    <dgm:cxn modelId="{E316666B-03D1-4A1B-975D-85D0C14760E7}" type="presParOf" srcId="{1904C18F-B0DF-4628-A465-8C630973C7B3}" destId="{2AFF5807-11D2-448F-883C-4000B1CBB22F}" srcOrd="0" destOrd="0" presId="urn:microsoft.com/office/officeart/2005/8/layout/hierarchy6"/>
    <dgm:cxn modelId="{8B0EAAC7-5434-4223-AAA9-E72F3FA29C1C}" type="presParOf" srcId="{1904C18F-B0DF-4628-A465-8C630973C7B3}" destId="{3681A93F-5F25-4367-B14A-E35385B9CEFD}" srcOrd="1" destOrd="0" presId="urn:microsoft.com/office/officeart/2005/8/layout/hierarchy6"/>
    <dgm:cxn modelId="{E541F9BB-5566-4886-9B67-2C923C8D2E9C}" type="presParOf" srcId="{8238E588-690D-451E-9775-3BAA8576528E}" destId="{6BAF639E-7FAC-4518-8DC3-F92A6FBF7746}" srcOrd="1" destOrd="0" presId="urn:microsoft.com/office/officeart/2005/8/layout/hierarchy6"/>
    <dgm:cxn modelId="{DACC78AC-0284-4CC8-ADAF-CF9941245B66}" type="presParOf" srcId="{6BAF639E-7FAC-4518-8DC3-F92A6FBF7746}" destId="{E178D3C1-BD23-4A0E-B4AD-63D6E6EE078E}" srcOrd="0" destOrd="0" presId="urn:microsoft.com/office/officeart/2005/8/layout/hierarchy6"/>
    <dgm:cxn modelId="{EEFC49BD-CDE3-4D3E-A87B-5DF53FE5CF47}" type="presParOf" srcId="{E178D3C1-BD23-4A0E-B4AD-63D6E6EE078E}" destId="{C7426D63-3011-4FD5-B198-879017F99F9E}" srcOrd="0" destOrd="0" presId="urn:microsoft.com/office/officeart/2005/8/layout/hierarchy6"/>
    <dgm:cxn modelId="{FBC0C839-FF4B-438C-89DC-F8A129DE1973}" type="presParOf" srcId="{E178D3C1-BD23-4A0E-B4AD-63D6E6EE078E}" destId="{131406E2-4BF7-4E47-8992-B33B7DB3D89C}" srcOrd="1" destOrd="0" presId="urn:microsoft.com/office/officeart/2005/8/layout/hierarchy6"/>
    <dgm:cxn modelId="{BE4101A7-3F67-4518-A57A-2F00E700F888}" type="presParOf" srcId="{6BAF639E-7FAC-4518-8DC3-F92A6FBF7746}" destId="{61FC9EA6-A53E-42DD-872A-4348409FD1A1}" srcOrd="1" destOrd="0" presId="urn:microsoft.com/office/officeart/2005/8/layout/hierarchy6"/>
    <dgm:cxn modelId="{B37F235B-9541-4598-A7C9-B81A68823FED}" type="presParOf" srcId="{61FC9EA6-A53E-42DD-872A-4348409FD1A1}" destId="{361EA904-6AE4-458F-818B-68AD78E1B346}" srcOrd="0" destOrd="0" presId="urn:microsoft.com/office/officeart/2005/8/layout/hierarchy6"/>
    <dgm:cxn modelId="{467639C5-F940-46AF-B347-A858FF561B68}" type="presParOf" srcId="{6BAF639E-7FAC-4518-8DC3-F92A6FBF7746}" destId="{DA67EE4F-543E-40D4-BE83-4E7D0D67AEEE}" srcOrd="2" destOrd="0" presId="urn:microsoft.com/office/officeart/2005/8/layout/hierarchy6"/>
    <dgm:cxn modelId="{3EAB76CE-058F-453F-8401-8FC460792709}" type="presParOf" srcId="{DA67EE4F-543E-40D4-BE83-4E7D0D67AEEE}" destId="{E560A36A-0DB0-41FC-8BAB-64241F03BE24}" srcOrd="0" destOrd="0" presId="urn:microsoft.com/office/officeart/2005/8/layout/hierarchy6"/>
    <dgm:cxn modelId="{E5818873-FC1C-48C6-8256-29133AF1CEAD}" type="presParOf" srcId="{DA67EE4F-543E-40D4-BE83-4E7D0D67AEEE}" destId="{C9A05660-D432-4442-B008-A92449750D8F}" srcOrd="1" destOrd="0" presId="urn:microsoft.com/office/officeart/2005/8/layout/hierarchy6"/>
    <dgm:cxn modelId="{E9C8DD84-C536-4FCA-B49F-C9ECAD4F95B0}" type="presParOf" srcId="{6BAF639E-7FAC-4518-8DC3-F92A6FBF7746}" destId="{E6A63BA2-3C7F-44CB-9079-78E3428DE59A}" srcOrd="3" destOrd="0" presId="urn:microsoft.com/office/officeart/2005/8/layout/hierarchy6"/>
    <dgm:cxn modelId="{39D0AD7F-05A5-4ADF-BED7-3A1ABEFBEBBA}" type="presParOf" srcId="{E6A63BA2-3C7F-44CB-9079-78E3428DE59A}" destId="{B4E6DFF1-BD7F-4FFF-9B03-9BEBFD337EF1}" srcOrd="0" destOrd="0" presId="urn:microsoft.com/office/officeart/2005/8/layout/hierarchy6"/>
    <dgm:cxn modelId="{267D0892-AA32-4C84-BEA1-2173DC291C58}" type="presParOf" srcId="{6BAF639E-7FAC-4518-8DC3-F92A6FBF7746}" destId="{82455EDD-F9DE-408B-AF6B-9A9756A404CF}" srcOrd="4" destOrd="0" presId="urn:microsoft.com/office/officeart/2005/8/layout/hierarchy6"/>
    <dgm:cxn modelId="{A2D14507-86C5-464A-A5A3-88EE1F8989AA}" type="presParOf" srcId="{82455EDD-F9DE-408B-AF6B-9A9756A404CF}" destId="{51AEE477-1AAA-4043-AD85-2B74EACA9387}" srcOrd="0" destOrd="0" presId="urn:microsoft.com/office/officeart/2005/8/layout/hierarchy6"/>
    <dgm:cxn modelId="{BA794D3C-9139-442C-9BBA-3C929313C972}" type="presParOf" srcId="{82455EDD-F9DE-408B-AF6B-9A9756A404CF}" destId="{8E18043B-BB3B-4EAC-851E-A0E55B3C6A2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0CD1B-2355-4342-AD03-946C77991D5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88230A4-DEC6-48DF-90CF-792F36455D42}">
      <dgm:prSet phldrT="[Texto]"/>
      <dgm:spPr/>
      <dgm:t>
        <a:bodyPr/>
        <a:lstStyle/>
        <a:p>
          <a:r>
            <a:rPr lang="es-MX" dirty="0" smtClean="0"/>
            <a:t>Caso uso</a:t>
          </a:r>
          <a:endParaRPr lang="es-MX" dirty="0"/>
        </a:p>
      </dgm:t>
    </dgm:pt>
    <dgm:pt modelId="{F2C2FDCD-E5CE-4909-9C67-FA9C94888BE8}" type="parTrans" cxnId="{9F61739B-ECC0-40B8-89C2-3D30E20E5DD1}">
      <dgm:prSet/>
      <dgm:spPr/>
      <dgm:t>
        <a:bodyPr/>
        <a:lstStyle/>
        <a:p>
          <a:endParaRPr lang="es-MX"/>
        </a:p>
      </dgm:t>
    </dgm:pt>
    <dgm:pt modelId="{9DF41CA4-CCB1-4986-B4E4-F56DAD36409D}" type="sibTrans" cxnId="{9F61739B-ECC0-40B8-89C2-3D30E20E5DD1}">
      <dgm:prSet/>
      <dgm:spPr/>
      <dgm:t>
        <a:bodyPr/>
        <a:lstStyle/>
        <a:p>
          <a:endParaRPr lang="es-MX"/>
        </a:p>
      </dgm:t>
    </dgm:pt>
    <dgm:pt modelId="{1600AC7A-7FF1-46BE-8E48-5F9742BC1C38}">
      <dgm:prSet phldrT="[Texto]"/>
      <dgm:spPr/>
      <dgm:t>
        <a:bodyPr/>
        <a:lstStyle/>
        <a:p>
          <a:r>
            <a:rPr lang="es-MX" dirty="0" smtClean="0"/>
            <a:t>Código</a:t>
          </a:r>
          <a:endParaRPr lang="es-MX" dirty="0"/>
        </a:p>
      </dgm:t>
    </dgm:pt>
    <dgm:pt modelId="{E195B16F-6339-4C49-950E-DA291D057995}" type="parTrans" cxnId="{E0DE43CA-6153-492D-BF19-8C3050E7726F}">
      <dgm:prSet/>
      <dgm:spPr/>
      <dgm:t>
        <a:bodyPr/>
        <a:lstStyle/>
        <a:p>
          <a:endParaRPr lang="es-MX"/>
        </a:p>
      </dgm:t>
    </dgm:pt>
    <dgm:pt modelId="{BAB0C930-2F4E-44B4-BDDB-264A265A5448}" type="sibTrans" cxnId="{E0DE43CA-6153-492D-BF19-8C3050E7726F}">
      <dgm:prSet/>
      <dgm:spPr/>
      <dgm:t>
        <a:bodyPr/>
        <a:lstStyle/>
        <a:p>
          <a:endParaRPr lang="es-MX"/>
        </a:p>
      </dgm:t>
    </dgm:pt>
    <dgm:pt modelId="{A1FE2E93-CCBA-4C1F-9FEA-B994EC2611A6}">
      <dgm:prSet phldrT="[Texto]"/>
      <dgm:spPr/>
      <dgm:t>
        <a:bodyPr/>
        <a:lstStyle/>
        <a:p>
          <a:r>
            <a:rPr lang="es-MX" dirty="0" smtClean="0"/>
            <a:t>Caso uso</a:t>
          </a:r>
          <a:endParaRPr lang="es-MX" dirty="0"/>
        </a:p>
      </dgm:t>
    </dgm:pt>
    <dgm:pt modelId="{E1CAE5EB-A80F-4EF4-9D92-32D322C5EFD3}" type="parTrans" cxnId="{59512F98-4EF8-47A7-9535-1F164FC75A02}">
      <dgm:prSet/>
      <dgm:spPr/>
      <dgm:t>
        <a:bodyPr/>
        <a:lstStyle/>
        <a:p>
          <a:endParaRPr lang="es-MX"/>
        </a:p>
      </dgm:t>
    </dgm:pt>
    <dgm:pt modelId="{077C9825-9050-4C0C-9D09-B3A638ED119F}" type="sibTrans" cxnId="{59512F98-4EF8-47A7-9535-1F164FC75A02}">
      <dgm:prSet/>
      <dgm:spPr/>
      <dgm:t>
        <a:bodyPr/>
        <a:lstStyle/>
        <a:p>
          <a:endParaRPr lang="es-MX"/>
        </a:p>
      </dgm:t>
    </dgm:pt>
    <dgm:pt modelId="{60AB411E-1125-4B41-A924-08A8D9F4F45F}">
      <dgm:prSet phldrT="[Texto]"/>
      <dgm:spPr/>
      <dgm:t>
        <a:bodyPr/>
        <a:lstStyle/>
        <a:p>
          <a:r>
            <a:rPr lang="es-MX" dirty="0" smtClean="0"/>
            <a:t>Código</a:t>
          </a:r>
          <a:endParaRPr lang="es-MX" dirty="0"/>
        </a:p>
      </dgm:t>
    </dgm:pt>
    <dgm:pt modelId="{55FC4C76-0BB9-401F-B870-EF7E83E0DD8A}" type="parTrans" cxnId="{45513629-99CB-40F5-A8D9-C0D809176157}">
      <dgm:prSet/>
      <dgm:spPr/>
      <dgm:t>
        <a:bodyPr/>
        <a:lstStyle/>
        <a:p>
          <a:endParaRPr lang="es-MX"/>
        </a:p>
      </dgm:t>
    </dgm:pt>
    <dgm:pt modelId="{BA38F2E1-535F-4747-BDDE-DFED1A7F47E8}" type="sibTrans" cxnId="{45513629-99CB-40F5-A8D9-C0D809176157}">
      <dgm:prSet/>
      <dgm:spPr/>
      <dgm:t>
        <a:bodyPr/>
        <a:lstStyle/>
        <a:p>
          <a:endParaRPr lang="es-MX"/>
        </a:p>
      </dgm:t>
    </dgm:pt>
    <dgm:pt modelId="{D5CA8242-ED6D-4457-AFED-313F79B70BDA}">
      <dgm:prSet phldrT="[Texto]"/>
      <dgm:spPr/>
      <dgm:t>
        <a:bodyPr/>
        <a:lstStyle/>
        <a:p>
          <a:r>
            <a:rPr lang="es-MX" dirty="0" smtClean="0"/>
            <a:t>Caso uso</a:t>
          </a:r>
          <a:endParaRPr lang="es-MX" dirty="0"/>
        </a:p>
      </dgm:t>
    </dgm:pt>
    <dgm:pt modelId="{7FB2E359-EC4A-4775-B3D4-6071CD5D5749}" type="parTrans" cxnId="{0A68CD9C-98CA-40C9-912E-268082B5AE06}">
      <dgm:prSet/>
      <dgm:spPr/>
      <dgm:t>
        <a:bodyPr/>
        <a:lstStyle/>
        <a:p>
          <a:endParaRPr lang="es-MX"/>
        </a:p>
      </dgm:t>
    </dgm:pt>
    <dgm:pt modelId="{52A07FC4-70C8-4EFE-AC88-FA8B015CB48F}" type="sibTrans" cxnId="{0A68CD9C-98CA-40C9-912E-268082B5AE06}">
      <dgm:prSet/>
      <dgm:spPr/>
      <dgm:t>
        <a:bodyPr/>
        <a:lstStyle/>
        <a:p>
          <a:endParaRPr lang="es-MX"/>
        </a:p>
      </dgm:t>
    </dgm:pt>
    <dgm:pt modelId="{30F2EEBF-3F0C-4EEB-A2B5-6774FA8C5085}">
      <dgm:prSet phldrT="[Texto]"/>
      <dgm:spPr/>
      <dgm:t>
        <a:bodyPr/>
        <a:lstStyle/>
        <a:p>
          <a:r>
            <a:rPr lang="es-MX" dirty="0" smtClean="0"/>
            <a:t>Código</a:t>
          </a:r>
          <a:endParaRPr lang="es-MX" dirty="0"/>
        </a:p>
      </dgm:t>
    </dgm:pt>
    <dgm:pt modelId="{1823AD32-4A3A-49C1-9822-E10CD8F0BDDA}" type="parTrans" cxnId="{EB862A6C-FDC8-4D0B-AC44-34D716E639B7}">
      <dgm:prSet/>
      <dgm:spPr/>
      <dgm:t>
        <a:bodyPr/>
        <a:lstStyle/>
        <a:p>
          <a:endParaRPr lang="es-MX"/>
        </a:p>
      </dgm:t>
    </dgm:pt>
    <dgm:pt modelId="{A65CF1E9-20F8-40FD-889E-8BD41B84B83E}" type="sibTrans" cxnId="{EB862A6C-FDC8-4D0B-AC44-34D716E639B7}">
      <dgm:prSet/>
      <dgm:spPr/>
      <dgm:t>
        <a:bodyPr/>
        <a:lstStyle/>
        <a:p>
          <a:endParaRPr lang="es-MX"/>
        </a:p>
      </dgm:t>
    </dgm:pt>
    <dgm:pt modelId="{6BF7E6D7-60E2-4A89-970D-F15CF08DF595}" type="pres">
      <dgm:prSet presAssocID="{4630CD1B-2355-4342-AD03-946C77991D5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65E43F7-BA8B-4130-9A46-0A0053CD358B}" type="pres">
      <dgm:prSet presAssocID="{F88230A4-DEC6-48DF-90CF-792F36455D42}" presName="horFlow" presStyleCnt="0"/>
      <dgm:spPr/>
    </dgm:pt>
    <dgm:pt modelId="{A214F688-18BC-415F-B8E9-BF289780CC13}" type="pres">
      <dgm:prSet presAssocID="{F88230A4-DEC6-48DF-90CF-792F36455D42}" presName="bigChev" presStyleLbl="node1" presStyleIdx="0" presStyleCnt="3"/>
      <dgm:spPr/>
    </dgm:pt>
    <dgm:pt modelId="{E2D86AF9-8BCA-49C6-9DEA-D4371293209C}" type="pres">
      <dgm:prSet presAssocID="{E195B16F-6339-4C49-950E-DA291D057995}" presName="parTrans" presStyleCnt="0"/>
      <dgm:spPr/>
    </dgm:pt>
    <dgm:pt modelId="{23A1CA96-6823-447A-B48E-28B3BFE5CAE9}" type="pres">
      <dgm:prSet presAssocID="{1600AC7A-7FF1-46BE-8E48-5F9742BC1C38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9208C7B-BCD3-4929-A4A9-107B0F14A87D}" type="pres">
      <dgm:prSet presAssocID="{F88230A4-DEC6-48DF-90CF-792F36455D42}" presName="vSp" presStyleCnt="0"/>
      <dgm:spPr/>
    </dgm:pt>
    <dgm:pt modelId="{7C14258E-004A-4877-9B9A-D59D389A15AC}" type="pres">
      <dgm:prSet presAssocID="{A1FE2E93-CCBA-4C1F-9FEA-B994EC2611A6}" presName="horFlow" presStyleCnt="0"/>
      <dgm:spPr/>
    </dgm:pt>
    <dgm:pt modelId="{0D404222-8287-49C5-8D84-C382B837EEF3}" type="pres">
      <dgm:prSet presAssocID="{A1FE2E93-CCBA-4C1F-9FEA-B994EC2611A6}" presName="bigChev" presStyleLbl="node1" presStyleIdx="1" presStyleCnt="3"/>
      <dgm:spPr/>
    </dgm:pt>
    <dgm:pt modelId="{A8B6CDC4-09B6-4BAD-836B-E9044E05193F}" type="pres">
      <dgm:prSet presAssocID="{55FC4C76-0BB9-401F-B870-EF7E83E0DD8A}" presName="parTrans" presStyleCnt="0"/>
      <dgm:spPr/>
    </dgm:pt>
    <dgm:pt modelId="{C7A18394-2F8F-4443-8CDD-4E7327AA6792}" type="pres">
      <dgm:prSet presAssocID="{60AB411E-1125-4B41-A924-08A8D9F4F45F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6E664F8-8038-40A4-A050-ED1A2B4889F4}" type="pres">
      <dgm:prSet presAssocID="{A1FE2E93-CCBA-4C1F-9FEA-B994EC2611A6}" presName="vSp" presStyleCnt="0"/>
      <dgm:spPr/>
    </dgm:pt>
    <dgm:pt modelId="{0A643083-481C-4DAA-8209-D7D4975BE377}" type="pres">
      <dgm:prSet presAssocID="{D5CA8242-ED6D-4457-AFED-313F79B70BDA}" presName="horFlow" presStyleCnt="0"/>
      <dgm:spPr/>
    </dgm:pt>
    <dgm:pt modelId="{4C69F442-3FA3-45C5-90FB-AABF22D2A160}" type="pres">
      <dgm:prSet presAssocID="{D5CA8242-ED6D-4457-AFED-313F79B70BDA}" presName="bigChev" presStyleLbl="node1" presStyleIdx="2" presStyleCnt="3"/>
      <dgm:spPr/>
    </dgm:pt>
    <dgm:pt modelId="{7ACA1CEF-057F-4B68-8DDB-DCFE3C1802D0}" type="pres">
      <dgm:prSet presAssocID="{1823AD32-4A3A-49C1-9822-E10CD8F0BDDA}" presName="parTrans" presStyleCnt="0"/>
      <dgm:spPr/>
    </dgm:pt>
    <dgm:pt modelId="{AAACE8AA-CA39-4462-8B5F-42A15CDF46F5}" type="pres">
      <dgm:prSet presAssocID="{30F2EEBF-3F0C-4EEB-A2B5-6774FA8C5085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B1FAF3A-7443-4E9E-BC9F-A64FE432E982}" type="presOf" srcId="{60AB411E-1125-4B41-A924-08A8D9F4F45F}" destId="{C7A18394-2F8F-4443-8CDD-4E7327AA6792}" srcOrd="0" destOrd="0" presId="urn:microsoft.com/office/officeart/2005/8/layout/lProcess3"/>
    <dgm:cxn modelId="{45513629-99CB-40F5-A8D9-C0D809176157}" srcId="{A1FE2E93-CCBA-4C1F-9FEA-B994EC2611A6}" destId="{60AB411E-1125-4B41-A924-08A8D9F4F45F}" srcOrd="0" destOrd="0" parTransId="{55FC4C76-0BB9-401F-B870-EF7E83E0DD8A}" sibTransId="{BA38F2E1-535F-4747-BDDE-DFED1A7F47E8}"/>
    <dgm:cxn modelId="{21A2D608-D7E8-4FC8-A7DA-D50684105522}" type="presOf" srcId="{F88230A4-DEC6-48DF-90CF-792F36455D42}" destId="{A214F688-18BC-415F-B8E9-BF289780CC13}" srcOrd="0" destOrd="0" presId="urn:microsoft.com/office/officeart/2005/8/layout/lProcess3"/>
    <dgm:cxn modelId="{EB862A6C-FDC8-4D0B-AC44-34D716E639B7}" srcId="{D5CA8242-ED6D-4457-AFED-313F79B70BDA}" destId="{30F2EEBF-3F0C-4EEB-A2B5-6774FA8C5085}" srcOrd="0" destOrd="0" parTransId="{1823AD32-4A3A-49C1-9822-E10CD8F0BDDA}" sibTransId="{A65CF1E9-20F8-40FD-889E-8BD41B84B83E}"/>
    <dgm:cxn modelId="{59512F98-4EF8-47A7-9535-1F164FC75A02}" srcId="{4630CD1B-2355-4342-AD03-946C77991D5C}" destId="{A1FE2E93-CCBA-4C1F-9FEA-B994EC2611A6}" srcOrd="1" destOrd="0" parTransId="{E1CAE5EB-A80F-4EF4-9D92-32D322C5EFD3}" sibTransId="{077C9825-9050-4C0C-9D09-B3A638ED119F}"/>
    <dgm:cxn modelId="{1B82BCD7-FE20-4074-A6BE-CFDA4206A9DB}" type="presOf" srcId="{30F2EEBF-3F0C-4EEB-A2B5-6774FA8C5085}" destId="{AAACE8AA-CA39-4462-8B5F-42A15CDF46F5}" srcOrd="0" destOrd="0" presId="urn:microsoft.com/office/officeart/2005/8/layout/lProcess3"/>
    <dgm:cxn modelId="{62381CCD-AB5D-44E3-A008-31D4E20D7732}" type="presOf" srcId="{A1FE2E93-CCBA-4C1F-9FEA-B994EC2611A6}" destId="{0D404222-8287-49C5-8D84-C382B837EEF3}" srcOrd="0" destOrd="0" presId="urn:microsoft.com/office/officeart/2005/8/layout/lProcess3"/>
    <dgm:cxn modelId="{787024D9-5503-4DAE-9EC7-EF7CA304F2D4}" type="presOf" srcId="{1600AC7A-7FF1-46BE-8E48-5F9742BC1C38}" destId="{23A1CA96-6823-447A-B48E-28B3BFE5CAE9}" srcOrd="0" destOrd="0" presId="urn:microsoft.com/office/officeart/2005/8/layout/lProcess3"/>
    <dgm:cxn modelId="{E0DE43CA-6153-492D-BF19-8C3050E7726F}" srcId="{F88230A4-DEC6-48DF-90CF-792F36455D42}" destId="{1600AC7A-7FF1-46BE-8E48-5F9742BC1C38}" srcOrd="0" destOrd="0" parTransId="{E195B16F-6339-4C49-950E-DA291D057995}" sibTransId="{BAB0C930-2F4E-44B4-BDDB-264A265A5448}"/>
    <dgm:cxn modelId="{4A443BFA-BA15-46CB-96E2-56DEA7DC5129}" type="presOf" srcId="{D5CA8242-ED6D-4457-AFED-313F79B70BDA}" destId="{4C69F442-3FA3-45C5-90FB-AABF22D2A160}" srcOrd="0" destOrd="0" presId="urn:microsoft.com/office/officeart/2005/8/layout/lProcess3"/>
    <dgm:cxn modelId="{D160900C-C59B-40AC-BC73-DB86F683889A}" type="presOf" srcId="{4630CD1B-2355-4342-AD03-946C77991D5C}" destId="{6BF7E6D7-60E2-4A89-970D-F15CF08DF595}" srcOrd="0" destOrd="0" presId="urn:microsoft.com/office/officeart/2005/8/layout/lProcess3"/>
    <dgm:cxn modelId="{9F61739B-ECC0-40B8-89C2-3D30E20E5DD1}" srcId="{4630CD1B-2355-4342-AD03-946C77991D5C}" destId="{F88230A4-DEC6-48DF-90CF-792F36455D42}" srcOrd="0" destOrd="0" parTransId="{F2C2FDCD-E5CE-4909-9C67-FA9C94888BE8}" sibTransId="{9DF41CA4-CCB1-4986-B4E4-F56DAD36409D}"/>
    <dgm:cxn modelId="{0A68CD9C-98CA-40C9-912E-268082B5AE06}" srcId="{4630CD1B-2355-4342-AD03-946C77991D5C}" destId="{D5CA8242-ED6D-4457-AFED-313F79B70BDA}" srcOrd="2" destOrd="0" parTransId="{7FB2E359-EC4A-4775-B3D4-6071CD5D5749}" sibTransId="{52A07FC4-70C8-4EFE-AC88-FA8B015CB48F}"/>
    <dgm:cxn modelId="{37159151-BB73-4E73-A529-08AC9B335490}" type="presParOf" srcId="{6BF7E6D7-60E2-4A89-970D-F15CF08DF595}" destId="{D65E43F7-BA8B-4130-9A46-0A0053CD358B}" srcOrd="0" destOrd="0" presId="urn:microsoft.com/office/officeart/2005/8/layout/lProcess3"/>
    <dgm:cxn modelId="{965C19FE-6BAD-4A71-9A35-55C61DEA046A}" type="presParOf" srcId="{D65E43F7-BA8B-4130-9A46-0A0053CD358B}" destId="{A214F688-18BC-415F-B8E9-BF289780CC13}" srcOrd="0" destOrd="0" presId="urn:microsoft.com/office/officeart/2005/8/layout/lProcess3"/>
    <dgm:cxn modelId="{B28C8285-6B67-4BCE-9147-F18CB011E842}" type="presParOf" srcId="{D65E43F7-BA8B-4130-9A46-0A0053CD358B}" destId="{E2D86AF9-8BCA-49C6-9DEA-D4371293209C}" srcOrd="1" destOrd="0" presId="urn:microsoft.com/office/officeart/2005/8/layout/lProcess3"/>
    <dgm:cxn modelId="{D21427F8-C98E-43A8-B5FE-A85BB71B84F6}" type="presParOf" srcId="{D65E43F7-BA8B-4130-9A46-0A0053CD358B}" destId="{23A1CA96-6823-447A-B48E-28B3BFE5CAE9}" srcOrd="2" destOrd="0" presId="urn:microsoft.com/office/officeart/2005/8/layout/lProcess3"/>
    <dgm:cxn modelId="{F89938C7-DE92-40C1-B6F7-601B1FBA84D6}" type="presParOf" srcId="{6BF7E6D7-60E2-4A89-970D-F15CF08DF595}" destId="{A9208C7B-BCD3-4929-A4A9-107B0F14A87D}" srcOrd="1" destOrd="0" presId="urn:microsoft.com/office/officeart/2005/8/layout/lProcess3"/>
    <dgm:cxn modelId="{17C8AC6B-3859-4723-AE14-A4B42AE232C7}" type="presParOf" srcId="{6BF7E6D7-60E2-4A89-970D-F15CF08DF595}" destId="{7C14258E-004A-4877-9B9A-D59D389A15AC}" srcOrd="2" destOrd="0" presId="urn:microsoft.com/office/officeart/2005/8/layout/lProcess3"/>
    <dgm:cxn modelId="{8F04A433-925F-4B77-832B-64BED447F339}" type="presParOf" srcId="{7C14258E-004A-4877-9B9A-D59D389A15AC}" destId="{0D404222-8287-49C5-8D84-C382B837EEF3}" srcOrd="0" destOrd="0" presId="urn:microsoft.com/office/officeart/2005/8/layout/lProcess3"/>
    <dgm:cxn modelId="{AC4C95BA-3EA5-4062-8495-E363038DE00E}" type="presParOf" srcId="{7C14258E-004A-4877-9B9A-D59D389A15AC}" destId="{A8B6CDC4-09B6-4BAD-836B-E9044E05193F}" srcOrd="1" destOrd="0" presId="urn:microsoft.com/office/officeart/2005/8/layout/lProcess3"/>
    <dgm:cxn modelId="{409AD256-EAF1-4DFD-B9EF-97C9DCC127D6}" type="presParOf" srcId="{7C14258E-004A-4877-9B9A-D59D389A15AC}" destId="{C7A18394-2F8F-4443-8CDD-4E7327AA6792}" srcOrd="2" destOrd="0" presId="urn:microsoft.com/office/officeart/2005/8/layout/lProcess3"/>
    <dgm:cxn modelId="{626DC805-9C95-4D8C-9573-2B4098652F85}" type="presParOf" srcId="{6BF7E6D7-60E2-4A89-970D-F15CF08DF595}" destId="{66E664F8-8038-40A4-A050-ED1A2B4889F4}" srcOrd="3" destOrd="0" presId="urn:microsoft.com/office/officeart/2005/8/layout/lProcess3"/>
    <dgm:cxn modelId="{57D12875-A4B6-498F-97F4-3A1361108E79}" type="presParOf" srcId="{6BF7E6D7-60E2-4A89-970D-F15CF08DF595}" destId="{0A643083-481C-4DAA-8209-D7D4975BE377}" srcOrd="4" destOrd="0" presId="urn:microsoft.com/office/officeart/2005/8/layout/lProcess3"/>
    <dgm:cxn modelId="{D52A2E7C-47AD-48CC-8221-E5A04781CCC4}" type="presParOf" srcId="{0A643083-481C-4DAA-8209-D7D4975BE377}" destId="{4C69F442-3FA3-45C5-90FB-AABF22D2A160}" srcOrd="0" destOrd="0" presId="urn:microsoft.com/office/officeart/2005/8/layout/lProcess3"/>
    <dgm:cxn modelId="{A9D07127-181C-433C-80C7-6C2507F5F477}" type="presParOf" srcId="{0A643083-481C-4DAA-8209-D7D4975BE377}" destId="{7ACA1CEF-057F-4B68-8DDB-DCFE3C1802D0}" srcOrd="1" destOrd="0" presId="urn:microsoft.com/office/officeart/2005/8/layout/lProcess3"/>
    <dgm:cxn modelId="{EF7BC992-DE57-417F-ADFC-DFEDE2A1CBC6}" type="presParOf" srcId="{0A643083-481C-4DAA-8209-D7D4975BE377}" destId="{AAACE8AA-CA39-4462-8B5F-42A15CDF46F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30CD1B-2355-4342-AD03-946C77991D5C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88230A4-DEC6-48DF-90CF-792F36455D42}">
      <dgm:prSet phldrT="[Texto]"/>
      <dgm:spPr/>
      <dgm:t>
        <a:bodyPr/>
        <a:lstStyle/>
        <a:p>
          <a:r>
            <a:rPr lang="es-MX" dirty="0" smtClean="0"/>
            <a:t>Caso uso</a:t>
          </a:r>
          <a:endParaRPr lang="es-MX" dirty="0"/>
        </a:p>
      </dgm:t>
    </dgm:pt>
    <dgm:pt modelId="{F2C2FDCD-E5CE-4909-9C67-FA9C94888BE8}" type="parTrans" cxnId="{9F61739B-ECC0-40B8-89C2-3D30E20E5DD1}">
      <dgm:prSet/>
      <dgm:spPr/>
      <dgm:t>
        <a:bodyPr/>
        <a:lstStyle/>
        <a:p>
          <a:endParaRPr lang="es-MX"/>
        </a:p>
      </dgm:t>
    </dgm:pt>
    <dgm:pt modelId="{9DF41CA4-CCB1-4986-B4E4-F56DAD36409D}" type="sibTrans" cxnId="{9F61739B-ECC0-40B8-89C2-3D30E20E5DD1}">
      <dgm:prSet/>
      <dgm:spPr/>
      <dgm:t>
        <a:bodyPr/>
        <a:lstStyle/>
        <a:p>
          <a:endParaRPr lang="es-MX"/>
        </a:p>
      </dgm:t>
    </dgm:pt>
    <dgm:pt modelId="{1600AC7A-7FF1-46BE-8E48-5F9742BC1C38}">
      <dgm:prSet phldrT="[Texto]"/>
      <dgm:spPr/>
      <dgm:t>
        <a:bodyPr/>
        <a:lstStyle/>
        <a:p>
          <a:r>
            <a:rPr lang="es-MX" dirty="0" smtClean="0"/>
            <a:t>Descripción</a:t>
          </a:r>
          <a:endParaRPr lang="es-MX" dirty="0"/>
        </a:p>
      </dgm:t>
    </dgm:pt>
    <dgm:pt modelId="{E195B16F-6339-4C49-950E-DA291D057995}" type="parTrans" cxnId="{E0DE43CA-6153-492D-BF19-8C3050E7726F}">
      <dgm:prSet/>
      <dgm:spPr/>
      <dgm:t>
        <a:bodyPr/>
        <a:lstStyle/>
        <a:p>
          <a:endParaRPr lang="es-MX"/>
        </a:p>
      </dgm:t>
    </dgm:pt>
    <dgm:pt modelId="{BAB0C930-2F4E-44B4-BDDB-264A265A5448}" type="sibTrans" cxnId="{E0DE43CA-6153-492D-BF19-8C3050E7726F}">
      <dgm:prSet/>
      <dgm:spPr/>
      <dgm:t>
        <a:bodyPr/>
        <a:lstStyle/>
        <a:p>
          <a:endParaRPr lang="es-MX"/>
        </a:p>
      </dgm:t>
    </dgm:pt>
    <dgm:pt modelId="{A1FE2E93-CCBA-4C1F-9FEA-B994EC2611A6}">
      <dgm:prSet phldrT="[Texto]"/>
      <dgm:spPr/>
      <dgm:t>
        <a:bodyPr/>
        <a:lstStyle/>
        <a:p>
          <a:r>
            <a:rPr lang="es-MX" dirty="0" smtClean="0"/>
            <a:t>Caso uso</a:t>
          </a:r>
          <a:endParaRPr lang="es-MX" dirty="0"/>
        </a:p>
      </dgm:t>
    </dgm:pt>
    <dgm:pt modelId="{E1CAE5EB-A80F-4EF4-9D92-32D322C5EFD3}" type="parTrans" cxnId="{59512F98-4EF8-47A7-9535-1F164FC75A02}">
      <dgm:prSet/>
      <dgm:spPr/>
      <dgm:t>
        <a:bodyPr/>
        <a:lstStyle/>
        <a:p>
          <a:endParaRPr lang="es-MX"/>
        </a:p>
      </dgm:t>
    </dgm:pt>
    <dgm:pt modelId="{077C9825-9050-4C0C-9D09-B3A638ED119F}" type="sibTrans" cxnId="{59512F98-4EF8-47A7-9535-1F164FC75A02}">
      <dgm:prSet/>
      <dgm:spPr/>
      <dgm:t>
        <a:bodyPr/>
        <a:lstStyle/>
        <a:p>
          <a:endParaRPr lang="es-MX"/>
        </a:p>
      </dgm:t>
    </dgm:pt>
    <dgm:pt modelId="{60AB411E-1125-4B41-A924-08A8D9F4F45F}">
      <dgm:prSet phldrT="[Texto]"/>
      <dgm:spPr/>
      <dgm:t>
        <a:bodyPr/>
        <a:lstStyle/>
        <a:p>
          <a:r>
            <a:rPr lang="es-MX" dirty="0" smtClean="0"/>
            <a:t>Descripción</a:t>
          </a:r>
          <a:endParaRPr lang="es-MX" dirty="0"/>
        </a:p>
      </dgm:t>
    </dgm:pt>
    <dgm:pt modelId="{55FC4C76-0BB9-401F-B870-EF7E83E0DD8A}" type="parTrans" cxnId="{45513629-99CB-40F5-A8D9-C0D809176157}">
      <dgm:prSet/>
      <dgm:spPr/>
      <dgm:t>
        <a:bodyPr/>
        <a:lstStyle/>
        <a:p>
          <a:endParaRPr lang="es-MX"/>
        </a:p>
      </dgm:t>
    </dgm:pt>
    <dgm:pt modelId="{BA38F2E1-535F-4747-BDDE-DFED1A7F47E8}" type="sibTrans" cxnId="{45513629-99CB-40F5-A8D9-C0D809176157}">
      <dgm:prSet/>
      <dgm:spPr/>
      <dgm:t>
        <a:bodyPr/>
        <a:lstStyle/>
        <a:p>
          <a:endParaRPr lang="es-MX"/>
        </a:p>
      </dgm:t>
    </dgm:pt>
    <dgm:pt modelId="{D5CA8242-ED6D-4457-AFED-313F79B70BDA}">
      <dgm:prSet phldrT="[Texto]"/>
      <dgm:spPr/>
      <dgm:t>
        <a:bodyPr/>
        <a:lstStyle/>
        <a:p>
          <a:r>
            <a:rPr lang="es-MX" dirty="0" smtClean="0"/>
            <a:t>Caso uso</a:t>
          </a:r>
          <a:endParaRPr lang="es-MX" dirty="0"/>
        </a:p>
      </dgm:t>
    </dgm:pt>
    <dgm:pt modelId="{7FB2E359-EC4A-4775-B3D4-6071CD5D5749}" type="parTrans" cxnId="{0A68CD9C-98CA-40C9-912E-268082B5AE06}">
      <dgm:prSet/>
      <dgm:spPr/>
      <dgm:t>
        <a:bodyPr/>
        <a:lstStyle/>
        <a:p>
          <a:endParaRPr lang="es-MX"/>
        </a:p>
      </dgm:t>
    </dgm:pt>
    <dgm:pt modelId="{52A07FC4-70C8-4EFE-AC88-FA8B015CB48F}" type="sibTrans" cxnId="{0A68CD9C-98CA-40C9-912E-268082B5AE06}">
      <dgm:prSet/>
      <dgm:spPr/>
      <dgm:t>
        <a:bodyPr/>
        <a:lstStyle/>
        <a:p>
          <a:endParaRPr lang="es-MX"/>
        </a:p>
      </dgm:t>
    </dgm:pt>
    <dgm:pt modelId="{30F2EEBF-3F0C-4EEB-A2B5-6774FA8C5085}">
      <dgm:prSet phldrT="[Texto]"/>
      <dgm:spPr/>
      <dgm:t>
        <a:bodyPr/>
        <a:lstStyle/>
        <a:p>
          <a:r>
            <a:rPr lang="es-MX" dirty="0" smtClean="0"/>
            <a:t>Descripción</a:t>
          </a:r>
          <a:endParaRPr lang="es-MX" dirty="0"/>
        </a:p>
      </dgm:t>
    </dgm:pt>
    <dgm:pt modelId="{1823AD32-4A3A-49C1-9822-E10CD8F0BDDA}" type="parTrans" cxnId="{EB862A6C-FDC8-4D0B-AC44-34D716E639B7}">
      <dgm:prSet/>
      <dgm:spPr/>
      <dgm:t>
        <a:bodyPr/>
        <a:lstStyle/>
        <a:p>
          <a:endParaRPr lang="es-MX"/>
        </a:p>
      </dgm:t>
    </dgm:pt>
    <dgm:pt modelId="{A65CF1E9-20F8-40FD-889E-8BD41B84B83E}" type="sibTrans" cxnId="{EB862A6C-FDC8-4D0B-AC44-34D716E639B7}">
      <dgm:prSet/>
      <dgm:spPr/>
      <dgm:t>
        <a:bodyPr/>
        <a:lstStyle/>
        <a:p>
          <a:endParaRPr lang="es-MX"/>
        </a:p>
      </dgm:t>
    </dgm:pt>
    <dgm:pt modelId="{6BF7E6D7-60E2-4A89-970D-F15CF08DF595}" type="pres">
      <dgm:prSet presAssocID="{4630CD1B-2355-4342-AD03-946C77991D5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65E43F7-BA8B-4130-9A46-0A0053CD358B}" type="pres">
      <dgm:prSet presAssocID="{F88230A4-DEC6-48DF-90CF-792F36455D42}" presName="horFlow" presStyleCnt="0"/>
      <dgm:spPr/>
    </dgm:pt>
    <dgm:pt modelId="{A214F688-18BC-415F-B8E9-BF289780CC13}" type="pres">
      <dgm:prSet presAssocID="{F88230A4-DEC6-48DF-90CF-792F36455D42}" presName="bigChev" presStyleLbl="node1" presStyleIdx="0" presStyleCnt="3"/>
      <dgm:spPr/>
    </dgm:pt>
    <dgm:pt modelId="{E2D86AF9-8BCA-49C6-9DEA-D4371293209C}" type="pres">
      <dgm:prSet presAssocID="{E195B16F-6339-4C49-950E-DA291D057995}" presName="parTrans" presStyleCnt="0"/>
      <dgm:spPr/>
    </dgm:pt>
    <dgm:pt modelId="{23A1CA96-6823-447A-B48E-28B3BFE5CAE9}" type="pres">
      <dgm:prSet presAssocID="{1600AC7A-7FF1-46BE-8E48-5F9742BC1C38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9208C7B-BCD3-4929-A4A9-107B0F14A87D}" type="pres">
      <dgm:prSet presAssocID="{F88230A4-DEC6-48DF-90CF-792F36455D42}" presName="vSp" presStyleCnt="0"/>
      <dgm:spPr/>
    </dgm:pt>
    <dgm:pt modelId="{7C14258E-004A-4877-9B9A-D59D389A15AC}" type="pres">
      <dgm:prSet presAssocID="{A1FE2E93-CCBA-4C1F-9FEA-B994EC2611A6}" presName="horFlow" presStyleCnt="0"/>
      <dgm:spPr/>
    </dgm:pt>
    <dgm:pt modelId="{0D404222-8287-49C5-8D84-C382B837EEF3}" type="pres">
      <dgm:prSet presAssocID="{A1FE2E93-CCBA-4C1F-9FEA-B994EC2611A6}" presName="bigChev" presStyleLbl="node1" presStyleIdx="1" presStyleCnt="3"/>
      <dgm:spPr/>
    </dgm:pt>
    <dgm:pt modelId="{A8B6CDC4-09B6-4BAD-836B-E9044E05193F}" type="pres">
      <dgm:prSet presAssocID="{55FC4C76-0BB9-401F-B870-EF7E83E0DD8A}" presName="parTrans" presStyleCnt="0"/>
      <dgm:spPr/>
    </dgm:pt>
    <dgm:pt modelId="{C7A18394-2F8F-4443-8CDD-4E7327AA6792}" type="pres">
      <dgm:prSet presAssocID="{60AB411E-1125-4B41-A924-08A8D9F4F45F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6E664F8-8038-40A4-A050-ED1A2B4889F4}" type="pres">
      <dgm:prSet presAssocID="{A1FE2E93-CCBA-4C1F-9FEA-B994EC2611A6}" presName="vSp" presStyleCnt="0"/>
      <dgm:spPr/>
    </dgm:pt>
    <dgm:pt modelId="{0A643083-481C-4DAA-8209-D7D4975BE377}" type="pres">
      <dgm:prSet presAssocID="{D5CA8242-ED6D-4457-AFED-313F79B70BDA}" presName="horFlow" presStyleCnt="0"/>
      <dgm:spPr/>
    </dgm:pt>
    <dgm:pt modelId="{4C69F442-3FA3-45C5-90FB-AABF22D2A160}" type="pres">
      <dgm:prSet presAssocID="{D5CA8242-ED6D-4457-AFED-313F79B70BDA}" presName="bigChev" presStyleLbl="node1" presStyleIdx="2" presStyleCnt="3"/>
      <dgm:spPr/>
    </dgm:pt>
    <dgm:pt modelId="{7ACA1CEF-057F-4B68-8DDB-DCFE3C1802D0}" type="pres">
      <dgm:prSet presAssocID="{1823AD32-4A3A-49C1-9822-E10CD8F0BDDA}" presName="parTrans" presStyleCnt="0"/>
      <dgm:spPr/>
    </dgm:pt>
    <dgm:pt modelId="{AAACE8AA-CA39-4462-8B5F-42A15CDF46F5}" type="pres">
      <dgm:prSet presAssocID="{30F2EEBF-3F0C-4EEB-A2B5-6774FA8C5085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401DA72-439C-4889-B2DA-3361CA82097D}" type="presOf" srcId="{A1FE2E93-CCBA-4C1F-9FEA-B994EC2611A6}" destId="{0D404222-8287-49C5-8D84-C382B837EEF3}" srcOrd="0" destOrd="0" presId="urn:microsoft.com/office/officeart/2005/8/layout/lProcess3"/>
    <dgm:cxn modelId="{45513629-99CB-40F5-A8D9-C0D809176157}" srcId="{A1FE2E93-CCBA-4C1F-9FEA-B994EC2611A6}" destId="{60AB411E-1125-4B41-A924-08A8D9F4F45F}" srcOrd="0" destOrd="0" parTransId="{55FC4C76-0BB9-401F-B870-EF7E83E0DD8A}" sibTransId="{BA38F2E1-535F-4747-BDDE-DFED1A7F47E8}"/>
    <dgm:cxn modelId="{8C1B7E9B-C36F-4658-8F67-A3D7A2E37511}" type="presOf" srcId="{F88230A4-DEC6-48DF-90CF-792F36455D42}" destId="{A214F688-18BC-415F-B8E9-BF289780CC13}" srcOrd="0" destOrd="0" presId="urn:microsoft.com/office/officeart/2005/8/layout/lProcess3"/>
    <dgm:cxn modelId="{EB862A6C-FDC8-4D0B-AC44-34D716E639B7}" srcId="{D5CA8242-ED6D-4457-AFED-313F79B70BDA}" destId="{30F2EEBF-3F0C-4EEB-A2B5-6774FA8C5085}" srcOrd="0" destOrd="0" parTransId="{1823AD32-4A3A-49C1-9822-E10CD8F0BDDA}" sibTransId="{A65CF1E9-20F8-40FD-889E-8BD41B84B83E}"/>
    <dgm:cxn modelId="{59512F98-4EF8-47A7-9535-1F164FC75A02}" srcId="{4630CD1B-2355-4342-AD03-946C77991D5C}" destId="{A1FE2E93-CCBA-4C1F-9FEA-B994EC2611A6}" srcOrd="1" destOrd="0" parTransId="{E1CAE5EB-A80F-4EF4-9D92-32D322C5EFD3}" sibTransId="{077C9825-9050-4C0C-9D09-B3A638ED119F}"/>
    <dgm:cxn modelId="{38CFB04A-232A-49BB-B821-3FE62003D262}" type="presOf" srcId="{60AB411E-1125-4B41-A924-08A8D9F4F45F}" destId="{C7A18394-2F8F-4443-8CDD-4E7327AA6792}" srcOrd="0" destOrd="0" presId="urn:microsoft.com/office/officeart/2005/8/layout/lProcess3"/>
    <dgm:cxn modelId="{927AD0D3-412F-4DCB-80BB-E739DE91D0A1}" type="presOf" srcId="{4630CD1B-2355-4342-AD03-946C77991D5C}" destId="{6BF7E6D7-60E2-4A89-970D-F15CF08DF595}" srcOrd="0" destOrd="0" presId="urn:microsoft.com/office/officeart/2005/8/layout/lProcess3"/>
    <dgm:cxn modelId="{E0DE43CA-6153-492D-BF19-8C3050E7726F}" srcId="{F88230A4-DEC6-48DF-90CF-792F36455D42}" destId="{1600AC7A-7FF1-46BE-8E48-5F9742BC1C38}" srcOrd="0" destOrd="0" parTransId="{E195B16F-6339-4C49-950E-DA291D057995}" sibTransId="{BAB0C930-2F4E-44B4-BDDB-264A265A5448}"/>
    <dgm:cxn modelId="{7918B5B8-6276-4BE8-AE29-F7CA2486CF51}" type="presOf" srcId="{1600AC7A-7FF1-46BE-8E48-5F9742BC1C38}" destId="{23A1CA96-6823-447A-B48E-28B3BFE5CAE9}" srcOrd="0" destOrd="0" presId="urn:microsoft.com/office/officeart/2005/8/layout/lProcess3"/>
    <dgm:cxn modelId="{1F497AB7-4DFD-4070-BAB9-2B2F3D4234E2}" type="presOf" srcId="{30F2EEBF-3F0C-4EEB-A2B5-6774FA8C5085}" destId="{AAACE8AA-CA39-4462-8B5F-42A15CDF46F5}" srcOrd="0" destOrd="0" presId="urn:microsoft.com/office/officeart/2005/8/layout/lProcess3"/>
    <dgm:cxn modelId="{9F61739B-ECC0-40B8-89C2-3D30E20E5DD1}" srcId="{4630CD1B-2355-4342-AD03-946C77991D5C}" destId="{F88230A4-DEC6-48DF-90CF-792F36455D42}" srcOrd="0" destOrd="0" parTransId="{F2C2FDCD-E5CE-4909-9C67-FA9C94888BE8}" sibTransId="{9DF41CA4-CCB1-4986-B4E4-F56DAD36409D}"/>
    <dgm:cxn modelId="{88EA64AF-4533-41AF-986E-0D1C944EFB02}" type="presOf" srcId="{D5CA8242-ED6D-4457-AFED-313F79B70BDA}" destId="{4C69F442-3FA3-45C5-90FB-AABF22D2A160}" srcOrd="0" destOrd="0" presId="urn:microsoft.com/office/officeart/2005/8/layout/lProcess3"/>
    <dgm:cxn modelId="{0A68CD9C-98CA-40C9-912E-268082B5AE06}" srcId="{4630CD1B-2355-4342-AD03-946C77991D5C}" destId="{D5CA8242-ED6D-4457-AFED-313F79B70BDA}" srcOrd="2" destOrd="0" parTransId="{7FB2E359-EC4A-4775-B3D4-6071CD5D5749}" sibTransId="{52A07FC4-70C8-4EFE-AC88-FA8B015CB48F}"/>
    <dgm:cxn modelId="{AFF0076E-C613-4E77-B067-F3BB128C8591}" type="presParOf" srcId="{6BF7E6D7-60E2-4A89-970D-F15CF08DF595}" destId="{D65E43F7-BA8B-4130-9A46-0A0053CD358B}" srcOrd="0" destOrd="0" presId="urn:microsoft.com/office/officeart/2005/8/layout/lProcess3"/>
    <dgm:cxn modelId="{AA791553-F3A8-41F8-AE75-42651B29F78D}" type="presParOf" srcId="{D65E43F7-BA8B-4130-9A46-0A0053CD358B}" destId="{A214F688-18BC-415F-B8E9-BF289780CC13}" srcOrd="0" destOrd="0" presId="urn:microsoft.com/office/officeart/2005/8/layout/lProcess3"/>
    <dgm:cxn modelId="{91FD0C80-A4F8-4BE0-8C8D-EC21F983EFB5}" type="presParOf" srcId="{D65E43F7-BA8B-4130-9A46-0A0053CD358B}" destId="{E2D86AF9-8BCA-49C6-9DEA-D4371293209C}" srcOrd="1" destOrd="0" presId="urn:microsoft.com/office/officeart/2005/8/layout/lProcess3"/>
    <dgm:cxn modelId="{AF7F5854-E595-4A83-9181-9DA8F57D4D92}" type="presParOf" srcId="{D65E43F7-BA8B-4130-9A46-0A0053CD358B}" destId="{23A1CA96-6823-447A-B48E-28B3BFE5CAE9}" srcOrd="2" destOrd="0" presId="urn:microsoft.com/office/officeart/2005/8/layout/lProcess3"/>
    <dgm:cxn modelId="{F1BDC965-148F-48C7-98EB-D042A9784F85}" type="presParOf" srcId="{6BF7E6D7-60E2-4A89-970D-F15CF08DF595}" destId="{A9208C7B-BCD3-4929-A4A9-107B0F14A87D}" srcOrd="1" destOrd="0" presId="urn:microsoft.com/office/officeart/2005/8/layout/lProcess3"/>
    <dgm:cxn modelId="{97CBF9A6-4FAF-45B4-A117-EB053CB5E517}" type="presParOf" srcId="{6BF7E6D7-60E2-4A89-970D-F15CF08DF595}" destId="{7C14258E-004A-4877-9B9A-D59D389A15AC}" srcOrd="2" destOrd="0" presId="urn:microsoft.com/office/officeart/2005/8/layout/lProcess3"/>
    <dgm:cxn modelId="{4B87479A-48F3-416D-81B1-5FB7A4D695C0}" type="presParOf" srcId="{7C14258E-004A-4877-9B9A-D59D389A15AC}" destId="{0D404222-8287-49C5-8D84-C382B837EEF3}" srcOrd="0" destOrd="0" presId="urn:microsoft.com/office/officeart/2005/8/layout/lProcess3"/>
    <dgm:cxn modelId="{7C9E0D7C-5432-4088-83D3-172615378EFE}" type="presParOf" srcId="{7C14258E-004A-4877-9B9A-D59D389A15AC}" destId="{A8B6CDC4-09B6-4BAD-836B-E9044E05193F}" srcOrd="1" destOrd="0" presId="urn:microsoft.com/office/officeart/2005/8/layout/lProcess3"/>
    <dgm:cxn modelId="{C9F92106-1162-435C-97AD-B5666C8CB8FC}" type="presParOf" srcId="{7C14258E-004A-4877-9B9A-D59D389A15AC}" destId="{C7A18394-2F8F-4443-8CDD-4E7327AA6792}" srcOrd="2" destOrd="0" presId="urn:microsoft.com/office/officeart/2005/8/layout/lProcess3"/>
    <dgm:cxn modelId="{F74D6E54-B895-4472-8745-559011360C77}" type="presParOf" srcId="{6BF7E6D7-60E2-4A89-970D-F15CF08DF595}" destId="{66E664F8-8038-40A4-A050-ED1A2B4889F4}" srcOrd="3" destOrd="0" presId="urn:microsoft.com/office/officeart/2005/8/layout/lProcess3"/>
    <dgm:cxn modelId="{C154A83B-A32A-4262-8B29-FD255969079B}" type="presParOf" srcId="{6BF7E6D7-60E2-4A89-970D-F15CF08DF595}" destId="{0A643083-481C-4DAA-8209-D7D4975BE377}" srcOrd="4" destOrd="0" presId="urn:microsoft.com/office/officeart/2005/8/layout/lProcess3"/>
    <dgm:cxn modelId="{6254DEBA-863E-471A-B5BE-81F8DB2C9B64}" type="presParOf" srcId="{0A643083-481C-4DAA-8209-D7D4975BE377}" destId="{4C69F442-3FA3-45C5-90FB-AABF22D2A160}" srcOrd="0" destOrd="0" presId="urn:microsoft.com/office/officeart/2005/8/layout/lProcess3"/>
    <dgm:cxn modelId="{07693527-F09B-4F97-A1C3-33123CF3AFE6}" type="presParOf" srcId="{0A643083-481C-4DAA-8209-D7D4975BE377}" destId="{7ACA1CEF-057F-4B68-8DDB-DCFE3C1802D0}" srcOrd="1" destOrd="0" presId="urn:microsoft.com/office/officeart/2005/8/layout/lProcess3"/>
    <dgm:cxn modelId="{AFE0FF42-FFE1-4F1C-A133-136D55BAE94B}" type="presParOf" srcId="{0A643083-481C-4DAA-8209-D7D4975BE377}" destId="{AAACE8AA-CA39-4462-8B5F-42A15CDF46F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C3972-64CF-4465-8C4F-DFF1CA216AC7}">
      <dsp:nvSpPr>
        <dsp:cNvPr id="0" name=""/>
        <dsp:cNvSpPr/>
      </dsp:nvSpPr>
      <dsp:spPr>
        <a:xfrm>
          <a:off x="5098" y="484135"/>
          <a:ext cx="1580449" cy="94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Cascada</a:t>
          </a:r>
          <a:endParaRPr lang="es-MX" sz="1800" kern="1200" dirty="0"/>
        </a:p>
      </dsp:txBody>
      <dsp:txXfrm>
        <a:off x="32872" y="511909"/>
        <a:ext cx="1524901" cy="892721"/>
      </dsp:txXfrm>
    </dsp:sp>
    <dsp:sp modelId="{67FBDB37-9947-4D11-8AFB-997A407B647E}">
      <dsp:nvSpPr>
        <dsp:cNvPr id="0" name=""/>
        <dsp:cNvSpPr/>
      </dsp:nvSpPr>
      <dsp:spPr>
        <a:xfrm>
          <a:off x="1743592" y="762294"/>
          <a:ext cx="335055" cy="391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1743592" y="840684"/>
        <a:ext cx="234539" cy="235171"/>
      </dsp:txXfrm>
    </dsp:sp>
    <dsp:sp modelId="{28835026-5C03-4857-A128-D68C148DB7E1}">
      <dsp:nvSpPr>
        <dsp:cNvPr id="0" name=""/>
        <dsp:cNvSpPr/>
      </dsp:nvSpPr>
      <dsp:spPr>
        <a:xfrm>
          <a:off x="2217726" y="484135"/>
          <a:ext cx="1580449" cy="94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Rapid </a:t>
          </a:r>
          <a:r>
            <a:rPr lang="es-MX" sz="1800" kern="1200" dirty="0" err="1" smtClean="0"/>
            <a:t>application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development</a:t>
          </a:r>
          <a:endParaRPr lang="es-MX" sz="1800" kern="1200" dirty="0"/>
        </a:p>
      </dsp:txBody>
      <dsp:txXfrm>
        <a:off x="2245500" y="511909"/>
        <a:ext cx="1524901" cy="892721"/>
      </dsp:txXfrm>
    </dsp:sp>
    <dsp:sp modelId="{B84E0AED-E651-4189-A741-F6A936EF4B76}">
      <dsp:nvSpPr>
        <dsp:cNvPr id="0" name=""/>
        <dsp:cNvSpPr/>
      </dsp:nvSpPr>
      <dsp:spPr>
        <a:xfrm>
          <a:off x="3956220" y="762294"/>
          <a:ext cx="335055" cy="391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3956220" y="840684"/>
        <a:ext cx="234539" cy="235171"/>
      </dsp:txXfrm>
    </dsp:sp>
    <dsp:sp modelId="{C14194F1-1608-472F-BFFA-955134F056D3}">
      <dsp:nvSpPr>
        <dsp:cNvPr id="0" name=""/>
        <dsp:cNvSpPr/>
      </dsp:nvSpPr>
      <dsp:spPr>
        <a:xfrm>
          <a:off x="4430355" y="484135"/>
          <a:ext cx="1580449" cy="94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Extreme </a:t>
          </a:r>
          <a:r>
            <a:rPr lang="es-MX" sz="1800" kern="1200" dirty="0" err="1" smtClean="0"/>
            <a:t>programming</a:t>
          </a:r>
          <a:endParaRPr lang="es-MX" sz="1800" kern="1200" dirty="0" smtClean="0"/>
        </a:p>
      </dsp:txBody>
      <dsp:txXfrm>
        <a:off x="4458129" y="511909"/>
        <a:ext cx="1524901" cy="892721"/>
      </dsp:txXfrm>
    </dsp:sp>
    <dsp:sp modelId="{2F20D614-2AD4-4B67-80A8-55DF1F469C2E}">
      <dsp:nvSpPr>
        <dsp:cNvPr id="0" name=""/>
        <dsp:cNvSpPr/>
      </dsp:nvSpPr>
      <dsp:spPr>
        <a:xfrm>
          <a:off x="6168849" y="762294"/>
          <a:ext cx="335055" cy="391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6168849" y="840684"/>
        <a:ext cx="234539" cy="235171"/>
      </dsp:txXfrm>
    </dsp:sp>
    <dsp:sp modelId="{6D983674-13DD-44B4-B464-D9FA13327387}">
      <dsp:nvSpPr>
        <dsp:cNvPr id="0" name=""/>
        <dsp:cNvSpPr/>
      </dsp:nvSpPr>
      <dsp:spPr>
        <a:xfrm>
          <a:off x="6642984" y="484135"/>
          <a:ext cx="1580449" cy="94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Scrum</a:t>
          </a:r>
          <a:endParaRPr lang="es-MX" sz="1800" kern="1200" dirty="0" smtClean="0"/>
        </a:p>
      </dsp:txBody>
      <dsp:txXfrm>
        <a:off x="6670758" y="511909"/>
        <a:ext cx="1524901" cy="892721"/>
      </dsp:txXfrm>
    </dsp:sp>
    <dsp:sp modelId="{7C9529F3-BEBE-4B80-8E6A-41F717E6CCDF}">
      <dsp:nvSpPr>
        <dsp:cNvPr id="0" name=""/>
        <dsp:cNvSpPr/>
      </dsp:nvSpPr>
      <dsp:spPr>
        <a:xfrm>
          <a:off x="8381478" y="762294"/>
          <a:ext cx="335055" cy="3919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8381478" y="840684"/>
        <a:ext cx="234539" cy="235171"/>
      </dsp:txXfrm>
    </dsp:sp>
    <dsp:sp modelId="{3A5027EC-1EAB-4354-B487-56A0A71A6F3B}">
      <dsp:nvSpPr>
        <dsp:cNvPr id="0" name=""/>
        <dsp:cNvSpPr/>
      </dsp:nvSpPr>
      <dsp:spPr>
        <a:xfrm>
          <a:off x="8855612" y="484135"/>
          <a:ext cx="1580449" cy="94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Kamban</a:t>
          </a:r>
          <a:endParaRPr lang="es-MX" sz="1800" kern="1200" dirty="0" smtClean="0"/>
        </a:p>
      </dsp:txBody>
      <dsp:txXfrm>
        <a:off x="8883386" y="511909"/>
        <a:ext cx="1524901" cy="892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0190F-FCAB-4868-92A5-14FE90990358}">
      <dsp:nvSpPr>
        <dsp:cNvPr id="0" name=""/>
        <dsp:cNvSpPr/>
      </dsp:nvSpPr>
      <dsp:spPr>
        <a:xfrm>
          <a:off x="1243429" y="196"/>
          <a:ext cx="1764465" cy="8822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900" kern="1200" dirty="0" smtClean="0"/>
            <a:t>Edificio</a:t>
          </a:r>
          <a:endParaRPr lang="es-MX" sz="3900" kern="1200" dirty="0"/>
        </a:p>
      </dsp:txBody>
      <dsp:txXfrm>
        <a:off x="1269269" y="26036"/>
        <a:ext cx="1712785" cy="830552"/>
      </dsp:txXfrm>
    </dsp:sp>
    <dsp:sp modelId="{48F848C1-DA06-4262-93E0-84191AD4A461}">
      <dsp:nvSpPr>
        <dsp:cNvPr id="0" name=""/>
        <dsp:cNvSpPr/>
      </dsp:nvSpPr>
      <dsp:spPr>
        <a:xfrm>
          <a:off x="1419876" y="882429"/>
          <a:ext cx="176446" cy="661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674"/>
              </a:lnTo>
              <a:lnTo>
                <a:pt x="176446" y="661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2746E-2055-4AD0-8702-E12F7F96CF99}">
      <dsp:nvSpPr>
        <dsp:cNvPr id="0" name=""/>
        <dsp:cNvSpPr/>
      </dsp:nvSpPr>
      <dsp:spPr>
        <a:xfrm>
          <a:off x="1596322" y="1102987"/>
          <a:ext cx="1411572" cy="882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Concreto</a:t>
          </a:r>
          <a:endParaRPr lang="es-MX" sz="2600" kern="1200" dirty="0"/>
        </a:p>
      </dsp:txBody>
      <dsp:txXfrm>
        <a:off x="1622162" y="1128827"/>
        <a:ext cx="1359892" cy="830552"/>
      </dsp:txXfrm>
    </dsp:sp>
    <dsp:sp modelId="{E261488E-6920-4013-9580-3E0973A0852B}">
      <dsp:nvSpPr>
        <dsp:cNvPr id="0" name=""/>
        <dsp:cNvSpPr/>
      </dsp:nvSpPr>
      <dsp:spPr>
        <a:xfrm>
          <a:off x="1419876" y="882429"/>
          <a:ext cx="176446" cy="1764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65"/>
              </a:lnTo>
              <a:lnTo>
                <a:pt x="176446" y="17644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9A4AA-F915-4EA0-AA2E-7A62D4A71368}">
      <dsp:nvSpPr>
        <dsp:cNvPr id="0" name=""/>
        <dsp:cNvSpPr/>
      </dsp:nvSpPr>
      <dsp:spPr>
        <a:xfrm>
          <a:off x="1596322" y="2205779"/>
          <a:ext cx="1411572" cy="882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Tabiques</a:t>
          </a:r>
          <a:endParaRPr lang="es-MX" sz="2600" kern="1200" dirty="0"/>
        </a:p>
      </dsp:txBody>
      <dsp:txXfrm>
        <a:off x="1622162" y="2231619"/>
        <a:ext cx="1359892" cy="830552"/>
      </dsp:txXfrm>
    </dsp:sp>
    <dsp:sp modelId="{761C143C-95CA-4AD9-9DC7-8A535249F39B}">
      <dsp:nvSpPr>
        <dsp:cNvPr id="0" name=""/>
        <dsp:cNvSpPr/>
      </dsp:nvSpPr>
      <dsp:spPr>
        <a:xfrm>
          <a:off x="1419876" y="882429"/>
          <a:ext cx="176446" cy="2867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257"/>
              </a:lnTo>
              <a:lnTo>
                <a:pt x="176446" y="28672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B53C-A506-4048-9DDF-44F330EBEB4A}">
      <dsp:nvSpPr>
        <dsp:cNvPr id="0" name=""/>
        <dsp:cNvSpPr/>
      </dsp:nvSpPr>
      <dsp:spPr>
        <a:xfrm>
          <a:off x="1596322" y="3308570"/>
          <a:ext cx="1411572" cy="8822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Paredes</a:t>
          </a:r>
          <a:endParaRPr lang="es-MX" sz="2600" kern="1200" dirty="0"/>
        </a:p>
      </dsp:txBody>
      <dsp:txXfrm>
        <a:off x="1622162" y="3334410"/>
        <a:ext cx="1359892" cy="830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9ADDC-95AA-40D9-9593-E2BE9AA6D34D}">
      <dsp:nvSpPr>
        <dsp:cNvPr id="0" name=""/>
        <dsp:cNvSpPr/>
      </dsp:nvSpPr>
      <dsp:spPr>
        <a:xfrm>
          <a:off x="1244932" y="1880"/>
          <a:ext cx="1763048" cy="88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Software</a:t>
          </a:r>
          <a:endParaRPr lang="es-MX" sz="3200" kern="1200" dirty="0"/>
        </a:p>
      </dsp:txBody>
      <dsp:txXfrm>
        <a:off x="1270751" y="27699"/>
        <a:ext cx="1711410" cy="829886"/>
      </dsp:txXfrm>
    </dsp:sp>
    <dsp:sp modelId="{601F0B50-D33B-489E-AC4C-E840CD0E9DFB}">
      <dsp:nvSpPr>
        <dsp:cNvPr id="0" name=""/>
        <dsp:cNvSpPr/>
      </dsp:nvSpPr>
      <dsp:spPr>
        <a:xfrm>
          <a:off x="1421237" y="883404"/>
          <a:ext cx="176304" cy="661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143"/>
              </a:lnTo>
              <a:lnTo>
                <a:pt x="176304" y="6611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E4842-297D-4BB4-9CC3-895EF9B85A7B}">
      <dsp:nvSpPr>
        <dsp:cNvPr id="0" name=""/>
        <dsp:cNvSpPr/>
      </dsp:nvSpPr>
      <dsp:spPr>
        <a:xfrm>
          <a:off x="1597541" y="1103785"/>
          <a:ext cx="1410438" cy="881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Software</a:t>
          </a:r>
          <a:endParaRPr lang="es-MX" sz="2500" kern="1200" dirty="0"/>
        </a:p>
      </dsp:txBody>
      <dsp:txXfrm>
        <a:off x="1623360" y="1129604"/>
        <a:ext cx="1358800" cy="829886"/>
      </dsp:txXfrm>
    </dsp:sp>
    <dsp:sp modelId="{D58752B1-3B0B-4BDF-8C44-DF4632BA1D32}">
      <dsp:nvSpPr>
        <dsp:cNvPr id="0" name=""/>
        <dsp:cNvSpPr/>
      </dsp:nvSpPr>
      <dsp:spPr>
        <a:xfrm>
          <a:off x="1421237" y="883404"/>
          <a:ext cx="176304" cy="1763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3048"/>
              </a:lnTo>
              <a:lnTo>
                <a:pt x="176304" y="1763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DC880-07B9-461C-95FA-6D3DB49A4E7E}">
      <dsp:nvSpPr>
        <dsp:cNvPr id="0" name=""/>
        <dsp:cNvSpPr/>
      </dsp:nvSpPr>
      <dsp:spPr>
        <a:xfrm>
          <a:off x="1597541" y="2205690"/>
          <a:ext cx="1410438" cy="881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Software</a:t>
          </a:r>
          <a:endParaRPr lang="es-MX" sz="2500" kern="1200" dirty="0"/>
        </a:p>
      </dsp:txBody>
      <dsp:txXfrm>
        <a:off x="1623360" y="2231509"/>
        <a:ext cx="1358800" cy="829886"/>
      </dsp:txXfrm>
    </dsp:sp>
    <dsp:sp modelId="{5A6537D8-68A0-49F0-B931-2A830EE792D6}">
      <dsp:nvSpPr>
        <dsp:cNvPr id="0" name=""/>
        <dsp:cNvSpPr/>
      </dsp:nvSpPr>
      <dsp:spPr>
        <a:xfrm>
          <a:off x="1421237" y="883404"/>
          <a:ext cx="176304" cy="2864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953"/>
              </a:lnTo>
              <a:lnTo>
                <a:pt x="176304" y="2864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A3DE7-5105-45DF-A664-DC5272F6D6F8}">
      <dsp:nvSpPr>
        <dsp:cNvPr id="0" name=""/>
        <dsp:cNvSpPr/>
      </dsp:nvSpPr>
      <dsp:spPr>
        <a:xfrm>
          <a:off x="1597541" y="3307595"/>
          <a:ext cx="1410438" cy="881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/>
            <a:t>Software</a:t>
          </a:r>
          <a:endParaRPr lang="es-MX" sz="2500" kern="1200" dirty="0"/>
        </a:p>
      </dsp:txBody>
      <dsp:txXfrm>
        <a:off x="1623360" y="3333414"/>
        <a:ext cx="1358800" cy="829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EE477-1AAA-4043-AD85-2B74EACA9387}">
      <dsp:nvSpPr>
        <dsp:cNvPr id="0" name=""/>
        <dsp:cNvSpPr/>
      </dsp:nvSpPr>
      <dsp:spPr>
        <a:xfrm>
          <a:off x="0" y="2933951"/>
          <a:ext cx="8686800" cy="1256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 smtClean="0"/>
            <a:t>Dominio</a:t>
          </a:r>
          <a:endParaRPr lang="es-MX" sz="2700" kern="1200" dirty="0"/>
        </a:p>
      </dsp:txBody>
      <dsp:txXfrm>
        <a:off x="0" y="2933951"/>
        <a:ext cx="2606040" cy="1256137"/>
      </dsp:txXfrm>
    </dsp:sp>
    <dsp:sp modelId="{E560A36A-0DB0-41FC-8BAB-64241F03BE24}">
      <dsp:nvSpPr>
        <dsp:cNvPr id="0" name=""/>
        <dsp:cNvSpPr/>
      </dsp:nvSpPr>
      <dsp:spPr>
        <a:xfrm>
          <a:off x="0" y="1467431"/>
          <a:ext cx="8686800" cy="1256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 smtClean="0"/>
            <a:t>Servicios</a:t>
          </a:r>
          <a:endParaRPr lang="es-MX" sz="2700" kern="1200" dirty="0"/>
        </a:p>
      </dsp:txBody>
      <dsp:txXfrm>
        <a:off x="0" y="1467431"/>
        <a:ext cx="2606040" cy="1256137"/>
      </dsp:txXfrm>
    </dsp:sp>
    <dsp:sp modelId="{C7426D63-3011-4FD5-B198-879017F99F9E}">
      <dsp:nvSpPr>
        <dsp:cNvPr id="0" name=""/>
        <dsp:cNvSpPr/>
      </dsp:nvSpPr>
      <dsp:spPr>
        <a:xfrm>
          <a:off x="0" y="910"/>
          <a:ext cx="8686800" cy="1256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700" kern="1200" dirty="0" smtClean="0"/>
            <a:t>Infraestructura</a:t>
          </a:r>
          <a:endParaRPr lang="es-MX" sz="2700" kern="1200" dirty="0"/>
        </a:p>
      </dsp:txBody>
      <dsp:txXfrm>
        <a:off x="0" y="910"/>
        <a:ext cx="2606040" cy="1256137"/>
      </dsp:txXfrm>
    </dsp:sp>
    <dsp:sp modelId="{E06115CA-11C9-4A24-99AF-2E3B3A473E44}">
      <dsp:nvSpPr>
        <dsp:cNvPr id="0" name=""/>
        <dsp:cNvSpPr/>
      </dsp:nvSpPr>
      <dsp:spPr>
        <a:xfrm>
          <a:off x="5283423" y="106102"/>
          <a:ext cx="1577875" cy="105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…</a:t>
          </a:r>
          <a:endParaRPr lang="es-MX" sz="4800" kern="1200" dirty="0"/>
        </a:p>
      </dsp:txBody>
      <dsp:txXfrm>
        <a:off x="5314233" y="136912"/>
        <a:ext cx="1516255" cy="990297"/>
      </dsp:txXfrm>
    </dsp:sp>
    <dsp:sp modelId="{617A47F9-D39A-4FCC-8A82-E018A55D1CBA}">
      <dsp:nvSpPr>
        <dsp:cNvPr id="0" name=""/>
        <dsp:cNvSpPr/>
      </dsp:nvSpPr>
      <dsp:spPr>
        <a:xfrm>
          <a:off x="4533932" y="1158019"/>
          <a:ext cx="1538428" cy="420766"/>
        </a:xfrm>
        <a:custGeom>
          <a:avLst/>
          <a:gdLst/>
          <a:ahLst/>
          <a:cxnLst/>
          <a:rect l="0" t="0" r="0" b="0"/>
          <a:pathLst>
            <a:path>
              <a:moveTo>
                <a:pt x="1538428" y="0"/>
              </a:moveTo>
              <a:lnTo>
                <a:pt x="1538428" y="210383"/>
              </a:lnTo>
              <a:lnTo>
                <a:pt x="0" y="210383"/>
              </a:lnTo>
              <a:lnTo>
                <a:pt x="0" y="4207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6C786-8ABE-4455-8585-5FCEB21DFA95}">
      <dsp:nvSpPr>
        <dsp:cNvPr id="0" name=""/>
        <dsp:cNvSpPr/>
      </dsp:nvSpPr>
      <dsp:spPr>
        <a:xfrm>
          <a:off x="3744994" y="1578786"/>
          <a:ext cx="1577875" cy="105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…</a:t>
          </a:r>
          <a:endParaRPr lang="es-MX" sz="4800" kern="1200" dirty="0"/>
        </a:p>
      </dsp:txBody>
      <dsp:txXfrm>
        <a:off x="3775804" y="1609596"/>
        <a:ext cx="1516255" cy="990297"/>
      </dsp:txXfrm>
    </dsp:sp>
    <dsp:sp modelId="{88D47BA1-C994-452F-9B13-22EDF6673DC2}">
      <dsp:nvSpPr>
        <dsp:cNvPr id="0" name=""/>
        <dsp:cNvSpPr/>
      </dsp:nvSpPr>
      <dsp:spPr>
        <a:xfrm>
          <a:off x="3508313" y="2630703"/>
          <a:ext cx="1025619" cy="420766"/>
        </a:xfrm>
        <a:custGeom>
          <a:avLst/>
          <a:gdLst/>
          <a:ahLst/>
          <a:cxnLst/>
          <a:rect l="0" t="0" r="0" b="0"/>
          <a:pathLst>
            <a:path>
              <a:moveTo>
                <a:pt x="1025619" y="0"/>
              </a:moveTo>
              <a:lnTo>
                <a:pt x="1025619" y="210383"/>
              </a:lnTo>
              <a:lnTo>
                <a:pt x="0" y="210383"/>
              </a:lnTo>
              <a:lnTo>
                <a:pt x="0" y="420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8C2B7-6924-4F21-A15B-A578173E4BFF}">
      <dsp:nvSpPr>
        <dsp:cNvPr id="0" name=""/>
        <dsp:cNvSpPr/>
      </dsp:nvSpPr>
      <dsp:spPr>
        <a:xfrm>
          <a:off x="2719375" y="3051470"/>
          <a:ext cx="1577875" cy="105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…</a:t>
          </a:r>
          <a:endParaRPr lang="es-MX" sz="4800" kern="1200" dirty="0"/>
        </a:p>
      </dsp:txBody>
      <dsp:txXfrm>
        <a:off x="2750185" y="3082280"/>
        <a:ext cx="1516255" cy="990297"/>
      </dsp:txXfrm>
    </dsp:sp>
    <dsp:sp modelId="{130D93F1-0FF4-4245-8B38-7A5717A70843}">
      <dsp:nvSpPr>
        <dsp:cNvPr id="0" name=""/>
        <dsp:cNvSpPr/>
      </dsp:nvSpPr>
      <dsp:spPr>
        <a:xfrm>
          <a:off x="4533932" y="2630703"/>
          <a:ext cx="1025619" cy="42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383"/>
              </a:lnTo>
              <a:lnTo>
                <a:pt x="1025619" y="210383"/>
              </a:lnTo>
              <a:lnTo>
                <a:pt x="1025619" y="420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21C92-E386-4802-97C8-52DDDD2EF129}">
      <dsp:nvSpPr>
        <dsp:cNvPr id="0" name=""/>
        <dsp:cNvSpPr/>
      </dsp:nvSpPr>
      <dsp:spPr>
        <a:xfrm>
          <a:off x="4770614" y="3051470"/>
          <a:ext cx="1577875" cy="105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…</a:t>
          </a:r>
          <a:endParaRPr lang="es-MX" sz="4800" kern="1200" dirty="0"/>
        </a:p>
      </dsp:txBody>
      <dsp:txXfrm>
        <a:off x="4801424" y="3082280"/>
        <a:ext cx="1516255" cy="990297"/>
      </dsp:txXfrm>
    </dsp:sp>
    <dsp:sp modelId="{8EDF294F-AD34-4CE3-A4A3-A925184B4431}">
      <dsp:nvSpPr>
        <dsp:cNvPr id="0" name=""/>
        <dsp:cNvSpPr/>
      </dsp:nvSpPr>
      <dsp:spPr>
        <a:xfrm>
          <a:off x="6072361" y="1158019"/>
          <a:ext cx="1538428" cy="420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383"/>
              </a:lnTo>
              <a:lnTo>
                <a:pt x="1538428" y="210383"/>
              </a:lnTo>
              <a:lnTo>
                <a:pt x="1538428" y="4207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79DD0-8B4E-4144-841A-790E06DB7D3F}">
      <dsp:nvSpPr>
        <dsp:cNvPr id="0" name=""/>
        <dsp:cNvSpPr/>
      </dsp:nvSpPr>
      <dsp:spPr>
        <a:xfrm>
          <a:off x="6821852" y="1578786"/>
          <a:ext cx="1577875" cy="105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…</a:t>
          </a:r>
          <a:endParaRPr lang="es-MX" sz="4800" kern="1200" dirty="0"/>
        </a:p>
      </dsp:txBody>
      <dsp:txXfrm>
        <a:off x="6852662" y="1609596"/>
        <a:ext cx="1516255" cy="990297"/>
      </dsp:txXfrm>
    </dsp:sp>
    <dsp:sp modelId="{FD6D7B0D-9A4F-40A9-9F9D-915F5458B105}">
      <dsp:nvSpPr>
        <dsp:cNvPr id="0" name=""/>
        <dsp:cNvSpPr/>
      </dsp:nvSpPr>
      <dsp:spPr>
        <a:xfrm>
          <a:off x="7565070" y="2630703"/>
          <a:ext cx="91440" cy="420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F5807-11D2-448F-883C-4000B1CBB22F}">
      <dsp:nvSpPr>
        <dsp:cNvPr id="0" name=""/>
        <dsp:cNvSpPr/>
      </dsp:nvSpPr>
      <dsp:spPr>
        <a:xfrm>
          <a:off x="6821852" y="3051470"/>
          <a:ext cx="1577875" cy="1051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800" kern="1200" dirty="0" smtClean="0"/>
            <a:t>…</a:t>
          </a:r>
          <a:endParaRPr lang="es-MX" sz="4800" kern="1200" dirty="0"/>
        </a:p>
      </dsp:txBody>
      <dsp:txXfrm>
        <a:off x="6852662" y="3082280"/>
        <a:ext cx="1516255" cy="990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4F688-18BC-415F-B8E9-BF289780CC13}">
      <dsp:nvSpPr>
        <dsp:cNvPr id="0" name=""/>
        <dsp:cNvSpPr/>
      </dsp:nvSpPr>
      <dsp:spPr>
        <a:xfrm>
          <a:off x="1245" y="455949"/>
          <a:ext cx="2499314" cy="999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Caso uso</a:t>
          </a:r>
          <a:endParaRPr lang="es-MX" sz="3600" kern="1200" dirty="0"/>
        </a:p>
      </dsp:txBody>
      <dsp:txXfrm>
        <a:off x="501108" y="455949"/>
        <a:ext cx="1499589" cy="999725"/>
      </dsp:txXfrm>
    </dsp:sp>
    <dsp:sp modelId="{23A1CA96-6823-447A-B48E-28B3BFE5CAE9}">
      <dsp:nvSpPr>
        <dsp:cNvPr id="0" name=""/>
        <dsp:cNvSpPr/>
      </dsp:nvSpPr>
      <dsp:spPr>
        <a:xfrm>
          <a:off x="2175648" y="540926"/>
          <a:ext cx="2074430" cy="82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Código</a:t>
          </a:r>
          <a:endParaRPr lang="es-MX" sz="3200" kern="1200" dirty="0"/>
        </a:p>
      </dsp:txBody>
      <dsp:txXfrm>
        <a:off x="2590534" y="540926"/>
        <a:ext cx="1244658" cy="829772"/>
      </dsp:txXfrm>
    </dsp:sp>
    <dsp:sp modelId="{0D404222-8287-49C5-8D84-C382B837EEF3}">
      <dsp:nvSpPr>
        <dsp:cNvPr id="0" name=""/>
        <dsp:cNvSpPr/>
      </dsp:nvSpPr>
      <dsp:spPr>
        <a:xfrm>
          <a:off x="1245" y="1595637"/>
          <a:ext cx="2499314" cy="999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Caso uso</a:t>
          </a:r>
          <a:endParaRPr lang="es-MX" sz="3600" kern="1200" dirty="0"/>
        </a:p>
      </dsp:txBody>
      <dsp:txXfrm>
        <a:off x="501108" y="1595637"/>
        <a:ext cx="1499589" cy="999725"/>
      </dsp:txXfrm>
    </dsp:sp>
    <dsp:sp modelId="{C7A18394-2F8F-4443-8CDD-4E7327AA6792}">
      <dsp:nvSpPr>
        <dsp:cNvPr id="0" name=""/>
        <dsp:cNvSpPr/>
      </dsp:nvSpPr>
      <dsp:spPr>
        <a:xfrm>
          <a:off x="2175648" y="1680613"/>
          <a:ext cx="2074430" cy="82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Código</a:t>
          </a:r>
          <a:endParaRPr lang="es-MX" sz="3200" kern="1200" dirty="0"/>
        </a:p>
      </dsp:txBody>
      <dsp:txXfrm>
        <a:off x="2590534" y="1680613"/>
        <a:ext cx="1244658" cy="829772"/>
      </dsp:txXfrm>
    </dsp:sp>
    <dsp:sp modelId="{4C69F442-3FA3-45C5-90FB-AABF22D2A160}">
      <dsp:nvSpPr>
        <dsp:cNvPr id="0" name=""/>
        <dsp:cNvSpPr/>
      </dsp:nvSpPr>
      <dsp:spPr>
        <a:xfrm>
          <a:off x="1245" y="2735324"/>
          <a:ext cx="2499314" cy="999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Caso uso</a:t>
          </a:r>
          <a:endParaRPr lang="es-MX" sz="3600" kern="1200" dirty="0"/>
        </a:p>
      </dsp:txBody>
      <dsp:txXfrm>
        <a:off x="501108" y="2735324"/>
        <a:ext cx="1499589" cy="999725"/>
      </dsp:txXfrm>
    </dsp:sp>
    <dsp:sp modelId="{AAACE8AA-CA39-4462-8B5F-42A15CDF46F5}">
      <dsp:nvSpPr>
        <dsp:cNvPr id="0" name=""/>
        <dsp:cNvSpPr/>
      </dsp:nvSpPr>
      <dsp:spPr>
        <a:xfrm>
          <a:off x="2175648" y="2820301"/>
          <a:ext cx="2074430" cy="82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200" kern="1200" dirty="0" smtClean="0"/>
            <a:t>Código</a:t>
          </a:r>
          <a:endParaRPr lang="es-MX" sz="3200" kern="1200" dirty="0"/>
        </a:p>
      </dsp:txBody>
      <dsp:txXfrm>
        <a:off x="2590534" y="2820301"/>
        <a:ext cx="1244658" cy="829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4F688-18BC-415F-B8E9-BF289780CC13}">
      <dsp:nvSpPr>
        <dsp:cNvPr id="0" name=""/>
        <dsp:cNvSpPr/>
      </dsp:nvSpPr>
      <dsp:spPr>
        <a:xfrm>
          <a:off x="1245" y="455949"/>
          <a:ext cx="2499314" cy="999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Caso uso</a:t>
          </a:r>
          <a:endParaRPr lang="es-MX" sz="3600" kern="1200" dirty="0"/>
        </a:p>
      </dsp:txBody>
      <dsp:txXfrm>
        <a:off x="501108" y="455949"/>
        <a:ext cx="1499589" cy="999725"/>
      </dsp:txXfrm>
    </dsp:sp>
    <dsp:sp modelId="{23A1CA96-6823-447A-B48E-28B3BFE5CAE9}">
      <dsp:nvSpPr>
        <dsp:cNvPr id="0" name=""/>
        <dsp:cNvSpPr/>
      </dsp:nvSpPr>
      <dsp:spPr>
        <a:xfrm>
          <a:off x="2175648" y="540926"/>
          <a:ext cx="2074430" cy="82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Descripción</a:t>
          </a:r>
          <a:endParaRPr lang="es-MX" sz="1900" kern="1200" dirty="0"/>
        </a:p>
      </dsp:txBody>
      <dsp:txXfrm>
        <a:off x="2590534" y="540926"/>
        <a:ext cx="1244658" cy="829772"/>
      </dsp:txXfrm>
    </dsp:sp>
    <dsp:sp modelId="{0D404222-8287-49C5-8D84-C382B837EEF3}">
      <dsp:nvSpPr>
        <dsp:cNvPr id="0" name=""/>
        <dsp:cNvSpPr/>
      </dsp:nvSpPr>
      <dsp:spPr>
        <a:xfrm>
          <a:off x="1245" y="1595637"/>
          <a:ext cx="2499314" cy="999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Caso uso</a:t>
          </a:r>
          <a:endParaRPr lang="es-MX" sz="3600" kern="1200" dirty="0"/>
        </a:p>
      </dsp:txBody>
      <dsp:txXfrm>
        <a:off x="501108" y="1595637"/>
        <a:ext cx="1499589" cy="999725"/>
      </dsp:txXfrm>
    </dsp:sp>
    <dsp:sp modelId="{C7A18394-2F8F-4443-8CDD-4E7327AA6792}">
      <dsp:nvSpPr>
        <dsp:cNvPr id="0" name=""/>
        <dsp:cNvSpPr/>
      </dsp:nvSpPr>
      <dsp:spPr>
        <a:xfrm>
          <a:off x="2175648" y="1680613"/>
          <a:ext cx="2074430" cy="82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Descripción</a:t>
          </a:r>
          <a:endParaRPr lang="es-MX" sz="1900" kern="1200" dirty="0"/>
        </a:p>
      </dsp:txBody>
      <dsp:txXfrm>
        <a:off x="2590534" y="1680613"/>
        <a:ext cx="1244658" cy="829772"/>
      </dsp:txXfrm>
    </dsp:sp>
    <dsp:sp modelId="{4C69F442-3FA3-45C5-90FB-AABF22D2A160}">
      <dsp:nvSpPr>
        <dsp:cNvPr id="0" name=""/>
        <dsp:cNvSpPr/>
      </dsp:nvSpPr>
      <dsp:spPr>
        <a:xfrm>
          <a:off x="1245" y="2735324"/>
          <a:ext cx="2499314" cy="9997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Caso uso</a:t>
          </a:r>
          <a:endParaRPr lang="es-MX" sz="3600" kern="1200" dirty="0"/>
        </a:p>
      </dsp:txBody>
      <dsp:txXfrm>
        <a:off x="501108" y="2735324"/>
        <a:ext cx="1499589" cy="999725"/>
      </dsp:txXfrm>
    </dsp:sp>
    <dsp:sp modelId="{AAACE8AA-CA39-4462-8B5F-42A15CDF46F5}">
      <dsp:nvSpPr>
        <dsp:cNvPr id="0" name=""/>
        <dsp:cNvSpPr/>
      </dsp:nvSpPr>
      <dsp:spPr>
        <a:xfrm>
          <a:off x="2175648" y="2820301"/>
          <a:ext cx="2074430" cy="8297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Descripción</a:t>
          </a:r>
          <a:endParaRPr lang="es-MX" sz="1900" kern="1200" dirty="0"/>
        </a:p>
      </dsp:txBody>
      <dsp:txXfrm>
        <a:off x="2590534" y="2820301"/>
        <a:ext cx="1244658" cy="82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09/04/2018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578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45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 smtClean="0"/>
              <a:t>Agregar un pie de página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3.sv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7.sv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6B4jYBR4Y8&amp;t=5s" TargetMode="External"/><Relationship Id="rId7" Type="http://schemas.openxmlformats.org/officeDocument/2006/relationships/hyperlink" Target="https://sites.google.com/site/unclebobconsultingllc/" TargetMode="External"/><Relationship Id="rId2" Type="http://schemas.openxmlformats.org/officeDocument/2006/relationships/hyperlink" Target="https://www.youtube.com/watch?v=ARkLVvtxUZ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lGgO74uXMI" TargetMode="External"/><Relationship Id="rId5" Type="http://schemas.openxmlformats.org/officeDocument/2006/relationships/hyperlink" Target="https://www.youtube.com/watch?v=15523Wm4_ws" TargetMode="External"/><Relationship Id="rId4" Type="http://schemas.openxmlformats.org/officeDocument/2006/relationships/hyperlink" Target="https://www.youtube.com/watch?v=1kklyq4XYpw&amp;t=575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Arquitectura de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Antonio Ortiz Pola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arquitectura no es igual a arquitectura (Física)</a:t>
            </a:r>
            <a:endParaRPr lang="es-MX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3886618"/>
              </p:ext>
            </p:extLst>
          </p:nvPr>
        </p:nvGraphicFramePr>
        <p:xfrm>
          <a:off x="1065213" y="1828800"/>
          <a:ext cx="42513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Marcador de conteni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8930104"/>
              </p:ext>
            </p:extLst>
          </p:nvPr>
        </p:nvGraphicFramePr>
        <p:xfrm>
          <a:off x="5464175" y="1828800"/>
          <a:ext cx="4252913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415623" y="360113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Concepto natural de nivel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Cerrar llave 10"/>
          <p:cNvSpPr/>
          <p:nvPr/>
        </p:nvSpPr>
        <p:spPr>
          <a:xfrm>
            <a:off x="4150196" y="1828800"/>
            <a:ext cx="144016" cy="4191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/>
          <p:cNvSpPr txBox="1"/>
          <p:nvPr/>
        </p:nvSpPr>
        <p:spPr>
          <a:xfrm>
            <a:off x="8928621" y="360113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cambia la sustancia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errar llave 12"/>
          <p:cNvSpPr/>
          <p:nvPr/>
        </p:nvSpPr>
        <p:spPr>
          <a:xfrm>
            <a:off x="8663194" y="1828800"/>
            <a:ext cx="144016" cy="4191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/>
          <p:cNvSpPr txBox="1"/>
          <p:nvPr/>
        </p:nvSpPr>
        <p:spPr>
          <a:xfrm>
            <a:off x="1090307" y="1628800"/>
            <a:ext cx="51975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Aunque se introducen límites (red, organizacionales, de proceso…)</a:t>
            </a:r>
          </a:p>
          <a:p>
            <a:endParaRPr lang="es-MX" dirty="0" smtClean="0"/>
          </a:p>
          <a:p>
            <a:r>
              <a:rPr lang="es-MX" sz="2400" dirty="0" smtClean="0"/>
              <a:t>En </a:t>
            </a:r>
            <a:r>
              <a:rPr lang="es-MX" sz="2400" dirty="0"/>
              <a:t>software los hábitos de estilo en lo pequeño se vuelve tu arquitectura.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065212" y="3897889"/>
            <a:ext cx="5038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Ejemplo:</a:t>
            </a:r>
          </a:p>
          <a:p>
            <a:pPr marL="285750" indent="-285750">
              <a:buFontTx/>
              <a:buChar char="-"/>
            </a:pPr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Programación funcional con </a:t>
            </a:r>
            <a:r>
              <a:rPr lang="es-MX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  <a:r>
              <a:rPr lang="es-MX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reduce</a:t>
            </a:r>
          </a:p>
          <a:p>
            <a:pPr marL="285750" indent="-285750">
              <a:buFontTx/>
              <a:buChar char="-"/>
            </a:pPr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Lambdas</a:t>
            </a:r>
            <a:endParaRPr lang="es-MX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4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99ADDC-95AA-40D9-9593-E2BE9AA6D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3A99ADDC-95AA-40D9-9593-E2BE9AA6D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1F0B50-D33B-489E-AC4C-E840CD0E9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dgm id="{601F0B50-D33B-489E-AC4C-E840CD0E9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6E4842-297D-4BB4-9CC3-895EF9B85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BC6E4842-297D-4BB4-9CC3-895EF9B85A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8752B1-3B0B-4BDF-8C44-DF4632BA1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D58752B1-3B0B-4BDF-8C44-DF4632BA1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5DC880-07B9-461C-95FA-6D3DB49A4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dgm id="{8C5DC880-07B9-461C-95FA-6D3DB49A4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6537D8-68A0-49F0-B931-2A830EE7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5A6537D8-68A0-49F0-B931-2A830EE7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6A3DE7-5105-45DF-A664-DC5272F6D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graphicEl>
                                              <a:dgm id="{7D6A3DE7-5105-45DF-A664-DC5272F6D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Graphic spid="9" grpId="0">
        <p:bldSub>
          <a:bldDgm bld="one"/>
        </p:bldSub>
      </p:bldGraphic>
      <p:bldP spid="10" grpId="0"/>
      <p:bldP spid="10" grpId="1"/>
      <p:bldP spid="11" grpId="0" animBg="1"/>
      <p:bldP spid="11" grpId="1" animBg="1"/>
      <p:bldP spid="12" grpId="0"/>
      <p:bldP spid="13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organización y la arquitectura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3200" dirty="0" smtClean="0"/>
              <a:t>Las organizaciones que diseñan sistemas están limitadas a producir diseños que son </a:t>
            </a:r>
            <a:r>
              <a:rPr lang="es-MX" sz="3200" b="1" dirty="0" smtClean="0"/>
              <a:t>copias de las estructuras de comunicación</a:t>
            </a:r>
            <a:r>
              <a:rPr lang="es-MX" sz="3200" dirty="0" smtClean="0"/>
              <a:t> de esas organizaciones.</a:t>
            </a:r>
          </a:p>
          <a:p>
            <a:pPr marL="45720" indent="0" algn="r">
              <a:buNone/>
            </a:pPr>
            <a:r>
              <a:rPr lang="es-MX" sz="1800" dirty="0" smtClean="0"/>
              <a:t>Ley de </a:t>
            </a:r>
            <a:r>
              <a:rPr lang="es-MX" sz="1800" dirty="0" err="1" smtClean="0"/>
              <a:t>Conway</a:t>
            </a:r>
            <a:endParaRPr lang="es-MX" sz="1800" dirty="0" smtClean="0"/>
          </a:p>
          <a:p>
            <a:pPr marL="45720" indent="0">
              <a:buNone/>
            </a:pPr>
            <a:r>
              <a:rPr lang="es-MX" sz="2400" dirty="0" smtClean="0"/>
              <a:t>El software no se crea en el vacío.</a:t>
            </a:r>
          </a:p>
          <a:p>
            <a:pPr marL="45720" indent="0">
              <a:buNone/>
            </a:pPr>
            <a:r>
              <a:rPr lang="es-MX" sz="2400" dirty="0" smtClean="0"/>
              <a:t>No se trata solo de cohesión natural, es la interacción de como trabaja la </a:t>
            </a:r>
            <a:r>
              <a:rPr lang="es-MX" sz="2400" b="1" dirty="0" smtClean="0"/>
              <a:t>gente</a:t>
            </a:r>
            <a:r>
              <a:rPr lang="es-MX" sz="2400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79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 sistema no es un árbol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834534"/>
              </p:ext>
            </p:extLst>
          </p:nvPr>
        </p:nvGraphicFramePr>
        <p:xfrm>
          <a:off x="1065213" y="1828800"/>
          <a:ext cx="8686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51370" y="3662690"/>
            <a:ext cx="911448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800" dirty="0" smtClean="0"/>
              <a:t>Hermoso, pero no es la manera en que el mundo funciona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8185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Pensar en árbol puede terminar complicando la arquitectura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7818235"/>
              </p:ext>
            </p:extLst>
          </p:nvPr>
        </p:nvGraphicFramePr>
        <p:xfrm>
          <a:off x="1065213" y="1828800"/>
          <a:ext cx="42513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MX" sz="2400" dirty="0" smtClean="0"/>
              <a:t>Inicio rápido</a:t>
            </a:r>
          </a:p>
          <a:p>
            <a:r>
              <a:rPr lang="es-MX" sz="2400" dirty="0" smtClean="0"/>
              <a:t>Se hace lento con el tiempo</a:t>
            </a:r>
          </a:p>
          <a:p>
            <a:r>
              <a:rPr lang="es-MX" sz="2400" dirty="0" smtClean="0"/>
              <a:t>Propicia duplicación de código</a:t>
            </a:r>
          </a:p>
          <a:p>
            <a:r>
              <a:rPr lang="es-MX" sz="2400" dirty="0" smtClean="0"/>
              <a:t>Cambios generales son difíciles</a:t>
            </a:r>
          </a:p>
          <a:p>
            <a:r>
              <a:rPr lang="es-MX" sz="2400" dirty="0" smtClean="0"/>
              <a:t>Inteligencia de negocio fracturada</a:t>
            </a:r>
          </a:p>
          <a:p>
            <a:r>
              <a:rPr lang="es-MX" sz="2400" dirty="0" smtClean="0"/>
              <a:t>Difícil mantenimiento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351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 queda más que abrazar la complejidad esencial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519565"/>
              </p:ext>
            </p:extLst>
          </p:nvPr>
        </p:nvGraphicFramePr>
        <p:xfrm>
          <a:off x="1065213" y="1828800"/>
          <a:ext cx="4251325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ángulo 5"/>
          <p:cNvSpPr/>
          <p:nvPr/>
        </p:nvSpPr>
        <p:spPr>
          <a:xfrm>
            <a:off x="6814492" y="16607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6814492" y="291419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6814492" y="416767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6814492" y="542115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9463981" y="102413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463981" y="224124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9463981" y="345834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9463981" y="46754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463981" y="589255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15"/>
          <p:cNvCxnSpPr>
            <a:endCxn id="6" idx="1"/>
          </p:cNvCxnSpPr>
          <p:nvPr/>
        </p:nvCxnSpPr>
        <p:spPr>
          <a:xfrm flipV="1">
            <a:off x="5316538" y="1948745"/>
            <a:ext cx="1497954" cy="8685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4" idx="3"/>
          </p:cNvCxnSpPr>
          <p:nvPr/>
        </p:nvCxnSpPr>
        <p:spPr>
          <a:xfrm flipV="1">
            <a:off x="5316538" y="1990547"/>
            <a:ext cx="1497954" cy="1933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5316538" y="4437112"/>
            <a:ext cx="1497954" cy="5499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9" idx="1"/>
          </p:cNvCxnSpPr>
          <p:nvPr/>
        </p:nvCxnSpPr>
        <p:spPr>
          <a:xfrm>
            <a:off x="5316538" y="2817304"/>
            <a:ext cx="1497954" cy="2891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4" idx="3"/>
            <a:endCxn id="8" idx="1"/>
          </p:cNvCxnSpPr>
          <p:nvPr/>
        </p:nvCxnSpPr>
        <p:spPr>
          <a:xfrm>
            <a:off x="5316538" y="3924300"/>
            <a:ext cx="1497954" cy="5314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7" idx="1"/>
          </p:cNvCxnSpPr>
          <p:nvPr/>
        </p:nvCxnSpPr>
        <p:spPr>
          <a:xfrm flipV="1">
            <a:off x="5316538" y="3202225"/>
            <a:ext cx="1497954" cy="1810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6" idx="3"/>
            <a:endCxn id="10" idx="1"/>
          </p:cNvCxnSpPr>
          <p:nvPr/>
        </p:nvCxnSpPr>
        <p:spPr>
          <a:xfrm flipV="1">
            <a:off x="7390556" y="1312168"/>
            <a:ext cx="2073425" cy="636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11" idx="1"/>
            <a:endCxn id="8" idx="3"/>
          </p:cNvCxnSpPr>
          <p:nvPr/>
        </p:nvCxnSpPr>
        <p:spPr>
          <a:xfrm flipH="1">
            <a:off x="7390556" y="2529272"/>
            <a:ext cx="2073425" cy="1926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3"/>
            <a:endCxn id="13" idx="1"/>
          </p:cNvCxnSpPr>
          <p:nvPr/>
        </p:nvCxnSpPr>
        <p:spPr>
          <a:xfrm>
            <a:off x="7390556" y="3202225"/>
            <a:ext cx="2073425" cy="1761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9" idx="3"/>
            <a:endCxn id="11" idx="1"/>
          </p:cNvCxnSpPr>
          <p:nvPr/>
        </p:nvCxnSpPr>
        <p:spPr>
          <a:xfrm flipV="1">
            <a:off x="7390556" y="2529272"/>
            <a:ext cx="2073425" cy="3179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8" idx="3"/>
            <a:endCxn id="14" idx="1"/>
          </p:cNvCxnSpPr>
          <p:nvPr/>
        </p:nvCxnSpPr>
        <p:spPr>
          <a:xfrm>
            <a:off x="7390556" y="4455705"/>
            <a:ext cx="2073425" cy="17248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7" idx="3"/>
            <a:endCxn id="12" idx="1"/>
          </p:cNvCxnSpPr>
          <p:nvPr/>
        </p:nvCxnSpPr>
        <p:spPr>
          <a:xfrm>
            <a:off x="7390556" y="3202225"/>
            <a:ext cx="2073425" cy="5441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6" idx="3"/>
            <a:endCxn id="12" idx="1"/>
          </p:cNvCxnSpPr>
          <p:nvPr/>
        </p:nvCxnSpPr>
        <p:spPr>
          <a:xfrm>
            <a:off x="7390556" y="1948745"/>
            <a:ext cx="2073425" cy="17976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 deben descubrir y simular las líneas de comunicación de la organización</a:t>
            </a: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5292724" y="18425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5300601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292724" y="31675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5292724" y="44925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065212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953598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288037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2275324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3485434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09048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4695545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1670268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711576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6510713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7720824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832587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8930935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/>
          <p:cNvSpPr/>
          <p:nvPr/>
        </p:nvSpPr>
        <p:spPr>
          <a:xfrm>
            <a:off x="5905657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3485434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/>
          <p:cNvSpPr/>
          <p:nvPr/>
        </p:nvSpPr>
        <p:spPr>
          <a:xfrm>
            <a:off x="1670268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/>
          <p:cNvSpPr/>
          <p:nvPr/>
        </p:nvSpPr>
        <p:spPr>
          <a:xfrm>
            <a:off x="7115769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8930935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3485434" y="31545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/>
          <p:cNvSpPr/>
          <p:nvPr/>
        </p:nvSpPr>
        <p:spPr>
          <a:xfrm>
            <a:off x="8930935" y="31545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Conector recto 54"/>
          <p:cNvCxnSpPr>
            <a:stCxn id="8" idx="0"/>
            <a:endCxn id="30" idx="4"/>
          </p:cNvCxnSpPr>
          <p:nvPr/>
        </p:nvCxnSpPr>
        <p:spPr>
          <a:xfrm flipV="1">
            <a:off x="1173224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15" idx="0"/>
            <a:endCxn id="30" idx="4"/>
          </p:cNvCxnSpPr>
          <p:nvPr/>
        </p:nvCxnSpPr>
        <p:spPr>
          <a:xfrm flipV="1">
            <a:off x="1778280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1" idx="0"/>
            <a:endCxn id="30" idx="4"/>
          </p:cNvCxnSpPr>
          <p:nvPr/>
        </p:nvCxnSpPr>
        <p:spPr>
          <a:xfrm flipH="1" flipV="1">
            <a:off x="1778280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0" idx="0"/>
            <a:endCxn id="27" idx="4"/>
          </p:cNvCxnSpPr>
          <p:nvPr/>
        </p:nvCxnSpPr>
        <p:spPr>
          <a:xfrm flipV="1">
            <a:off x="2988391" y="4709284"/>
            <a:ext cx="605055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2" idx="0"/>
            <a:endCxn id="27" idx="4"/>
          </p:cNvCxnSpPr>
          <p:nvPr/>
        </p:nvCxnSpPr>
        <p:spPr>
          <a:xfrm flipV="1">
            <a:off x="3593446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3" idx="0"/>
            <a:endCxn id="27" idx="4"/>
          </p:cNvCxnSpPr>
          <p:nvPr/>
        </p:nvCxnSpPr>
        <p:spPr>
          <a:xfrm flipH="1" flipV="1">
            <a:off x="3593446" y="4709284"/>
            <a:ext cx="605055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4" idx="0"/>
            <a:endCxn id="7" idx="4"/>
          </p:cNvCxnSpPr>
          <p:nvPr/>
        </p:nvCxnSpPr>
        <p:spPr>
          <a:xfrm flipV="1">
            <a:off x="4803557" y="4708540"/>
            <a:ext cx="597179" cy="109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5" idx="0"/>
            <a:endCxn id="7" idx="4"/>
          </p:cNvCxnSpPr>
          <p:nvPr/>
        </p:nvCxnSpPr>
        <p:spPr>
          <a:xfrm flipH="1" flipV="1">
            <a:off x="5400736" y="4708540"/>
            <a:ext cx="7877" cy="109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21" idx="0"/>
            <a:endCxn id="7" idx="4"/>
          </p:cNvCxnSpPr>
          <p:nvPr/>
        </p:nvCxnSpPr>
        <p:spPr>
          <a:xfrm flipH="1" flipV="1">
            <a:off x="5400736" y="4708540"/>
            <a:ext cx="612933" cy="109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7" idx="0"/>
            <a:endCxn id="31" idx="4"/>
          </p:cNvCxnSpPr>
          <p:nvPr/>
        </p:nvCxnSpPr>
        <p:spPr>
          <a:xfrm flipV="1">
            <a:off x="6618725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16" idx="0"/>
            <a:endCxn id="31" idx="4"/>
          </p:cNvCxnSpPr>
          <p:nvPr/>
        </p:nvCxnSpPr>
        <p:spPr>
          <a:xfrm flipV="1">
            <a:off x="7223781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18" idx="0"/>
            <a:endCxn id="31" idx="4"/>
          </p:cNvCxnSpPr>
          <p:nvPr/>
        </p:nvCxnSpPr>
        <p:spPr>
          <a:xfrm flipH="1" flipV="1">
            <a:off x="7223781" y="4709284"/>
            <a:ext cx="605055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19" idx="0"/>
            <a:endCxn id="35" idx="4"/>
          </p:cNvCxnSpPr>
          <p:nvPr/>
        </p:nvCxnSpPr>
        <p:spPr>
          <a:xfrm flipV="1">
            <a:off x="8433891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20" idx="0"/>
            <a:endCxn id="35" idx="4"/>
          </p:cNvCxnSpPr>
          <p:nvPr/>
        </p:nvCxnSpPr>
        <p:spPr>
          <a:xfrm flipV="1">
            <a:off x="9038947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9" idx="0"/>
            <a:endCxn id="35" idx="4"/>
          </p:cNvCxnSpPr>
          <p:nvPr/>
        </p:nvCxnSpPr>
        <p:spPr>
          <a:xfrm flipH="1" flipV="1">
            <a:off x="9038947" y="4709284"/>
            <a:ext cx="605054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7" idx="0"/>
            <a:endCxn id="6" idx="4"/>
          </p:cNvCxnSpPr>
          <p:nvPr/>
        </p:nvCxnSpPr>
        <p:spPr>
          <a:xfrm flipV="1">
            <a:off x="5400736" y="3383548"/>
            <a:ext cx="0" cy="1108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31" idx="0"/>
            <a:endCxn id="6" idx="4"/>
          </p:cNvCxnSpPr>
          <p:nvPr/>
        </p:nvCxnSpPr>
        <p:spPr>
          <a:xfrm flipH="1" flipV="1">
            <a:off x="5400736" y="3383548"/>
            <a:ext cx="1823045" cy="1109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35" idx="0"/>
            <a:endCxn id="50" idx="4"/>
          </p:cNvCxnSpPr>
          <p:nvPr/>
        </p:nvCxnSpPr>
        <p:spPr>
          <a:xfrm flipV="1">
            <a:off x="9038947" y="3370560"/>
            <a:ext cx="0" cy="112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27" idx="0"/>
            <a:endCxn id="42" idx="4"/>
          </p:cNvCxnSpPr>
          <p:nvPr/>
        </p:nvCxnSpPr>
        <p:spPr>
          <a:xfrm flipV="1">
            <a:off x="3593446" y="3370560"/>
            <a:ext cx="0" cy="112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30" idx="0"/>
            <a:endCxn id="42" idx="4"/>
          </p:cNvCxnSpPr>
          <p:nvPr/>
        </p:nvCxnSpPr>
        <p:spPr>
          <a:xfrm flipV="1">
            <a:off x="1778280" y="3370560"/>
            <a:ext cx="1815166" cy="112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>
            <a:stCxn id="42" idx="0"/>
            <a:endCxn id="4" idx="4"/>
          </p:cNvCxnSpPr>
          <p:nvPr/>
        </p:nvCxnSpPr>
        <p:spPr>
          <a:xfrm flipV="1">
            <a:off x="3593446" y="2058556"/>
            <a:ext cx="180729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6" idx="0"/>
            <a:endCxn id="4" idx="4"/>
          </p:cNvCxnSpPr>
          <p:nvPr/>
        </p:nvCxnSpPr>
        <p:spPr>
          <a:xfrm flipV="1">
            <a:off x="5400736" y="2058556"/>
            <a:ext cx="0" cy="1108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50" idx="0"/>
            <a:endCxn id="4" idx="4"/>
          </p:cNvCxnSpPr>
          <p:nvPr/>
        </p:nvCxnSpPr>
        <p:spPr>
          <a:xfrm flipH="1" flipV="1">
            <a:off x="5400736" y="2058556"/>
            <a:ext cx="3638211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5" idx="2"/>
            <a:endCxn id="8" idx="6"/>
          </p:cNvCxnSpPr>
          <p:nvPr/>
        </p:nvCxnSpPr>
        <p:spPr>
          <a:xfrm flipH="1">
            <a:off x="1281236" y="5913276"/>
            <a:ext cx="389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6" idx="2"/>
            <a:endCxn id="30" idx="6"/>
          </p:cNvCxnSpPr>
          <p:nvPr/>
        </p:nvCxnSpPr>
        <p:spPr>
          <a:xfrm flipH="1">
            <a:off x="1886292" y="3275536"/>
            <a:ext cx="3406432" cy="132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13" idx="0"/>
            <a:endCxn id="4" idx="4"/>
          </p:cNvCxnSpPr>
          <p:nvPr/>
        </p:nvCxnSpPr>
        <p:spPr>
          <a:xfrm flipV="1">
            <a:off x="4198501" y="2058556"/>
            <a:ext cx="1202235" cy="3746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21" idx="6"/>
            <a:endCxn id="19" idx="2"/>
          </p:cNvCxnSpPr>
          <p:nvPr/>
        </p:nvCxnSpPr>
        <p:spPr>
          <a:xfrm>
            <a:off x="6121681" y="5913276"/>
            <a:ext cx="22041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4" idx="4"/>
            <a:endCxn id="20" idx="2"/>
          </p:cNvCxnSpPr>
          <p:nvPr/>
        </p:nvCxnSpPr>
        <p:spPr>
          <a:xfrm>
            <a:off x="5400736" y="2058556"/>
            <a:ext cx="3530199" cy="3854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6" idx="6"/>
            <a:endCxn id="50" idx="2"/>
          </p:cNvCxnSpPr>
          <p:nvPr/>
        </p:nvCxnSpPr>
        <p:spPr>
          <a:xfrm flipV="1">
            <a:off x="5508748" y="3262548"/>
            <a:ext cx="3422187" cy="12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>
            <a:stCxn id="50" idx="3"/>
            <a:endCxn id="27" idx="6"/>
          </p:cNvCxnSpPr>
          <p:nvPr/>
        </p:nvCxnSpPr>
        <p:spPr>
          <a:xfrm flipH="1">
            <a:off x="3701458" y="3338924"/>
            <a:ext cx="5261113" cy="1262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30" idx="5"/>
            <a:endCxn id="12" idx="6"/>
          </p:cNvCxnSpPr>
          <p:nvPr/>
        </p:nvCxnSpPr>
        <p:spPr>
          <a:xfrm>
            <a:off x="1854656" y="4677648"/>
            <a:ext cx="1846802" cy="12356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50" idx="3"/>
            <a:endCxn id="10" idx="0"/>
          </p:cNvCxnSpPr>
          <p:nvPr/>
        </p:nvCxnSpPr>
        <p:spPr>
          <a:xfrm flipH="1">
            <a:off x="2988391" y="3338924"/>
            <a:ext cx="5974180" cy="2466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30" grpId="0" animBg="1"/>
      <p:bldP spid="31" grpId="0" animBg="1"/>
      <p:bldP spid="35" grpId="0" animBg="1"/>
      <p:bldP spid="42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lconway.com/research/images/comm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893231"/>
            <a:ext cx="4752528" cy="59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3763"/>
            <a:ext cx="8686801" cy="1066800"/>
          </a:xfrm>
        </p:spPr>
        <p:txBody>
          <a:bodyPr/>
          <a:lstStyle/>
          <a:p>
            <a:r>
              <a:rPr lang="es-MX" dirty="0" smtClean="0"/>
              <a:t>El enrejado o “</a:t>
            </a:r>
            <a:r>
              <a:rPr lang="es-MX" dirty="0" err="1" smtClean="0"/>
              <a:t>lattice</a:t>
            </a:r>
            <a:r>
              <a:rPr lang="es-MX" dirty="0" smtClean="0"/>
              <a:t>” de la organización afecta la arquitectura del sistema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15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complejidad de las relaciones del sistema deben mostrar las relaciones de la realidad</a:t>
            </a:r>
            <a:endParaRPr lang="es-MX" dirty="0"/>
          </a:p>
        </p:txBody>
      </p:sp>
      <p:sp>
        <p:nvSpPr>
          <p:cNvPr id="4" name="Elipse 3"/>
          <p:cNvSpPr/>
          <p:nvPr/>
        </p:nvSpPr>
        <p:spPr>
          <a:xfrm>
            <a:off x="5292724" y="18425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5300601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5292724" y="31675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5292724" y="44925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1065212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953598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288037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2275324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3485434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09048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4695545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1670268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/>
          <p:cNvSpPr/>
          <p:nvPr/>
        </p:nvSpPr>
        <p:spPr>
          <a:xfrm>
            <a:off x="711576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6510713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7720824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8325879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8930935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/>
          <p:cNvSpPr/>
          <p:nvPr/>
        </p:nvSpPr>
        <p:spPr>
          <a:xfrm>
            <a:off x="5905657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3485434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/>
          <p:cNvSpPr/>
          <p:nvPr/>
        </p:nvSpPr>
        <p:spPr>
          <a:xfrm>
            <a:off x="1670268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/>
          <p:cNvSpPr/>
          <p:nvPr/>
        </p:nvSpPr>
        <p:spPr>
          <a:xfrm>
            <a:off x="7115769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8930935" y="4493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3485434" y="31545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/>
          <p:cNvSpPr/>
          <p:nvPr/>
        </p:nvSpPr>
        <p:spPr>
          <a:xfrm>
            <a:off x="8930935" y="31545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Conector recto 54"/>
          <p:cNvCxnSpPr>
            <a:stCxn id="8" idx="0"/>
            <a:endCxn id="30" idx="4"/>
          </p:cNvCxnSpPr>
          <p:nvPr/>
        </p:nvCxnSpPr>
        <p:spPr>
          <a:xfrm flipV="1">
            <a:off x="1173224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>
            <a:stCxn id="15" idx="0"/>
            <a:endCxn id="30" idx="4"/>
          </p:cNvCxnSpPr>
          <p:nvPr/>
        </p:nvCxnSpPr>
        <p:spPr>
          <a:xfrm flipV="1">
            <a:off x="1778280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>
            <a:stCxn id="11" idx="0"/>
            <a:endCxn id="30" idx="4"/>
          </p:cNvCxnSpPr>
          <p:nvPr/>
        </p:nvCxnSpPr>
        <p:spPr>
          <a:xfrm flipH="1" flipV="1">
            <a:off x="1778280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0" idx="0"/>
            <a:endCxn id="27" idx="4"/>
          </p:cNvCxnSpPr>
          <p:nvPr/>
        </p:nvCxnSpPr>
        <p:spPr>
          <a:xfrm flipV="1">
            <a:off x="2988391" y="4709284"/>
            <a:ext cx="605055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>
            <a:stCxn id="12" idx="0"/>
            <a:endCxn id="27" idx="4"/>
          </p:cNvCxnSpPr>
          <p:nvPr/>
        </p:nvCxnSpPr>
        <p:spPr>
          <a:xfrm flipV="1">
            <a:off x="3593446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13" idx="0"/>
            <a:endCxn id="27" idx="4"/>
          </p:cNvCxnSpPr>
          <p:nvPr/>
        </p:nvCxnSpPr>
        <p:spPr>
          <a:xfrm flipH="1" flipV="1">
            <a:off x="3593446" y="4709284"/>
            <a:ext cx="605055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14" idx="0"/>
            <a:endCxn id="7" idx="4"/>
          </p:cNvCxnSpPr>
          <p:nvPr/>
        </p:nvCxnSpPr>
        <p:spPr>
          <a:xfrm flipV="1">
            <a:off x="4803557" y="4708540"/>
            <a:ext cx="597179" cy="109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5" idx="0"/>
            <a:endCxn id="7" idx="4"/>
          </p:cNvCxnSpPr>
          <p:nvPr/>
        </p:nvCxnSpPr>
        <p:spPr>
          <a:xfrm flipH="1" flipV="1">
            <a:off x="5400736" y="4708540"/>
            <a:ext cx="7877" cy="109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21" idx="0"/>
            <a:endCxn id="7" idx="4"/>
          </p:cNvCxnSpPr>
          <p:nvPr/>
        </p:nvCxnSpPr>
        <p:spPr>
          <a:xfrm flipH="1" flipV="1">
            <a:off x="5400736" y="4708540"/>
            <a:ext cx="612933" cy="1096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17" idx="0"/>
            <a:endCxn id="31" idx="4"/>
          </p:cNvCxnSpPr>
          <p:nvPr/>
        </p:nvCxnSpPr>
        <p:spPr>
          <a:xfrm flipV="1">
            <a:off x="6618725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16" idx="0"/>
            <a:endCxn id="31" idx="4"/>
          </p:cNvCxnSpPr>
          <p:nvPr/>
        </p:nvCxnSpPr>
        <p:spPr>
          <a:xfrm flipV="1">
            <a:off x="7223781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18" idx="0"/>
            <a:endCxn id="31" idx="4"/>
          </p:cNvCxnSpPr>
          <p:nvPr/>
        </p:nvCxnSpPr>
        <p:spPr>
          <a:xfrm flipH="1" flipV="1">
            <a:off x="7223781" y="4709284"/>
            <a:ext cx="605055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19" idx="0"/>
            <a:endCxn id="35" idx="4"/>
          </p:cNvCxnSpPr>
          <p:nvPr/>
        </p:nvCxnSpPr>
        <p:spPr>
          <a:xfrm flipV="1">
            <a:off x="8433891" y="4709284"/>
            <a:ext cx="605056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20" idx="0"/>
            <a:endCxn id="35" idx="4"/>
          </p:cNvCxnSpPr>
          <p:nvPr/>
        </p:nvCxnSpPr>
        <p:spPr>
          <a:xfrm flipV="1">
            <a:off x="9038947" y="4709284"/>
            <a:ext cx="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9" idx="0"/>
            <a:endCxn id="35" idx="4"/>
          </p:cNvCxnSpPr>
          <p:nvPr/>
        </p:nvCxnSpPr>
        <p:spPr>
          <a:xfrm flipH="1" flipV="1">
            <a:off x="9038947" y="4709284"/>
            <a:ext cx="605054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7" idx="0"/>
            <a:endCxn id="6" idx="4"/>
          </p:cNvCxnSpPr>
          <p:nvPr/>
        </p:nvCxnSpPr>
        <p:spPr>
          <a:xfrm flipV="1">
            <a:off x="5400736" y="3383548"/>
            <a:ext cx="0" cy="1108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31" idx="0"/>
            <a:endCxn id="6" idx="4"/>
          </p:cNvCxnSpPr>
          <p:nvPr/>
        </p:nvCxnSpPr>
        <p:spPr>
          <a:xfrm flipH="1" flipV="1">
            <a:off x="5400736" y="3383548"/>
            <a:ext cx="1823045" cy="1109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35" idx="0"/>
            <a:endCxn id="50" idx="4"/>
          </p:cNvCxnSpPr>
          <p:nvPr/>
        </p:nvCxnSpPr>
        <p:spPr>
          <a:xfrm flipV="1">
            <a:off x="9038947" y="3370560"/>
            <a:ext cx="0" cy="112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27" idx="0"/>
            <a:endCxn id="42" idx="4"/>
          </p:cNvCxnSpPr>
          <p:nvPr/>
        </p:nvCxnSpPr>
        <p:spPr>
          <a:xfrm flipV="1">
            <a:off x="3593446" y="3370560"/>
            <a:ext cx="0" cy="112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>
            <a:stCxn id="30" idx="0"/>
            <a:endCxn id="42" idx="4"/>
          </p:cNvCxnSpPr>
          <p:nvPr/>
        </p:nvCxnSpPr>
        <p:spPr>
          <a:xfrm flipV="1">
            <a:off x="1778280" y="3370560"/>
            <a:ext cx="1815166" cy="112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>
            <a:stCxn id="42" idx="0"/>
            <a:endCxn id="4" idx="4"/>
          </p:cNvCxnSpPr>
          <p:nvPr/>
        </p:nvCxnSpPr>
        <p:spPr>
          <a:xfrm flipV="1">
            <a:off x="3593446" y="2058556"/>
            <a:ext cx="1807290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stCxn id="6" idx="0"/>
            <a:endCxn id="4" idx="4"/>
          </p:cNvCxnSpPr>
          <p:nvPr/>
        </p:nvCxnSpPr>
        <p:spPr>
          <a:xfrm flipV="1">
            <a:off x="5400736" y="2058556"/>
            <a:ext cx="0" cy="1108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>
            <a:stCxn id="50" idx="0"/>
            <a:endCxn id="4" idx="4"/>
          </p:cNvCxnSpPr>
          <p:nvPr/>
        </p:nvCxnSpPr>
        <p:spPr>
          <a:xfrm flipH="1" flipV="1">
            <a:off x="5400736" y="2058556"/>
            <a:ext cx="3638211" cy="10959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15" idx="2"/>
            <a:endCxn id="8" idx="6"/>
          </p:cNvCxnSpPr>
          <p:nvPr/>
        </p:nvCxnSpPr>
        <p:spPr>
          <a:xfrm flipH="1">
            <a:off x="1281236" y="5913276"/>
            <a:ext cx="3890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>
            <a:stCxn id="6" idx="2"/>
            <a:endCxn id="30" idx="6"/>
          </p:cNvCxnSpPr>
          <p:nvPr/>
        </p:nvCxnSpPr>
        <p:spPr>
          <a:xfrm flipH="1">
            <a:off x="1886292" y="3275536"/>
            <a:ext cx="3406432" cy="132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13" idx="0"/>
            <a:endCxn id="4" idx="4"/>
          </p:cNvCxnSpPr>
          <p:nvPr/>
        </p:nvCxnSpPr>
        <p:spPr>
          <a:xfrm flipV="1">
            <a:off x="4198501" y="2058556"/>
            <a:ext cx="1202235" cy="3746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21" idx="6"/>
            <a:endCxn id="19" idx="2"/>
          </p:cNvCxnSpPr>
          <p:nvPr/>
        </p:nvCxnSpPr>
        <p:spPr>
          <a:xfrm>
            <a:off x="6121681" y="5913276"/>
            <a:ext cx="22041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4" idx="4"/>
            <a:endCxn id="20" idx="2"/>
          </p:cNvCxnSpPr>
          <p:nvPr/>
        </p:nvCxnSpPr>
        <p:spPr>
          <a:xfrm>
            <a:off x="5400736" y="2058556"/>
            <a:ext cx="3530199" cy="3854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6" idx="6"/>
            <a:endCxn id="50" idx="2"/>
          </p:cNvCxnSpPr>
          <p:nvPr/>
        </p:nvCxnSpPr>
        <p:spPr>
          <a:xfrm flipV="1">
            <a:off x="5508748" y="3262548"/>
            <a:ext cx="3422187" cy="12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>
            <a:stCxn id="50" idx="3"/>
            <a:endCxn id="27" idx="6"/>
          </p:cNvCxnSpPr>
          <p:nvPr/>
        </p:nvCxnSpPr>
        <p:spPr>
          <a:xfrm flipH="1">
            <a:off x="3701458" y="3338924"/>
            <a:ext cx="5261113" cy="1262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30" idx="5"/>
            <a:endCxn id="12" idx="6"/>
          </p:cNvCxnSpPr>
          <p:nvPr/>
        </p:nvCxnSpPr>
        <p:spPr>
          <a:xfrm>
            <a:off x="1854656" y="4677648"/>
            <a:ext cx="1846802" cy="12356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>
            <a:stCxn id="50" idx="3"/>
            <a:endCxn id="10" idx="0"/>
          </p:cNvCxnSpPr>
          <p:nvPr/>
        </p:nvCxnSpPr>
        <p:spPr>
          <a:xfrm flipH="1">
            <a:off x="2988391" y="3338924"/>
            <a:ext cx="5974180" cy="2466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1476124" y="1688780"/>
            <a:ext cx="2930526" cy="293052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1778279" y="2378494"/>
            <a:ext cx="1725136" cy="172513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5176630" y="1974689"/>
            <a:ext cx="2930526" cy="293052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/>
          <p:cNvSpPr/>
          <p:nvPr/>
        </p:nvSpPr>
        <p:spPr>
          <a:xfrm>
            <a:off x="9010391" y="1230768"/>
            <a:ext cx="2930526" cy="293052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Elipse 64"/>
          <p:cNvSpPr/>
          <p:nvPr/>
        </p:nvSpPr>
        <p:spPr>
          <a:xfrm>
            <a:off x="7780697" y="3667644"/>
            <a:ext cx="2930526" cy="293052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/>
          <p:cNvSpPr/>
          <p:nvPr/>
        </p:nvSpPr>
        <p:spPr>
          <a:xfrm>
            <a:off x="7420831" y="3671406"/>
            <a:ext cx="1122696" cy="112269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/>
          <p:cNvSpPr/>
          <p:nvPr/>
        </p:nvSpPr>
        <p:spPr>
          <a:xfrm>
            <a:off x="2247831" y="1802724"/>
            <a:ext cx="1387112" cy="1387112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lipse 69"/>
          <p:cNvSpPr/>
          <p:nvPr/>
        </p:nvSpPr>
        <p:spPr>
          <a:xfrm>
            <a:off x="3253152" y="3162831"/>
            <a:ext cx="2930526" cy="2930526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Elipse 70"/>
          <p:cNvSpPr/>
          <p:nvPr/>
        </p:nvSpPr>
        <p:spPr>
          <a:xfrm>
            <a:off x="4071773" y="1859026"/>
            <a:ext cx="1535086" cy="1434909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9407092" y="1816224"/>
            <a:ext cx="1194769" cy="1194769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>
            <a:off x="4863050" y="3582619"/>
            <a:ext cx="1211483" cy="1211483"/>
          </a:xfrm>
          <a:prstGeom prst="ellipse">
            <a:avLst/>
          </a:prstGeom>
          <a:solidFill>
            <a:srgbClr val="00AEEF">
              <a:alpha val="30196"/>
            </a:srgb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97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1" grpId="1" animBg="1"/>
      <p:bldP spid="35" grpId="0" animBg="1"/>
      <p:bldP spid="35" grpId="1" animBg="1"/>
      <p:bldP spid="42" grpId="0" animBg="1"/>
      <p:bldP spid="42" grpId="1" animBg="1"/>
      <p:bldP spid="50" grpId="0" animBg="1"/>
      <p:bldP spid="50" grpId="1" animBg="1"/>
      <p:bldP spid="3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Complejidad esencial versus accidental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s-MX" sz="2400" dirty="0" smtClean="0"/>
              <a:t>La </a:t>
            </a:r>
            <a:r>
              <a:rPr lang="es-MX" sz="2400" b="1" dirty="0" smtClean="0"/>
              <a:t>complejidad esencial</a:t>
            </a:r>
            <a:r>
              <a:rPr lang="es-MX" sz="2400" dirty="0" smtClean="0"/>
              <a:t> es la complejidad inherente al dominio del cual estamos modelando su realidad.</a:t>
            </a:r>
          </a:p>
          <a:p>
            <a:r>
              <a:rPr lang="es-MX" sz="2200" dirty="0" smtClean="0"/>
              <a:t>No se puede evitar ni simplificar</a:t>
            </a:r>
          </a:p>
          <a:p>
            <a:r>
              <a:rPr lang="es-MX" sz="2200" dirty="0" smtClean="0"/>
              <a:t>Debe simular las relaciones de la organización</a:t>
            </a:r>
          </a:p>
          <a:p>
            <a:r>
              <a:rPr lang="es-MX" sz="2200" dirty="0" smtClean="0"/>
              <a:t>Es la inteligencia de negocio que le da valor al código</a:t>
            </a:r>
            <a:endParaRPr lang="es-MX" sz="22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s-MX" sz="2400" dirty="0" smtClean="0"/>
              <a:t>La </a:t>
            </a:r>
            <a:r>
              <a:rPr lang="es-MX" sz="2400" b="1" dirty="0" smtClean="0"/>
              <a:t>complejidad accidental</a:t>
            </a:r>
            <a:r>
              <a:rPr lang="es-MX" sz="2400" dirty="0" smtClean="0"/>
              <a:t> es la complejidad técnica que introducimos para manejar y modelar la complejidad esencial.</a:t>
            </a:r>
          </a:p>
          <a:p>
            <a:r>
              <a:rPr lang="es-MX" sz="2400" dirty="0" smtClean="0"/>
              <a:t>Es técnica y no organizacional.</a:t>
            </a:r>
          </a:p>
          <a:p>
            <a:r>
              <a:rPr lang="es-MX" sz="2400" dirty="0" smtClean="0"/>
              <a:t>Genera deuda técnica</a:t>
            </a:r>
          </a:p>
          <a:p>
            <a:r>
              <a:rPr lang="es-MX" sz="2400" dirty="0" smtClean="0"/>
              <a:t>Si crece, puede llevar a rediseños internos aunque la organización no cambie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198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821286" cy="251460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¿Cómo se construye una buena  arquitectura de sistemas?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Ya vimos un poco de lo que es una arquitectura y los problemas con los que trabaja, pero, ¿Cómo hacer un buen diseño de sistemas?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59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Programa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es arquitectura?</a:t>
            </a:r>
          </a:p>
          <a:p>
            <a:pPr lvl="1"/>
            <a:r>
              <a:rPr lang="es-MX" dirty="0" smtClean="0"/>
              <a:t>¿Por qué es importante?</a:t>
            </a:r>
          </a:p>
          <a:p>
            <a:pPr lvl="1"/>
            <a:r>
              <a:rPr lang="es-MX" dirty="0" smtClean="0"/>
              <a:t>¿Qué hace a un buen arquitecto?</a:t>
            </a:r>
          </a:p>
          <a:p>
            <a:r>
              <a:rPr lang="es-MX" dirty="0" smtClean="0"/>
              <a:t>¿Cómo hacer una buena arquitectura?</a:t>
            </a:r>
          </a:p>
          <a:p>
            <a:pPr lvl="1"/>
            <a:r>
              <a:rPr lang="es-MX" dirty="0" smtClean="0"/>
              <a:t>Principios de diseño</a:t>
            </a:r>
          </a:p>
          <a:p>
            <a:r>
              <a:rPr lang="es-MX" dirty="0" smtClean="0"/>
              <a:t>Elaborando una arquitectura: Tickets de atención a cliente para el Banco ”</a:t>
            </a:r>
            <a:r>
              <a:rPr lang="es-MX" i="1" dirty="0" err="1" smtClean="0"/>
              <a:t>Monero</a:t>
            </a:r>
            <a:r>
              <a:rPr lang="es-MX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4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es una </a:t>
            </a:r>
            <a:r>
              <a:rPr lang="es-MX" dirty="0"/>
              <a:t>buena arquitectura de sistemas?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9637712" cy="4696544"/>
          </a:xfrm>
        </p:spPr>
        <p:txBody>
          <a:bodyPr>
            <a:normAutofit fontScale="92500" lnSpcReduction="10000"/>
          </a:bodyPr>
          <a:lstStyle/>
          <a:p>
            <a:r>
              <a:rPr lang="es-MX" sz="2400" b="1" dirty="0" smtClean="0"/>
              <a:t>El diseño del sistema es bueno si el costo de cambiarlo es bajo</a:t>
            </a:r>
          </a:p>
          <a:p>
            <a:r>
              <a:rPr lang="es-MX" sz="2400" dirty="0" smtClean="0"/>
              <a:t>El código tiene habitabilidad (</a:t>
            </a:r>
            <a:r>
              <a:rPr lang="es-MX" sz="2400" dirty="0" err="1" smtClean="0"/>
              <a:t>Programmer</a:t>
            </a:r>
            <a:r>
              <a:rPr lang="es-MX" sz="2400" dirty="0" smtClean="0"/>
              <a:t> </a:t>
            </a:r>
            <a:r>
              <a:rPr lang="es-MX" sz="2400" dirty="0" err="1" smtClean="0"/>
              <a:t>experience</a:t>
            </a:r>
            <a:r>
              <a:rPr lang="es-MX" sz="2400" dirty="0" smtClean="0"/>
              <a:t>)</a:t>
            </a:r>
          </a:p>
          <a:p>
            <a:r>
              <a:rPr lang="es-MX" sz="2400" dirty="0" smtClean="0"/>
              <a:t>Ayuda a mantener la inteligencia colectiva unida (un problema difícil)</a:t>
            </a:r>
          </a:p>
          <a:p>
            <a:r>
              <a:rPr lang="es-MX" sz="2400" dirty="0" smtClean="0"/>
              <a:t>Oculta la complejidad inherente y elimina la complejidad accidental</a:t>
            </a:r>
          </a:p>
          <a:p>
            <a:r>
              <a:rPr lang="es-MX" sz="2400" dirty="0" smtClean="0"/>
              <a:t>Es verificable</a:t>
            </a:r>
          </a:p>
          <a:p>
            <a:r>
              <a:rPr lang="es-MX" sz="2400" dirty="0" smtClean="0"/>
              <a:t>Es aquella a la que se le puede hacer jardinería</a:t>
            </a:r>
          </a:p>
          <a:p>
            <a:pPr lvl="1"/>
            <a:r>
              <a:rPr lang="es-MX" sz="2000" dirty="0" smtClean="0"/>
              <a:t>Cambiar plantas de lugar para probar horas de luz</a:t>
            </a:r>
          </a:p>
          <a:p>
            <a:pPr lvl="1"/>
            <a:r>
              <a:rPr lang="es-MX" sz="2000" dirty="0" smtClean="0"/>
              <a:t>Quitar la maleza, cortar hojas secas de plantas buenas</a:t>
            </a:r>
          </a:p>
          <a:p>
            <a:pPr marL="45720" indent="0">
              <a:buNone/>
            </a:pPr>
            <a:r>
              <a:rPr lang="es-MX" sz="2600" dirty="0" smtClean="0">
                <a:solidFill>
                  <a:srgbClr val="C00000"/>
                </a:solidFill>
              </a:rPr>
              <a:t>Casi imposible hacerlo bien la primera vez…</a:t>
            </a:r>
          </a:p>
          <a:p>
            <a:pPr marL="45720" indent="0">
              <a:buNone/>
            </a:pPr>
            <a:r>
              <a:rPr lang="es-MX" sz="2600" dirty="0" smtClean="0">
                <a:solidFill>
                  <a:srgbClr val="00B050"/>
                </a:solidFill>
              </a:rPr>
              <a:t>!Así que es cíclico!</a:t>
            </a:r>
            <a:endParaRPr lang="es-MX" sz="2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ciclo a seguir</a:t>
            </a:r>
            <a:endParaRPr lang="es-MX" dirty="0"/>
          </a:p>
        </p:txBody>
      </p:sp>
      <p:sp>
        <p:nvSpPr>
          <p:cNvPr id="5" name="Flecha circular 4"/>
          <p:cNvSpPr/>
          <p:nvPr/>
        </p:nvSpPr>
        <p:spPr>
          <a:xfrm rot="8301238">
            <a:off x="3536838" y="2297028"/>
            <a:ext cx="3384376" cy="3384376"/>
          </a:xfrm>
          <a:prstGeom prst="circularArrow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 circular 5"/>
          <p:cNvSpPr/>
          <p:nvPr/>
        </p:nvSpPr>
        <p:spPr>
          <a:xfrm rot="19216816">
            <a:off x="3464261" y="2243851"/>
            <a:ext cx="3384376" cy="3384376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66509" y="2204864"/>
            <a:ext cx="22644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Planear</a:t>
            </a:r>
          </a:p>
          <a:p>
            <a:r>
              <a:rPr lang="es-MX" dirty="0" smtClean="0"/>
              <a:t>Establecer hipótesis u objetivo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6470624" y="2204864"/>
            <a:ext cx="277706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Hacer</a:t>
            </a:r>
          </a:p>
          <a:p>
            <a:r>
              <a:rPr lang="es-MX" dirty="0" smtClean="0"/>
              <a:t>Llevar a cabo el plan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6250889" y="4991690"/>
            <a:ext cx="22644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Estudiar</a:t>
            </a:r>
          </a:p>
          <a:p>
            <a:r>
              <a:rPr lang="es-MX" dirty="0" smtClean="0"/>
              <a:t>Revisar lo que se hizo contra el plan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671745" y="4991690"/>
            <a:ext cx="3413785" cy="1231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Actuar</a:t>
            </a:r>
          </a:p>
          <a:p>
            <a:r>
              <a:rPr lang="es-MX" dirty="0" smtClean="0"/>
              <a:t>Revisar la manera en que se resolvió el problema o los artefactos basados en el estudio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080254" y="6519446"/>
            <a:ext cx="241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Deming/</a:t>
            </a:r>
            <a:r>
              <a:rPr lang="es-MX" sz="1600" dirty="0" err="1" smtClean="0">
                <a:solidFill>
                  <a:schemeClr val="bg1">
                    <a:lumMod val="50000"/>
                  </a:schemeClr>
                </a:solidFill>
              </a:rPr>
              <a:t>Schewhart</a:t>
            </a:r>
            <a:r>
              <a:rPr lang="es-MX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sz="1600" dirty="0" err="1" smtClean="0">
                <a:solidFill>
                  <a:schemeClr val="bg1">
                    <a:lumMod val="50000"/>
                  </a:schemeClr>
                </a:solidFill>
              </a:rPr>
              <a:t>Cycle</a:t>
            </a:r>
            <a:endParaRPr lang="es-MX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56449" y="832980"/>
            <a:ext cx="563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 smtClean="0">
                <a:solidFill>
                  <a:schemeClr val="bg1">
                    <a:lumMod val="50000"/>
                  </a:schemeClr>
                </a:solidFill>
              </a:rPr>
              <a:t>Incluso con especificaciones y tecnologías congelados, tu entendimiento crece en cada ciclo</a:t>
            </a:r>
          </a:p>
          <a:p>
            <a:pPr algn="r"/>
            <a:r>
              <a:rPr lang="es-MX" i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s-MX" i="1" dirty="0" err="1" smtClean="0">
                <a:solidFill>
                  <a:schemeClr val="bg1">
                    <a:lumMod val="50000"/>
                  </a:schemeClr>
                </a:solidFill>
              </a:rPr>
              <a:t>Kevlin</a:t>
            </a:r>
            <a:r>
              <a:rPr lang="es-MX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i="1" dirty="0" err="1" smtClean="0">
                <a:solidFill>
                  <a:schemeClr val="bg1">
                    <a:lumMod val="50000"/>
                  </a:schemeClr>
                </a:solidFill>
              </a:rPr>
              <a:t>Henney</a:t>
            </a:r>
            <a:endParaRPr lang="es-MX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8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modelo a conseguir</a:t>
            </a:r>
            <a:endParaRPr lang="es-MX" dirty="0"/>
          </a:p>
        </p:txBody>
      </p:sp>
      <p:pic>
        <p:nvPicPr>
          <p:cNvPr id="3076" name="Picture 4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1988839"/>
            <a:ext cx="6480720" cy="3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crewdri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500144"/>
            <a:ext cx="42672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en U 3"/>
          <p:cNvSpPr/>
          <p:nvPr/>
        </p:nvSpPr>
        <p:spPr>
          <a:xfrm>
            <a:off x="5230315" y="1487367"/>
            <a:ext cx="2628293" cy="1002944"/>
          </a:xfrm>
          <a:prstGeom prst="uturnArrow">
            <a:avLst>
              <a:gd name="adj1" fmla="val 25926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 en U 7"/>
          <p:cNvSpPr/>
          <p:nvPr/>
        </p:nvSpPr>
        <p:spPr>
          <a:xfrm rot="10800000">
            <a:off x="5230316" y="5395350"/>
            <a:ext cx="2484276" cy="1002944"/>
          </a:xfrm>
          <a:prstGeom prst="uturnArrow">
            <a:avLst>
              <a:gd name="adj1" fmla="val 25926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lenguaje ubicuo o único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10069760" cy="469654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MX" sz="2400" dirty="0" smtClean="0"/>
              <a:t>Para hablar de una organización se debe hablar en el lenguaje de la organización</a:t>
            </a:r>
          </a:p>
          <a:p>
            <a:r>
              <a:rPr lang="es-MX" sz="2400" dirty="0" smtClean="0"/>
              <a:t>Permite una retroalimentación más directa entre las partes involucradas</a:t>
            </a:r>
          </a:p>
          <a:p>
            <a:r>
              <a:rPr lang="es-MX" sz="2400" dirty="0"/>
              <a:t>Facilita la introducción de nuevos </a:t>
            </a:r>
            <a:r>
              <a:rPr lang="es-MX" sz="2400" dirty="0" smtClean="0"/>
              <a:t>elementos</a:t>
            </a:r>
          </a:p>
          <a:p>
            <a:r>
              <a:rPr lang="es-MX" sz="2400" dirty="0" smtClean="0"/>
              <a:t>Mejora la comunicación entre las partes técnicas y no técnicas</a:t>
            </a:r>
          </a:p>
          <a:p>
            <a:r>
              <a:rPr lang="es-MX" sz="2400" dirty="0" smtClean="0"/>
              <a:t>Evita errores de contexto</a:t>
            </a:r>
          </a:p>
          <a:p>
            <a:pPr lvl="1"/>
            <a:r>
              <a:rPr lang="es-MX" sz="2000" dirty="0" smtClean="0"/>
              <a:t>Caso “</a:t>
            </a:r>
            <a:r>
              <a:rPr lang="es-MX" sz="2000" dirty="0" err="1" smtClean="0"/>
              <a:t>placeholder</a:t>
            </a:r>
            <a:r>
              <a:rPr lang="es-MX" sz="2000" dirty="0" smtClean="0"/>
              <a:t>”: Confusión, perdida de tiempo, risas</a:t>
            </a:r>
          </a:p>
          <a:p>
            <a:pPr lvl="1"/>
            <a:r>
              <a:rPr lang="es-MX" sz="2000" dirty="0" smtClean="0"/>
              <a:t>Caso </a:t>
            </a:r>
            <a:r>
              <a:rPr lang="es-MX" sz="2000" dirty="0"/>
              <a:t>“</a:t>
            </a:r>
            <a:r>
              <a:rPr lang="es-MX" sz="2000" dirty="0" err="1"/>
              <a:t>Mars</a:t>
            </a:r>
            <a:r>
              <a:rPr lang="es-MX" sz="2000" dirty="0"/>
              <a:t> </a:t>
            </a:r>
            <a:r>
              <a:rPr lang="es-MX" sz="2000" dirty="0" err="1" smtClean="0"/>
              <a:t>Climate</a:t>
            </a:r>
            <a:r>
              <a:rPr lang="es-MX" sz="2000" dirty="0" smtClean="0"/>
              <a:t>”: 125 millones de dólares de contribuyentes estrellados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71601" y="5694347"/>
            <a:ext cx="9315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Wikis, grupos de chat, sobre todo glosarios y mucha comunicación son grandes herramientas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09373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0"/>
            <a:ext cx="8686801" cy="1066800"/>
          </a:xfrm>
        </p:spPr>
        <p:txBody>
          <a:bodyPr/>
          <a:lstStyle/>
          <a:p>
            <a:r>
              <a:rPr lang="es-MX" dirty="0" smtClean="0"/>
              <a:t>Código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812" y="1084514"/>
            <a:ext cx="10009112" cy="4419600"/>
          </a:xfrm>
        </p:spPr>
        <p:txBody>
          <a:bodyPr>
            <a:noAutofit/>
          </a:bodyPr>
          <a:lstStyle/>
          <a:p>
            <a:r>
              <a:rPr lang="es-MX" sz="2400" dirty="0" smtClean="0"/>
              <a:t>El código es escrito una vez, pero leído y modificado muchas más veces</a:t>
            </a:r>
          </a:p>
          <a:p>
            <a:r>
              <a:rPr lang="es-MX" sz="2400" dirty="0" smtClean="0"/>
              <a:t>Relajar el ego, no ser emocional para mejorar entre todos</a:t>
            </a:r>
          </a:p>
          <a:p>
            <a:r>
              <a:rPr lang="es-MX" sz="2400" dirty="0" smtClean="0"/>
              <a:t>Cada línea de código es deuda técnica</a:t>
            </a:r>
          </a:p>
          <a:p>
            <a:r>
              <a:rPr lang="es-MX" sz="2400" dirty="0" smtClean="0"/>
              <a:t>El software no sigue la economía del crecimiento</a:t>
            </a:r>
          </a:p>
          <a:p>
            <a:r>
              <a:rPr lang="es-MX" sz="2400" dirty="0" smtClean="0"/>
              <a:t>77% de los errores pueden ser detectados con </a:t>
            </a:r>
            <a:r>
              <a:rPr lang="es-MX" sz="2400" dirty="0" err="1" smtClean="0"/>
              <a:t>unit</a:t>
            </a:r>
            <a:r>
              <a:rPr lang="es-MX" sz="2400" dirty="0" smtClean="0"/>
              <a:t> </a:t>
            </a:r>
            <a:r>
              <a:rPr lang="es-MX" sz="2400" dirty="0" err="1" smtClean="0"/>
              <a:t>testing</a:t>
            </a:r>
            <a:endParaRPr lang="es-MX" sz="2400" dirty="0" smtClean="0"/>
          </a:p>
          <a:p>
            <a:r>
              <a:rPr lang="es-MX" sz="2400" dirty="0" smtClean="0"/>
              <a:t>Se debe programar en el lenguaje, mas no para el lenguaje</a:t>
            </a:r>
            <a:r>
              <a:rPr lang="es-MX" sz="2400" b="1" dirty="0" smtClean="0"/>
              <a:t>***</a:t>
            </a:r>
          </a:p>
          <a:p>
            <a:r>
              <a:rPr lang="es-MX" sz="2400" dirty="0" smtClean="0"/>
              <a:t>Se debe evitar la programación con carga de culto</a:t>
            </a:r>
          </a:p>
          <a:p>
            <a:r>
              <a:rPr lang="es-MX" sz="2400" dirty="0" smtClean="0"/>
              <a:t>Debe tener políticas de estilo claras y acordes al proyecto</a:t>
            </a:r>
          </a:p>
          <a:p>
            <a:r>
              <a:rPr lang="es-MX" sz="2400" dirty="0" smtClean="0"/>
              <a:t>Código autodocumentado, los comentarios tienden a perder sincronización con el tiempo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382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Nombres en código</a:t>
            </a:r>
            <a:endParaRPr lang="es-MX" dirty="0"/>
          </a:p>
        </p:txBody>
      </p:sp>
      <p:pic>
        <p:nvPicPr>
          <p:cNvPr id="4100" name="Picture 4" descr="Image result for oop programmer world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600200"/>
            <a:ext cx="7678588" cy="49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282942" y="3356992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Televisión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430116" y="4136802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Vaso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430116" y="5733256"/>
            <a:ext cx="89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Control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5754511" y="557371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Sillón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195986" y="4346590"/>
            <a:ext cx="89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Cuadro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909468" y="2704795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Ventana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34572" y="2729917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Puerta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583718" y="42523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Mirilla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989956" y="3789040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3099331" y="4610156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640586" y="6154199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551599" y="2669321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863381" y="4797152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274389" y="6049754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546056" y="3200847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583718" y="4732650"/>
            <a:ext cx="176659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KISS </a:t>
            </a:r>
            <a:r>
              <a:rPr lang="es-MX" dirty="0" err="1" smtClean="0"/>
              <a:t>Keep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Simple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1764" y="1830288"/>
            <a:ext cx="8686801" cy="4191000"/>
          </a:xfrm>
        </p:spPr>
        <p:txBody>
          <a:bodyPr/>
          <a:lstStyle/>
          <a:p>
            <a:pPr marL="45720" indent="0">
              <a:buNone/>
            </a:pPr>
            <a:r>
              <a:rPr lang="es-MX" dirty="0" smtClean="0"/>
              <a:t>La simplicidad</a:t>
            </a:r>
          </a:p>
          <a:p>
            <a:r>
              <a:rPr lang="es-MX" dirty="0"/>
              <a:t>Solo puede resolver problemas que entiendes</a:t>
            </a:r>
          </a:p>
          <a:p>
            <a:r>
              <a:rPr lang="es-MX" dirty="0" smtClean="0"/>
              <a:t>Te mantiene enfocado</a:t>
            </a:r>
          </a:p>
          <a:p>
            <a:r>
              <a:rPr lang="es-MX" dirty="0" smtClean="0"/>
              <a:t>Falla menos</a:t>
            </a:r>
          </a:p>
          <a:p>
            <a:r>
              <a:rPr lang="es-MX" dirty="0" smtClean="0"/>
              <a:t>Más fácil de entender</a:t>
            </a:r>
            <a:endParaRPr lang="es-MX" dirty="0"/>
          </a:p>
        </p:txBody>
      </p:sp>
      <p:sp>
        <p:nvSpPr>
          <p:cNvPr id="4" name="Flecha cuádruple 3"/>
          <p:cNvSpPr/>
          <p:nvPr/>
        </p:nvSpPr>
        <p:spPr>
          <a:xfrm>
            <a:off x="5927476" y="1812344"/>
            <a:ext cx="4392488" cy="4392488"/>
          </a:xfrm>
          <a:prstGeom prst="quadArrow">
            <a:avLst>
              <a:gd name="adj1" fmla="val 2013"/>
              <a:gd name="adj2" fmla="val 3334"/>
              <a:gd name="adj3" fmla="val 7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7641828" y="14640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Mutable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511652" y="61560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Inmutable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94212" y="3823922"/>
            <a:ext cx="16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No compartido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270877" y="3820789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002060"/>
                </a:solidFill>
              </a:rPr>
              <a:t>Compartido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150686" y="2763934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C00000"/>
                </a:solidFill>
              </a:rPr>
              <a:t>Datos mutables compartidos que necesitan sincronización</a:t>
            </a:r>
            <a:endParaRPr lang="es-MX" dirty="0">
              <a:solidFill>
                <a:srgbClr val="C0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200404" y="4605636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inmutables compartidos que </a:t>
            </a:r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no necesitan sincronización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08612" y="4595728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Datos inmutables no compartidos </a:t>
            </a:r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no necesitan sincronización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456394" y="2757009"/>
            <a:ext cx="263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smtClean="0"/>
              <a:t>Datos mutables sin compartir </a:t>
            </a:r>
            <a:r>
              <a:rPr lang="es-MX" b="1" dirty="0" smtClean="0">
                <a:solidFill>
                  <a:schemeClr val="accent5">
                    <a:lumMod val="50000"/>
                  </a:schemeClr>
                </a:solidFill>
              </a:rPr>
              <a:t>no necesitan sincronización</a:t>
            </a:r>
            <a:endParaRPr lang="es-MX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9065" y="4595728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 smtClean="0"/>
              <a:t>No confundir simple con familiar</a:t>
            </a:r>
            <a:endParaRPr lang="es-MX" sz="2400" b="1" i="1" dirty="0"/>
          </a:p>
        </p:txBody>
      </p:sp>
    </p:spTree>
    <p:extLst>
      <p:ext uri="{BB962C8B-B14F-4D97-AF65-F5344CB8AC3E}">
        <p14:creationId xmlns:p14="http://schemas.microsoft.com/office/powerpoint/2010/main" val="10142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Yagni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ain’t</a:t>
            </a:r>
            <a:r>
              <a:rPr lang="es-MX" dirty="0" smtClean="0"/>
              <a:t> </a:t>
            </a:r>
            <a:r>
              <a:rPr lang="es-MX" dirty="0" err="1" smtClean="0"/>
              <a:t>gonna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¿Cuándo implemento algo?</a:t>
            </a:r>
          </a:p>
          <a:p>
            <a:pPr lvl="1"/>
            <a:r>
              <a:rPr lang="es-MX" dirty="0" smtClean="0"/>
              <a:t>Cuando tienes toda la información requerida</a:t>
            </a:r>
          </a:p>
          <a:p>
            <a:r>
              <a:rPr lang="es-MX" dirty="0" smtClean="0"/>
              <a:t>Todos somos más inteligentes hoy que ayer.</a:t>
            </a:r>
          </a:p>
          <a:p>
            <a:r>
              <a:rPr lang="es-MX" dirty="0" smtClean="0"/>
              <a:t>¿Por qué no posponemos?</a:t>
            </a:r>
          </a:p>
          <a:p>
            <a:pPr lvl="1"/>
            <a:r>
              <a:rPr lang="es-MX" dirty="0" smtClean="0"/>
              <a:t>Tiempo apretado</a:t>
            </a:r>
          </a:p>
          <a:p>
            <a:pPr lvl="1"/>
            <a:r>
              <a:rPr lang="es-MX" dirty="0" smtClean="0"/>
              <a:t>Miedo al cambio (Se contrarresta con test automáticos)</a:t>
            </a:r>
          </a:p>
          <a:p>
            <a:endParaRPr lang="es-MX" dirty="0" smtClean="0"/>
          </a:p>
        </p:txBody>
      </p:sp>
      <p:cxnSp>
        <p:nvCxnSpPr>
          <p:cNvPr id="6" name="Conector recto de flecha 5"/>
          <p:cNvCxnSpPr>
            <a:stCxn id="8" idx="2"/>
            <a:endCxn id="9" idx="2"/>
          </p:cNvCxnSpPr>
          <p:nvPr/>
        </p:nvCxnSpPr>
        <p:spPr>
          <a:xfrm>
            <a:off x="7274809" y="2191190"/>
            <a:ext cx="33597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6742484" y="1821858"/>
            <a:ext cx="10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Presente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27137" y="1821858"/>
            <a:ext cx="81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Futuro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742484" y="2217157"/>
            <a:ext cx="175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Problemas de mantenimiento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011113" y="2217157"/>
            <a:ext cx="175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que nunca llega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881229" y="21911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184175" y="2932752"/>
            <a:ext cx="39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posición de la preocupación por el futuro depende de la escala de la característica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065212" y="4867086"/>
            <a:ext cx="9277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i="1" dirty="0" smtClean="0"/>
              <a:t>Cuando una decisión puede ir de dos maneras, en vez de decidir entre A y B, se debe de pensar, ¿Cómo puedo diseñar de modo que la elección entre A y B sea menos significativa?</a:t>
            </a:r>
            <a:endParaRPr lang="es-MX" sz="2400" i="1" dirty="0"/>
          </a:p>
        </p:txBody>
      </p:sp>
    </p:spTree>
    <p:extLst>
      <p:ext uri="{BB962C8B-B14F-4D97-AF65-F5344CB8AC3E}">
        <p14:creationId xmlns:p14="http://schemas.microsoft.com/office/powerpoint/2010/main" val="24016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Cohesión y acoplamiento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MX" sz="2400" b="1" dirty="0" smtClean="0"/>
              <a:t>Cohesión</a:t>
            </a:r>
          </a:p>
          <a:p>
            <a:pPr marL="45720" indent="0">
              <a:buNone/>
            </a:pPr>
            <a:r>
              <a:rPr lang="es-MX" dirty="0" smtClean="0"/>
              <a:t>Código que hace solo una cosa y la hace bien</a:t>
            </a:r>
          </a:p>
          <a:p>
            <a:r>
              <a:rPr lang="es-MX" dirty="0" smtClean="0"/>
              <a:t>Menos razones para cambiar</a:t>
            </a:r>
          </a:p>
          <a:p>
            <a:r>
              <a:rPr lang="es-MX" dirty="0" smtClean="0"/>
              <a:t>Promueve reutilización</a:t>
            </a:r>
          </a:p>
          <a:p>
            <a:pPr marL="45720" indent="0">
              <a:buNone/>
            </a:pPr>
            <a:r>
              <a:rPr lang="es-MX" dirty="0" smtClean="0"/>
              <a:t>El código que lidia con la base de datos debe estar lejos del que maneja la interfaz de usuario.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MX" b="1" dirty="0" smtClean="0"/>
              <a:t>Acoplamiento</a:t>
            </a:r>
          </a:p>
          <a:p>
            <a:pPr marL="45720" indent="0">
              <a:buNone/>
            </a:pPr>
            <a:r>
              <a:rPr lang="es-MX" dirty="0" smtClean="0"/>
              <a:t>Las dependencias entre código (módulos, clases).</a:t>
            </a:r>
          </a:p>
          <a:p>
            <a:r>
              <a:rPr lang="es-MX" dirty="0" smtClean="0"/>
              <a:t>La herencia es el peor tipo de acoplamiento</a:t>
            </a:r>
          </a:p>
          <a:p>
            <a:r>
              <a:rPr lang="es-MX" dirty="0" smtClean="0"/>
              <a:t>Prefiere composición a menos que haya una buena razón para herencia</a:t>
            </a:r>
          </a:p>
          <a:p>
            <a:r>
              <a:rPr lang="es-MX" dirty="0" smtClean="0"/>
              <a:t>Siempre existirá un nivel de acoplamiento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8118" y="5663625"/>
            <a:ext cx="7887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/>
              <a:t>Se busca </a:t>
            </a:r>
            <a:r>
              <a:rPr lang="es-MX" sz="3200" dirty="0" smtClean="0">
                <a:solidFill>
                  <a:schemeClr val="accent5">
                    <a:lumMod val="50000"/>
                  </a:schemeClr>
                </a:solidFill>
              </a:rPr>
              <a:t>alta cohesión</a:t>
            </a:r>
            <a:r>
              <a:rPr lang="es-MX" sz="3200" dirty="0" smtClean="0"/>
              <a:t> y </a:t>
            </a:r>
            <a:r>
              <a:rPr lang="es-MX" sz="3200" dirty="0" smtClean="0">
                <a:solidFill>
                  <a:srgbClr val="C00000"/>
                </a:solidFill>
              </a:rPr>
              <a:t>bajo acoplamiento</a:t>
            </a:r>
            <a:endParaRPr lang="es-MX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DRY </a:t>
            </a:r>
            <a:r>
              <a:rPr lang="es-MX" dirty="0" err="1" smtClean="0"/>
              <a:t>Don’t</a:t>
            </a:r>
            <a:r>
              <a:rPr lang="es-MX" dirty="0" smtClean="0"/>
              <a:t> </a:t>
            </a:r>
            <a:r>
              <a:rPr lang="es-MX" dirty="0" err="1" smtClean="0"/>
              <a:t>repeat</a:t>
            </a:r>
            <a:r>
              <a:rPr lang="es-MX" dirty="0" smtClean="0"/>
              <a:t> </a:t>
            </a:r>
            <a:r>
              <a:rPr lang="es-MX" dirty="0" err="1" smtClean="0"/>
              <a:t>yourself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65213" y="1828800"/>
            <a:ext cx="6901407" cy="4191000"/>
          </a:xfrm>
        </p:spPr>
        <p:txBody>
          <a:bodyPr/>
          <a:lstStyle/>
          <a:p>
            <a:r>
              <a:rPr lang="es-MX" dirty="0" smtClean="0"/>
              <a:t>No solo duplicación de código, si no duplicación de esfuerzo</a:t>
            </a:r>
          </a:p>
          <a:p>
            <a:r>
              <a:rPr lang="es-MX" dirty="0" smtClean="0"/>
              <a:t>Reduce el costo de desarrollo en el mediano e incluso corto plazo</a:t>
            </a:r>
          </a:p>
          <a:p>
            <a:r>
              <a:rPr lang="es-MX" dirty="0"/>
              <a:t>Si tienes dudas, </a:t>
            </a:r>
            <a:r>
              <a:rPr lang="es-MX" dirty="0" err="1"/>
              <a:t>refactoriza</a:t>
            </a:r>
            <a:r>
              <a:rPr lang="es-MX" dirty="0"/>
              <a:t> la segunda vez que lo </a:t>
            </a:r>
            <a:r>
              <a:rPr lang="es-MX" dirty="0" smtClean="0"/>
              <a:t>necesitas</a:t>
            </a:r>
          </a:p>
          <a:p>
            <a:pPr marL="45720" indent="0">
              <a:buNone/>
            </a:pPr>
            <a:r>
              <a:rPr lang="es-MX" sz="2800" b="1" dirty="0" smtClean="0"/>
              <a:t>Cada pieza de conocimiento en un sistema debería tener una simple y no ambigua representación autoritativa</a:t>
            </a:r>
          </a:p>
          <a:p>
            <a:pPr marL="45720" indent="0">
              <a:buNone/>
            </a:pPr>
            <a:r>
              <a:rPr lang="es-MX" dirty="0" smtClean="0"/>
              <a:t>Tu futuro tú te lo agradecerá, así como el equipo de desarrollo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8326660" y="2492896"/>
            <a:ext cx="3249487" cy="160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Formatos para fechas</a:t>
            </a:r>
          </a:p>
          <a:p>
            <a:r>
              <a:rPr lang="es-MX" dirty="0" smtClean="0"/>
              <a:t>Procesos similares</a:t>
            </a:r>
          </a:p>
          <a:p>
            <a:r>
              <a:rPr lang="es-MX" dirty="0" smtClean="0"/>
              <a:t>Configuraciones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958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Antonio Ortiz Pola</a:t>
            </a:r>
            <a:endParaRPr lang="es-ES" dirty="0"/>
          </a:p>
        </p:txBody>
      </p:sp>
      <p:pic>
        <p:nvPicPr>
          <p:cNvPr id="4" name="Picture 2" descr="Image result for java">
            <a:extLst>
              <a:ext uri="{FF2B5EF4-FFF2-40B4-BE49-F238E27FC236}">
                <a16:creationId xmlns="" xmlns:a16="http://schemas.microsoft.com/office/drawing/2014/main" id="{990B18F3-6E4C-44E0-870C-606CDC65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8" y="1436440"/>
            <a:ext cx="155590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php">
            <a:extLst>
              <a:ext uri="{FF2B5EF4-FFF2-40B4-BE49-F238E27FC236}">
                <a16:creationId xmlns="" xmlns:a16="http://schemas.microsoft.com/office/drawing/2014/main" id="{8239DBB5-C030-45F7-A538-60FFDC65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38" y="1727686"/>
            <a:ext cx="1858082" cy="127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java ee png">
            <a:extLst>
              <a:ext uri="{FF2B5EF4-FFF2-40B4-BE49-F238E27FC236}">
                <a16:creationId xmlns="" xmlns:a16="http://schemas.microsoft.com/office/drawing/2014/main" id="{5B20B986-532D-44E1-94DF-FB2F51DF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11" y="419260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spring java">
            <a:extLst>
              <a:ext uri="{FF2B5EF4-FFF2-40B4-BE49-F238E27FC236}">
                <a16:creationId xmlns="" xmlns:a16="http://schemas.microsoft.com/office/drawing/2014/main" id="{AE870850-FE73-4868-8EF4-5ABF35CD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" y="6000827"/>
            <a:ext cx="2448272" cy="7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Image result for code igniter png">
            <a:extLst>
              <a:ext uri="{FF2B5EF4-FFF2-40B4-BE49-F238E27FC236}">
                <a16:creationId xmlns="" xmlns:a16="http://schemas.microsoft.com/office/drawing/2014/main" id="{4A39CDEB-6011-4C4F-800D-EDB8D922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1" y="4610558"/>
            <a:ext cx="951862" cy="11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7">
            <a:extLst>
              <a:ext uri="{FF2B5EF4-FFF2-40B4-BE49-F238E27FC236}">
                <a16:creationId xmlns="" xmlns:a16="http://schemas.microsoft.com/office/drawing/2014/main" id="{63E936CB-B26F-40B3-8BD5-96B32ED62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8308" y="498966"/>
            <a:ext cx="3948527" cy="1166264"/>
          </a:xfrm>
          <a:prstGeom prst="rect">
            <a:avLst/>
          </a:prstGeom>
        </p:spPr>
      </p:pic>
      <p:pic>
        <p:nvPicPr>
          <p:cNvPr id="10" name="Picture 20" descr="Image result for kivy">
            <a:extLst>
              <a:ext uri="{FF2B5EF4-FFF2-40B4-BE49-F238E27FC236}">
                <a16:creationId xmlns="" xmlns:a16="http://schemas.microsoft.com/office/drawing/2014/main" id="{DECB4880-7E78-4B79-BB66-D11C65C4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69" y="3181621"/>
            <a:ext cx="1555907" cy="155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Image result for scala">
            <a:extLst>
              <a:ext uri="{FF2B5EF4-FFF2-40B4-BE49-F238E27FC236}">
                <a16:creationId xmlns="" xmlns:a16="http://schemas.microsoft.com/office/drawing/2014/main" id="{EB66AA04-F1A9-49AA-B3B5-7BB85352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95" y="4289376"/>
            <a:ext cx="3557005" cy="355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Image result for c#">
            <a:extLst>
              <a:ext uri="{FF2B5EF4-FFF2-40B4-BE49-F238E27FC236}">
                <a16:creationId xmlns="" xmlns:a16="http://schemas.microsoft.com/office/drawing/2014/main" id="{524DD887-2DEF-48CD-93D2-82FB28D0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45" y="1319210"/>
            <a:ext cx="2608121" cy="26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 descr="Image result for playframework">
            <a:extLst>
              <a:ext uri="{FF2B5EF4-FFF2-40B4-BE49-F238E27FC236}">
                <a16:creationId xmlns="" xmlns:a16="http://schemas.microsoft.com/office/drawing/2014/main" id="{0364A00E-70A8-4511-AF22-3FB77F11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5741308"/>
            <a:ext cx="1819742" cy="95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0">
            <a:extLst>
              <a:ext uri="{FF2B5EF4-FFF2-40B4-BE49-F238E27FC236}">
                <a16:creationId xmlns="" xmlns:a16="http://schemas.microsoft.com/office/drawing/2014/main" id="{59E1626B-BC22-43CA-B604-136A081866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93511" y="4001743"/>
            <a:ext cx="2338861" cy="1371663"/>
          </a:xfrm>
          <a:prstGeom prst="rect">
            <a:avLst/>
          </a:prstGeom>
        </p:spPr>
      </p:pic>
      <p:pic>
        <p:nvPicPr>
          <p:cNvPr id="17" name="Picture 2" descr="Image result for dock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67" y="3025043"/>
            <a:ext cx="3439434" cy="343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gitla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057" y="2426252"/>
            <a:ext cx="2662753" cy="7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aws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06" y="437882"/>
            <a:ext cx="2169628" cy="122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SRP Single </a:t>
            </a:r>
            <a:r>
              <a:rPr lang="es-MX" dirty="0" err="1" smtClean="0"/>
              <a:t>responsability</a:t>
            </a:r>
            <a:r>
              <a:rPr lang="es-MX" dirty="0" smtClean="0"/>
              <a:t> </a:t>
            </a:r>
            <a:r>
              <a:rPr lang="es-MX" dirty="0" err="1" smtClean="0"/>
              <a:t>principle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600200"/>
            <a:ext cx="9853736" cy="4997152"/>
          </a:xfrm>
        </p:spPr>
        <p:txBody>
          <a:bodyPr>
            <a:normAutofit/>
          </a:bodyPr>
          <a:lstStyle/>
          <a:p>
            <a:r>
              <a:rPr lang="es-MX" sz="2800" dirty="0" smtClean="0"/>
              <a:t>Va de la mano con la cohesión</a:t>
            </a:r>
          </a:p>
          <a:p>
            <a:r>
              <a:rPr lang="es-MX" sz="2800" dirty="0" smtClean="0"/>
              <a:t>No hay razones para métodos largos</a:t>
            </a:r>
          </a:p>
          <a:p>
            <a:pPr lvl="1"/>
            <a:r>
              <a:rPr lang="es-MX" sz="2400" dirty="0" smtClean="0"/>
              <a:t>¿Cómo comienzan? Una validación extra, un detalle que solo son pocas líneas más… hasta que crece y el separarlo requiere un esfuerzo de análisis separado</a:t>
            </a:r>
          </a:p>
          <a:p>
            <a:pPr lvl="1"/>
            <a:r>
              <a:rPr lang="es-MX" sz="2400" dirty="0" smtClean="0"/>
              <a:t>Generan baja cohesión y alto acoplamiento</a:t>
            </a:r>
          </a:p>
          <a:p>
            <a:pPr lvl="1"/>
            <a:r>
              <a:rPr lang="es-MX" sz="2400" dirty="0" smtClean="0"/>
              <a:t>Dificultan reutilización</a:t>
            </a:r>
          </a:p>
          <a:p>
            <a:pPr lvl="1"/>
            <a:r>
              <a:rPr lang="es-MX" sz="2400" dirty="0" smtClean="0"/>
              <a:t>Oscurecen la lógica de negocio</a:t>
            </a:r>
          </a:p>
          <a:p>
            <a:pPr marL="45720" indent="0">
              <a:buNone/>
            </a:pPr>
            <a:r>
              <a:rPr lang="es-MX" sz="2800" dirty="0" smtClean="0"/>
              <a:t>Siempre mantenerse en el mismo nivel de abstracción (Single </a:t>
            </a:r>
            <a:r>
              <a:rPr lang="es-MX" sz="2800" dirty="0" err="1" smtClean="0"/>
              <a:t>level</a:t>
            </a:r>
            <a:r>
              <a:rPr lang="es-MX" sz="2800" dirty="0" smtClean="0"/>
              <a:t> of </a:t>
            </a:r>
            <a:r>
              <a:rPr lang="es-MX" sz="2800" dirty="0" err="1" smtClean="0"/>
              <a:t>abstraction</a:t>
            </a:r>
            <a:r>
              <a:rPr lang="es-MX" sz="2800" dirty="0" smtClean="0"/>
              <a:t> </a:t>
            </a:r>
            <a:r>
              <a:rPr lang="es-MX" sz="2800" dirty="0" err="1" smtClean="0"/>
              <a:t>principle</a:t>
            </a:r>
            <a:r>
              <a:rPr lang="es-MX" sz="2800" dirty="0" smtClean="0"/>
              <a:t>, SLAP)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639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SRP </a:t>
            </a:r>
            <a:r>
              <a:rPr lang="es-MX" dirty="0" err="1" smtClean="0"/>
              <a:t>Compose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/>
              <a:t>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756" y="1828800"/>
            <a:ext cx="6408712" cy="4624536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s-MX" b="1" dirty="0" smtClean="0"/>
              <a:t>¿Que hiciste el fin de semana?</a:t>
            </a:r>
          </a:p>
          <a:p>
            <a:r>
              <a:rPr lang="es-MX" dirty="0" smtClean="0"/>
              <a:t>Abrí la puerta de la casa, vi el cielo, luego bajé la vista y saqué mi celular, lo desbloqueé para abrir la aplicación del clima</a:t>
            </a:r>
          </a:p>
          <a:p>
            <a:r>
              <a:rPr lang="es-MX" dirty="0" smtClean="0"/>
              <a:t>Luego abrí la aplicación del clima y vi que no había posibilidad de lluvia y el calor no estaría muy alto</a:t>
            </a:r>
          </a:p>
          <a:p>
            <a:r>
              <a:rPr lang="es-MX" dirty="0" smtClean="0"/>
              <a:t>Así que comencé a caminar hacía el parque, dónde caminé otros 30 pasos para comprar un poco de fruta que después pagué con 50 pesos para que me diera 30 pesos de cambio</a:t>
            </a:r>
          </a:p>
          <a:p>
            <a:r>
              <a:rPr lang="es-MX" dirty="0" smtClean="0"/>
              <a:t>Con mi fruta en la mano luego fui al cine donde miré la cartelera donde la primer película era nosotros los pobres, la segunda…. Así que fui a la taquilla para comprar el boleto, donde tuve que hacer fila para 8 personas….</a:t>
            </a:r>
          </a:p>
          <a:p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14492" y="1843314"/>
            <a:ext cx="5616625" cy="46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s-MX" b="1" dirty="0" smtClean="0"/>
              <a:t>¿Que hiciste el fin de semana?</a:t>
            </a:r>
          </a:p>
          <a:p>
            <a:r>
              <a:rPr lang="es-MX" dirty="0" smtClean="0"/>
              <a:t>Revisé el clima antes de salir</a:t>
            </a:r>
          </a:p>
          <a:p>
            <a:r>
              <a:rPr lang="es-MX" dirty="0" smtClean="0"/>
              <a:t>El clima era agradable</a:t>
            </a:r>
          </a:p>
          <a:p>
            <a:r>
              <a:rPr lang="es-MX" dirty="0" smtClean="0"/>
              <a:t>Fui al parque</a:t>
            </a:r>
          </a:p>
          <a:p>
            <a:r>
              <a:rPr lang="es-MX" dirty="0" smtClean="0"/>
              <a:t>Luego al cine</a:t>
            </a:r>
          </a:p>
          <a:p>
            <a:pPr marL="45720" indent="0">
              <a:buNone/>
            </a:pPr>
            <a:r>
              <a:rPr lang="es-MX" dirty="0" smtClean="0"/>
              <a:t>¿Qué película viste?</a:t>
            </a:r>
          </a:p>
          <a:p>
            <a:r>
              <a:rPr lang="es-MX" dirty="0" err="1" smtClean="0"/>
              <a:t>Rambo</a:t>
            </a:r>
            <a:r>
              <a:rPr lang="es-MX" dirty="0" smtClean="0"/>
              <a:t> 6</a:t>
            </a:r>
          </a:p>
          <a:p>
            <a:pPr marL="45720" indent="0">
              <a:buNone/>
            </a:pPr>
            <a:r>
              <a:rPr lang="es-MX" dirty="0" smtClean="0"/>
              <a:t>¿Qué es para ti un clima agradable?</a:t>
            </a:r>
          </a:p>
          <a:p>
            <a:r>
              <a:rPr lang="es-MX" dirty="0" smtClean="0"/>
              <a:t>Que no llueva ni haga calor</a:t>
            </a:r>
          </a:p>
          <a:p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21804" y="1843314"/>
            <a:ext cx="52630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Escribe lo que quieres que el método haga, no el cómo</a:t>
            </a:r>
          </a:p>
          <a:p>
            <a:endParaRPr lang="es-MX" sz="2800" dirty="0"/>
          </a:p>
          <a:p>
            <a:r>
              <a:rPr lang="es-MX" sz="2800" b="1" i="1" dirty="0" smtClean="0"/>
              <a:t>Un código debe estar compuesto por los pasos que quieres que tome para resolver el problema lógico particular</a:t>
            </a:r>
          </a:p>
          <a:p>
            <a:endParaRPr lang="es-MX" sz="2800" dirty="0"/>
          </a:p>
          <a:p>
            <a:r>
              <a:rPr lang="es-MX" sz="2800" dirty="0" smtClean="0"/>
              <a:t>Los comentarios son ambiguos, el código no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90319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OCP Open </a:t>
            </a:r>
            <a:r>
              <a:rPr lang="es-MX" dirty="0" err="1" smtClean="0"/>
              <a:t>Closed</a:t>
            </a:r>
            <a:r>
              <a:rPr lang="es-MX" dirty="0" smtClean="0"/>
              <a:t> </a:t>
            </a:r>
            <a:r>
              <a:rPr lang="es-MX" dirty="0" err="1" smtClean="0"/>
              <a:t>Principle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9205664" cy="476855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MX" dirty="0" smtClean="0"/>
              <a:t>Un módulo de software debe ser abierto para extensión, pero cerrado para modificación.</a:t>
            </a:r>
          </a:p>
          <a:p>
            <a:pPr marL="45720" indent="0">
              <a:buNone/>
            </a:pPr>
            <a:r>
              <a:rPr lang="es-MX" dirty="0" smtClean="0"/>
              <a:t>Las herramientas que pueden ayudar son </a:t>
            </a:r>
            <a:r>
              <a:rPr lang="es-MX" b="1" dirty="0" smtClean="0"/>
              <a:t>abstracción</a:t>
            </a:r>
            <a:r>
              <a:rPr lang="es-MX" dirty="0" smtClean="0"/>
              <a:t> y </a:t>
            </a:r>
            <a:r>
              <a:rPr lang="es-MX" b="1" dirty="0" smtClean="0"/>
              <a:t>polimorfismo</a:t>
            </a:r>
            <a:r>
              <a:rPr lang="es-MX" dirty="0" smtClean="0"/>
              <a:t>.</a:t>
            </a:r>
          </a:p>
          <a:p>
            <a:pPr marL="45720" indent="0">
              <a:buNone/>
            </a:pPr>
            <a:r>
              <a:rPr lang="es-MX" dirty="0" smtClean="0"/>
              <a:t>Para hacer una mejora se puede</a:t>
            </a:r>
          </a:p>
          <a:p>
            <a:pPr marL="502920" indent="-457200">
              <a:buFont typeface="+mj-lt"/>
              <a:buAutoNum type="arabicPeriod"/>
            </a:pPr>
            <a:r>
              <a:rPr lang="es-MX" dirty="0" smtClean="0"/>
              <a:t>Agregar código nuevo</a:t>
            </a:r>
          </a:p>
          <a:p>
            <a:pPr marL="502920" indent="-457200">
              <a:buFont typeface="+mj-lt"/>
              <a:buAutoNum type="arabicPeriod"/>
            </a:pPr>
            <a:r>
              <a:rPr lang="es-MX" dirty="0" smtClean="0"/>
              <a:t>Agregar un nuevo módulo de código</a:t>
            </a:r>
          </a:p>
          <a:p>
            <a:pPr marL="45720" indent="0">
              <a:buNone/>
            </a:pPr>
            <a:r>
              <a:rPr lang="es-MX" dirty="0" smtClean="0"/>
              <a:t>(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Showcase</a:t>
            </a:r>
            <a:r>
              <a:rPr lang="es-MX" dirty="0" smtClean="0"/>
              <a:t>)</a:t>
            </a:r>
          </a:p>
          <a:p>
            <a:pPr marL="45720" indent="0">
              <a:buNone/>
            </a:pPr>
            <a:r>
              <a:rPr lang="es-MX" dirty="0" smtClean="0"/>
              <a:t>¿Que tan seguido cambia o mejor dicho?, que influencia que cambie.</a:t>
            </a:r>
          </a:p>
          <a:p>
            <a:pPr marL="45720" indent="0">
              <a:buNone/>
            </a:pPr>
            <a:r>
              <a:rPr lang="es-MX" dirty="0" smtClean="0"/>
              <a:t>Hacer el código extensible aumenta su complejidad, así que se debe hacer donde se justifique y con precaución, siempre conociendo software y dominio.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9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LSP </a:t>
            </a:r>
            <a:r>
              <a:rPr lang="es-MX" dirty="0" err="1" smtClean="0"/>
              <a:t>Liskov</a:t>
            </a:r>
            <a:r>
              <a:rPr lang="es-MX" dirty="0" smtClean="0"/>
              <a:t> </a:t>
            </a:r>
            <a:r>
              <a:rPr lang="es-MX" dirty="0" err="1" smtClean="0"/>
              <a:t>Sustitution</a:t>
            </a:r>
            <a:r>
              <a:rPr lang="es-MX" dirty="0" smtClean="0"/>
              <a:t> </a:t>
            </a:r>
            <a:r>
              <a:rPr lang="es-MX" dirty="0" err="1" smtClean="0"/>
              <a:t>Principle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9709720" cy="44805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2400" dirty="0" smtClean="0"/>
              <a:t>La herencia solo debe ser usada para sustitución.</a:t>
            </a:r>
          </a:p>
          <a:p>
            <a:r>
              <a:rPr lang="es-MX" sz="2400" dirty="0"/>
              <a:t>si </a:t>
            </a:r>
            <a:r>
              <a:rPr lang="es-MX" sz="2400" b="1" dirty="0"/>
              <a:t>S</a:t>
            </a:r>
            <a:r>
              <a:rPr lang="es-MX" sz="2400" dirty="0"/>
              <a:t> es un subtipo de </a:t>
            </a:r>
            <a:r>
              <a:rPr lang="es-MX" sz="2400" b="1" dirty="0"/>
              <a:t>T</a:t>
            </a:r>
            <a:r>
              <a:rPr lang="es-MX" sz="2400" dirty="0"/>
              <a:t>, entonces los objetos de tipo </a:t>
            </a:r>
            <a:r>
              <a:rPr lang="es-MX" sz="2400" b="1" dirty="0"/>
              <a:t>T</a:t>
            </a:r>
            <a:r>
              <a:rPr lang="es-MX" sz="2400" dirty="0"/>
              <a:t> </a:t>
            </a:r>
            <a:r>
              <a:rPr lang="es-MX" sz="2400" dirty="0" smtClean="0"/>
              <a:t>pueden </a:t>
            </a:r>
            <a:r>
              <a:rPr lang="es-MX" sz="2400" dirty="0"/>
              <a:t>ser sustituidos por objetos de tipo </a:t>
            </a:r>
            <a:r>
              <a:rPr lang="es-MX" sz="2400" b="1" dirty="0"/>
              <a:t>S</a:t>
            </a:r>
            <a:r>
              <a:rPr lang="es-MX" sz="2400" dirty="0"/>
              <a:t> (es decir, los objetos de tipo </a:t>
            </a:r>
            <a:r>
              <a:rPr lang="es-MX" sz="2400" b="1" dirty="0"/>
              <a:t>S</a:t>
            </a:r>
            <a:r>
              <a:rPr lang="es-MX" sz="2400" dirty="0"/>
              <a:t> pueden sustituir objetos de tipo </a:t>
            </a:r>
            <a:r>
              <a:rPr lang="es-MX" sz="2400" b="1" dirty="0"/>
              <a:t>T</a:t>
            </a:r>
            <a:r>
              <a:rPr lang="es-MX" sz="2400" dirty="0"/>
              <a:t>), sin alterar ninguna de las propiedades deseables de ese </a:t>
            </a:r>
            <a:r>
              <a:rPr lang="es-MX" sz="2400" dirty="0" smtClean="0"/>
              <a:t>programa.</a:t>
            </a:r>
          </a:p>
          <a:p>
            <a:r>
              <a:rPr lang="es-MX" sz="2400" dirty="0" smtClean="0"/>
              <a:t>Los servicios de la clase derivada deben requerir no más y prometer no menos que los servicios correspondientes de la clase base</a:t>
            </a:r>
          </a:p>
          <a:p>
            <a:pPr lvl="1"/>
            <a:r>
              <a:rPr lang="es-MX" sz="2000" dirty="0" smtClean="0"/>
              <a:t>El usuario de la clase base debe ser capaz de usar una instancia de la clase derivada sin saber la diferencia</a:t>
            </a:r>
          </a:p>
          <a:p>
            <a:pPr marL="4572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516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LSK - Composición mejor que herencia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MX" dirty="0" smtClean="0"/>
              <a:t>A menos que se </a:t>
            </a:r>
            <a:r>
              <a:rPr lang="es-MX" dirty="0"/>
              <a:t>requiera sustitución</a:t>
            </a:r>
            <a:r>
              <a:rPr lang="es-MX" dirty="0" smtClean="0"/>
              <a:t>, se recomienda usar composición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65212" y="2492896"/>
            <a:ext cx="1760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Clase A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f1()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f2()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s-MX" sz="2400" dirty="0">
              <a:latin typeface="Consolas" panose="020B0609020204030204" pitchFamily="49" charset="0"/>
            </a:endParaRPr>
          </a:p>
          <a:p>
            <a:endParaRPr lang="es-MX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718148" y="2708920"/>
            <a:ext cx="4058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clase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quiere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exponer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f1()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f2()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agregando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f3()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75000" y="2492896"/>
            <a:ext cx="2269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buNone/>
            </a:pPr>
            <a:r>
              <a:rPr lang="es-MX" sz="2400" dirty="0">
                <a:latin typeface="Consolas" panose="020B0609020204030204" pitchFamily="49" charset="0"/>
              </a:rPr>
              <a:t>Clase </a:t>
            </a:r>
            <a:r>
              <a:rPr lang="es-MX" sz="2400" dirty="0" smtClean="0">
                <a:latin typeface="Consolas" panose="020B0609020204030204" pitchFamily="49" charset="0"/>
              </a:rPr>
              <a:t>B: A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f3()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s-MX" sz="2400" dirty="0">
              <a:latin typeface="Consolas" panose="020B0609020204030204" pitchFamily="49" charset="0"/>
            </a:endParaRPr>
          </a:p>
          <a:p>
            <a:endParaRPr lang="es-MX" sz="2400" dirty="0"/>
          </a:p>
        </p:txBody>
      </p:sp>
      <p:sp>
        <p:nvSpPr>
          <p:cNvPr id="7" name="Señal de prohibido 6"/>
          <p:cNvSpPr/>
          <p:nvPr/>
        </p:nvSpPr>
        <p:spPr>
          <a:xfrm>
            <a:off x="8669250" y="2228745"/>
            <a:ext cx="1656184" cy="1656184"/>
          </a:xfrm>
          <a:prstGeom prst="noSmoking">
            <a:avLst>
              <a:gd name="adj" fmla="val 11510"/>
            </a:avLst>
          </a:prstGeom>
          <a:solidFill>
            <a:srgbClr val="C00000">
              <a:alpha val="30196"/>
            </a:srgbClr>
          </a:solidFill>
          <a:ln>
            <a:solidFill>
              <a:srgbClr val="FF0000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179403" y="4019252"/>
            <a:ext cx="31452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viola el LSK.</a:t>
            </a: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¿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Qué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pasa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agregan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</a:t>
            </a:r>
            <a:r>
              <a:rPr lang="es-MX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étodos</a:t>
            </a: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después a la clase A, si un usuario de la clase intenta usar B en su lugar?</a:t>
            </a:r>
          </a:p>
          <a:p>
            <a:pPr marL="45720" indent="0">
              <a:buNone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(Colecciones por ejemplo)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956687" y="3786138"/>
            <a:ext cx="31194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" indent="0">
              <a:buNone/>
            </a:pP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Clase </a:t>
            </a:r>
            <a:r>
              <a:rPr lang="es-MX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A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f1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 = a.f1()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f2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a.f1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f3()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s-MX" sz="2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44018" y="4392931"/>
            <a:ext cx="34646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se rompe LSK pero si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DRY: Repetimos código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OCP: Si cambia la clase padre se rompen las hijas</a:t>
            </a:r>
          </a:p>
          <a:p>
            <a:pPr marL="45720"/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¿Qué principio violar?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007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4126702" y="3284984"/>
            <a:ext cx="1368152" cy="2367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065212" y="3284984"/>
            <a:ext cx="1368152" cy="2367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DIP </a:t>
            </a:r>
            <a:r>
              <a:rPr lang="es-MX" dirty="0" err="1" smtClean="0"/>
              <a:t>Dependency</a:t>
            </a:r>
            <a:r>
              <a:rPr lang="es-MX" dirty="0" smtClean="0"/>
              <a:t> </a:t>
            </a:r>
            <a:r>
              <a:rPr lang="es-MX" dirty="0" err="1" smtClean="0"/>
              <a:t>Inversion</a:t>
            </a:r>
            <a:r>
              <a:rPr lang="es-MX" dirty="0" smtClean="0"/>
              <a:t> </a:t>
            </a:r>
            <a:r>
              <a:rPr lang="es-MX" dirty="0" err="1" smtClean="0"/>
              <a:t>Principle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2800" b="1" dirty="0" smtClean="0"/>
              <a:t>Una clase no debe depender de otra clase, las dos deberían de depender de una abstracción***</a:t>
            </a:r>
            <a:endParaRPr lang="es-MX" sz="2800" b="1" dirty="0"/>
          </a:p>
        </p:txBody>
      </p:sp>
      <p:sp>
        <p:nvSpPr>
          <p:cNvPr id="4" name="Rectángulo 3"/>
          <p:cNvSpPr/>
          <p:nvPr/>
        </p:nvSpPr>
        <p:spPr>
          <a:xfrm>
            <a:off x="1222087" y="3429000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Objeto A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233564" y="3429000"/>
            <a:ext cx="1080120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Objeto B</a:t>
            </a:r>
            <a:endParaRPr lang="es-MX" dirty="0"/>
          </a:p>
        </p:txBody>
      </p:sp>
      <p:cxnSp>
        <p:nvCxnSpPr>
          <p:cNvPr id="7" name="Conector recto de flecha 6"/>
          <p:cNvCxnSpPr>
            <a:stCxn id="4" idx="3"/>
            <a:endCxn id="5" idx="1"/>
          </p:cNvCxnSpPr>
          <p:nvPr/>
        </p:nvCxnSpPr>
        <p:spPr>
          <a:xfrm>
            <a:off x="2302207" y="3789040"/>
            <a:ext cx="19313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639379" y="3429000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Referencia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9311278" y="3284984"/>
            <a:ext cx="1368152" cy="2367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249788" y="3284984"/>
            <a:ext cx="1368152" cy="2367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6406663" y="3429000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Objeto A</a:t>
            </a:r>
            <a:endParaRPr lang="es-MX" dirty="0"/>
          </a:p>
        </p:txBody>
      </p:sp>
      <p:sp>
        <p:nvSpPr>
          <p:cNvPr id="14" name="Rectángulo 13"/>
          <p:cNvSpPr/>
          <p:nvPr/>
        </p:nvSpPr>
        <p:spPr>
          <a:xfrm>
            <a:off x="9418140" y="3429000"/>
            <a:ext cx="1080120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Objeto B</a:t>
            </a:r>
            <a:endParaRPr lang="es-MX" dirty="0"/>
          </a:p>
        </p:txBody>
      </p:sp>
      <p:cxnSp>
        <p:nvCxnSpPr>
          <p:cNvPr id="15" name="Conector recto de flecha 14"/>
          <p:cNvCxnSpPr>
            <a:stCxn id="13" idx="2"/>
            <a:endCxn id="17" idx="0"/>
          </p:cNvCxnSpPr>
          <p:nvPr/>
        </p:nvCxnSpPr>
        <p:spPr>
          <a:xfrm>
            <a:off x="6946723" y="4149080"/>
            <a:ext cx="0" cy="664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858277" y="4284072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Referencia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6406663" y="4813177"/>
            <a:ext cx="1080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Interfaz A</a:t>
            </a:r>
            <a:endParaRPr lang="es-MX" dirty="0"/>
          </a:p>
        </p:txBody>
      </p:sp>
      <p:cxnSp>
        <p:nvCxnSpPr>
          <p:cNvPr id="22" name="Conector angular 21"/>
          <p:cNvCxnSpPr>
            <a:stCxn id="14" idx="2"/>
            <a:endCxn id="17" idx="3"/>
          </p:cNvCxnSpPr>
          <p:nvPr/>
        </p:nvCxnSpPr>
        <p:spPr>
          <a:xfrm rot="5400000">
            <a:off x="8210424" y="3425440"/>
            <a:ext cx="1024137" cy="247141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026843" y="47992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Hereda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53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4" grpId="0" animBg="1"/>
      <p:bldP spid="5" grpId="0" animBg="1"/>
      <p:bldP spid="8" grpId="0"/>
      <p:bldP spid="11" grpId="0" animBg="1"/>
      <p:bldP spid="12" grpId="0" animBg="1"/>
      <p:bldP spid="13" grpId="0" animBg="1"/>
      <p:bldP spid="14" grpId="0" animBg="1"/>
      <p:bldP spid="16" grpId="0"/>
      <p:bldP spid="17" grpId="0" animBg="1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Repasando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3" y="1828800"/>
            <a:ext cx="4669160" cy="41910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La arquitectura es el costo de cambio y su control</a:t>
            </a:r>
          </a:p>
          <a:p>
            <a:r>
              <a:rPr lang="es-MX" dirty="0" smtClean="0"/>
              <a:t>Nos da pautas y experiencia de otras personas y proyectos</a:t>
            </a:r>
          </a:p>
          <a:p>
            <a:r>
              <a:rPr lang="es-MX" dirty="0" smtClean="0"/>
              <a:t>Debe ser un proceso cíclico para permitir mejora</a:t>
            </a:r>
          </a:p>
          <a:p>
            <a:r>
              <a:rPr lang="es-MX" dirty="0" smtClean="0"/>
              <a:t>Se debe ocultar la dificultad inherente y evitar o eliminar la accidental</a:t>
            </a:r>
          </a:p>
          <a:p>
            <a:r>
              <a:rPr lang="es-MX" dirty="0" smtClean="0"/>
              <a:t>Debe haber un lenguaje ubicuo para una mejor comunicación</a:t>
            </a:r>
          </a:p>
          <a:p>
            <a:r>
              <a:rPr lang="es-MX" dirty="0" smtClean="0"/>
              <a:t>Se debe hacer código entendible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5950396" y="1828800"/>
            <a:ext cx="466916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SRP Single </a:t>
            </a:r>
            <a:r>
              <a:rPr lang="es-MX" dirty="0" err="1" smtClean="0"/>
              <a:t>responsability</a:t>
            </a:r>
            <a:endParaRPr lang="es-MX" dirty="0" smtClean="0"/>
          </a:p>
          <a:p>
            <a:r>
              <a:rPr lang="es-MX" dirty="0" smtClean="0"/>
              <a:t>OCP Open </a:t>
            </a:r>
            <a:r>
              <a:rPr lang="es-MX" dirty="0" err="1" smtClean="0"/>
              <a:t>close</a:t>
            </a:r>
            <a:endParaRPr lang="es-MX" dirty="0" smtClean="0"/>
          </a:p>
          <a:p>
            <a:r>
              <a:rPr lang="es-MX" dirty="0" smtClean="0"/>
              <a:t>LSP </a:t>
            </a:r>
            <a:r>
              <a:rPr lang="es-MX" dirty="0" err="1" smtClean="0"/>
              <a:t>Liskov</a:t>
            </a:r>
            <a:r>
              <a:rPr lang="es-MX" dirty="0" smtClean="0"/>
              <a:t> </a:t>
            </a:r>
            <a:r>
              <a:rPr lang="es-MX" dirty="0" err="1" smtClean="0"/>
              <a:t>Sustitution</a:t>
            </a:r>
            <a:endParaRPr lang="es-MX" dirty="0" smtClean="0"/>
          </a:p>
          <a:p>
            <a:r>
              <a:rPr lang="es-MX" dirty="0" smtClean="0"/>
              <a:t>ISP Interface </a:t>
            </a:r>
            <a:r>
              <a:rPr lang="es-MX" dirty="0" err="1" smtClean="0"/>
              <a:t>segregation</a:t>
            </a:r>
            <a:endParaRPr lang="es-MX" dirty="0" smtClean="0"/>
          </a:p>
          <a:p>
            <a:r>
              <a:rPr lang="es-MX" dirty="0" smtClean="0"/>
              <a:t>DIP </a:t>
            </a:r>
            <a:r>
              <a:rPr lang="es-MX" dirty="0" err="1" smtClean="0"/>
              <a:t>Dependency</a:t>
            </a:r>
            <a:r>
              <a:rPr lang="es-MX" dirty="0" smtClean="0"/>
              <a:t> </a:t>
            </a:r>
            <a:r>
              <a:rPr lang="es-MX" dirty="0" err="1" smtClean="0"/>
              <a:t>inversion</a:t>
            </a:r>
            <a:endParaRPr lang="es-MX" dirty="0" smtClean="0"/>
          </a:p>
          <a:p>
            <a:pPr marL="45720" indent="0">
              <a:buNone/>
            </a:pPr>
            <a:r>
              <a:rPr lang="es-MX" dirty="0" smtClean="0"/>
              <a:t>Pero también</a:t>
            </a:r>
          </a:p>
          <a:p>
            <a:r>
              <a:rPr lang="es-MX" dirty="0" smtClean="0"/>
              <a:t>YAGNI Aplazar </a:t>
            </a:r>
            <a:r>
              <a:rPr lang="es-MX" smtClean="0"/>
              <a:t>desiciones</a:t>
            </a:r>
            <a:endParaRPr lang="es-MX" dirty="0" smtClean="0"/>
          </a:p>
          <a:p>
            <a:r>
              <a:rPr lang="es-MX" dirty="0" smtClean="0"/>
              <a:t>DRY </a:t>
            </a:r>
            <a:r>
              <a:rPr lang="es-MX" dirty="0"/>
              <a:t>Evitar duplicidad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72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Algunas fuentes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828800"/>
            <a:ext cx="10213776" cy="4336504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Kevlin</a:t>
            </a:r>
            <a:r>
              <a:rPr lang="es-MX" dirty="0" smtClean="0"/>
              <a:t> </a:t>
            </a:r>
            <a:r>
              <a:rPr lang="es-MX" dirty="0" err="1" smtClean="0"/>
              <a:t>Henney</a:t>
            </a:r>
            <a:endParaRPr lang="es-MX" dirty="0" smtClean="0"/>
          </a:p>
          <a:p>
            <a:pPr lvl="1"/>
            <a:r>
              <a:rPr lang="es-MX" dirty="0" smtClean="0"/>
              <a:t>A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a </a:t>
            </a:r>
            <a:r>
              <a:rPr lang="es-MX" dirty="0" err="1" smtClean="0"/>
              <a:t>tree</a:t>
            </a:r>
            <a:r>
              <a:rPr lang="es-MX" dirty="0" smtClean="0"/>
              <a:t> </a:t>
            </a: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www.youtube.com/watch?v=ARkLVvtxUZI</a:t>
            </a:r>
            <a:endParaRPr lang="es-MX" dirty="0" smtClean="0"/>
          </a:p>
          <a:p>
            <a:pPr lvl="1"/>
            <a:r>
              <a:rPr lang="en-US" dirty="0" smtClean="0"/>
              <a:t>Talking </a:t>
            </a:r>
            <a:r>
              <a:rPr lang="en-US" dirty="0"/>
              <a:t>Architecture </a:t>
            </a:r>
            <a:r>
              <a:rPr lang="es-MX" dirty="0" smtClean="0">
                <a:hlinkClick r:id="rId3"/>
              </a:rPr>
              <a:t>https</a:t>
            </a:r>
            <a:r>
              <a:rPr lang="es-MX" dirty="0">
                <a:hlinkClick r:id="rId3"/>
              </a:rPr>
              <a:t>://</a:t>
            </a:r>
            <a:r>
              <a:rPr lang="es-MX" dirty="0" smtClean="0">
                <a:hlinkClick r:id="rId3"/>
              </a:rPr>
              <a:t>www.youtube.com/watch?v=Y6B4jYBR4Y8&amp;t=5s</a:t>
            </a:r>
            <a:endParaRPr lang="es-MX" dirty="0" smtClean="0"/>
          </a:p>
          <a:p>
            <a:pPr lvl="1"/>
            <a:r>
              <a:rPr lang="en-US" dirty="0"/>
              <a:t>Move Slow and Mend </a:t>
            </a:r>
            <a:r>
              <a:rPr lang="en-US" dirty="0" smtClean="0"/>
              <a:t>Things </a:t>
            </a:r>
            <a:r>
              <a:rPr lang="es-MX" dirty="0" smtClean="0">
                <a:hlinkClick r:id="rId4"/>
              </a:rPr>
              <a:t>https</a:t>
            </a:r>
            <a:r>
              <a:rPr lang="es-MX" dirty="0">
                <a:hlinkClick r:id="rId4"/>
              </a:rPr>
              <a:t>://</a:t>
            </a:r>
            <a:r>
              <a:rPr lang="es-MX" dirty="0" smtClean="0">
                <a:hlinkClick r:id="rId4"/>
              </a:rPr>
              <a:t>www.youtube.com/watch?v=1kklyq4XYpw&amp;t=575s</a:t>
            </a:r>
            <a:endParaRPr lang="es-MX" dirty="0" smtClean="0"/>
          </a:p>
          <a:p>
            <a:pPr lvl="1"/>
            <a:r>
              <a:rPr lang="es-MX" dirty="0" err="1" smtClean="0"/>
              <a:t>Patterns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people</a:t>
            </a:r>
            <a:r>
              <a:rPr lang="es-MX" dirty="0" smtClean="0"/>
              <a:t> </a:t>
            </a:r>
            <a:r>
              <a:rPr lang="es-MX" dirty="0" smtClean="0">
                <a:hlinkClick r:id="rId5"/>
              </a:rPr>
              <a:t>https</a:t>
            </a:r>
            <a:r>
              <a:rPr lang="es-MX" dirty="0">
                <a:hlinkClick r:id="rId5"/>
              </a:rPr>
              <a:t>://</a:t>
            </a:r>
            <a:r>
              <a:rPr lang="es-MX" dirty="0" smtClean="0">
                <a:hlinkClick r:id="rId5"/>
              </a:rPr>
              <a:t>www.youtube.com/watch?v=15523Wm4_ws</a:t>
            </a:r>
            <a:endParaRPr lang="es-MX" dirty="0" smtClean="0"/>
          </a:p>
          <a:p>
            <a:r>
              <a:rPr lang="es-MX" dirty="0" err="1"/>
              <a:t>Venkat</a:t>
            </a:r>
            <a:r>
              <a:rPr lang="es-MX" dirty="0"/>
              <a:t> </a:t>
            </a:r>
            <a:r>
              <a:rPr lang="es-MX" dirty="0" err="1" smtClean="0"/>
              <a:t>Subramaniam</a:t>
            </a:r>
            <a:endParaRPr lang="es-MX" dirty="0" smtClean="0"/>
          </a:p>
          <a:p>
            <a:pPr lvl="1"/>
            <a:r>
              <a:rPr lang="es-MX" dirty="0" smtClean="0"/>
              <a:t>Core </a:t>
            </a:r>
            <a:r>
              <a:rPr lang="es-MX" dirty="0" err="1" smtClean="0"/>
              <a:t>design</a:t>
            </a:r>
            <a:r>
              <a:rPr lang="es-MX" dirty="0" smtClean="0"/>
              <a:t> </a:t>
            </a:r>
            <a:r>
              <a:rPr lang="es-MX" dirty="0" err="1" smtClean="0"/>
              <a:t>principles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software </a:t>
            </a:r>
            <a:r>
              <a:rPr lang="es-MX" dirty="0" err="1" smtClean="0"/>
              <a:t>developers</a:t>
            </a:r>
            <a:r>
              <a:rPr lang="es-MX" dirty="0" smtClean="0"/>
              <a:t> </a:t>
            </a:r>
            <a:r>
              <a:rPr lang="es-MX" dirty="0">
                <a:hlinkClick r:id="rId6"/>
              </a:rPr>
              <a:t>https://</a:t>
            </a:r>
            <a:r>
              <a:rPr lang="es-MX" dirty="0" smtClean="0">
                <a:hlinkClick r:id="rId6"/>
              </a:rPr>
              <a:t>www.youtube.com/watch?v=llGgO74uXMI</a:t>
            </a:r>
            <a:endParaRPr lang="es-MX" dirty="0" smtClean="0"/>
          </a:p>
          <a:p>
            <a:r>
              <a:rPr lang="es-MX" dirty="0"/>
              <a:t>Robert C. Martin Blog </a:t>
            </a:r>
            <a:r>
              <a:rPr lang="es-MX" dirty="0">
                <a:hlinkClick r:id="rId7"/>
              </a:rPr>
              <a:t>https://sites.google.com/site/unclebobconsultingllc</a:t>
            </a:r>
            <a:r>
              <a:rPr lang="es-MX" dirty="0" smtClean="0">
                <a:hlinkClick r:id="rId7"/>
              </a:rPr>
              <a:t>/</a:t>
            </a:r>
            <a:endParaRPr lang="es-MX" dirty="0" smtClean="0"/>
          </a:p>
          <a:p>
            <a:r>
              <a:rPr lang="es-MX" dirty="0" smtClean="0"/>
              <a:t>Libros </a:t>
            </a:r>
            <a:r>
              <a:rPr lang="es-MX" dirty="0" err="1" smtClean="0"/>
              <a:t>libros</a:t>
            </a:r>
            <a:r>
              <a:rPr lang="es-MX" dirty="0" smtClean="0"/>
              <a:t> y más libros (Ver diapositiva 4 para algunos)</a:t>
            </a:r>
          </a:p>
          <a:p>
            <a:r>
              <a:rPr lang="es-MX" dirty="0" smtClean="0"/>
              <a:t>Experiencia personal (Puedes preguntar más a </a:t>
            </a:r>
            <a:r>
              <a:rPr lang="es-MX" i="1" dirty="0" smtClean="0"/>
              <a:t>antonio.ortiz@diginteligencia.com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5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java for the absolute  begi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5318">
            <a:off x="6964058" y="-197431"/>
            <a:ext cx="2591025" cy="321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inking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732">
            <a:off x="9412480" y="23711"/>
            <a:ext cx="2818439" cy="372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clean architecture robert martin">
            <a:extLst>
              <a:ext uri="{FF2B5EF4-FFF2-40B4-BE49-F238E27FC236}">
                <a16:creationId xmlns="" xmlns:a16="http://schemas.microsoft.com/office/drawing/2014/main" id="{80DDC725-797A-418A-B3E6-ED10657A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5" y="1537918"/>
            <a:ext cx="3043439" cy="37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Antonio Ortiz Pola</a:t>
            </a:r>
            <a:endParaRPr lang="es-MX" dirty="0"/>
          </a:p>
        </p:txBody>
      </p:sp>
      <p:pic>
        <p:nvPicPr>
          <p:cNvPr id="10" name="Picture 2" descr="Image result for clean coder">
            <a:extLst>
              <a:ext uri="{FF2B5EF4-FFF2-40B4-BE49-F238E27FC236}">
                <a16:creationId xmlns="" xmlns:a16="http://schemas.microsoft.com/office/drawing/2014/main" id="{F63A4139-16FF-4D32-ADE9-AE2A4450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9942">
            <a:off x="355763" y="2141034"/>
            <a:ext cx="2880320" cy="354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="" xmlns:a16="http://schemas.microsoft.com/office/drawing/2014/main" id="{17B0A358-186E-4B53-ACC7-BC707DF93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67428">
            <a:off x="2548649" y="1631384"/>
            <a:ext cx="2539832" cy="4022716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="" xmlns:a16="http://schemas.microsoft.com/office/drawing/2014/main" id="{65DBEC2C-0731-4358-B2A8-21895F8D5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4808">
            <a:off x="7255587" y="1494508"/>
            <a:ext cx="2797488" cy="3472124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="" xmlns:a16="http://schemas.microsoft.com/office/drawing/2014/main" id="{5E8E8A2D-18F8-4425-B58F-A73BD23CC6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35263">
            <a:off x="821584" y="3863612"/>
            <a:ext cx="2449395" cy="3654956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A9DC2057-FBAA-4340-8D4E-099FFB7865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48563">
            <a:off x="2545631" y="4108220"/>
            <a:ext cx="3305977" cy="4237315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="" xmlns:a16="http://schemas.microsoft.com/office/drawing/2014/main" id="{B8A69CB0-D6BE-4ACE-8AB3-4F2D42669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49210">
            <a:off x="9159983" y="1872164"/>
            <a:ext cx="2922181" cy="382092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="" xmlns:a16="http://schemas.microsoft.com/office/drawing/2014/main" id="{C733A92F-E4DD-4AE5-B22F-4E710AFDA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9229" y="3993092"/>
            <a:ext cx="2715147" cy="3365376"/>
          </a:xfrm>
          <a:prstGeom prst="rect">
            <a:avLst/>
          </a:prstGeom>
        </p:spPr>
      </p:pic>
      <p:pic>
        <p:nvPicPr>
          <p:cNvPr id="1026" name="Picture 2" descr="Image result for code complet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208">
            <a:off x="7991295" y="4327079"/>
            <a:ext cx="3085134" cy="376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Empezando por el final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s-MX" sz="2600" b="1" dirty="0"/>
              <a:t>Tickets de atención a cliente para el Banco ”</a:t>
            </a:r>
            <a:r>
              <a:rPr lang="es-MX" sz="2600" b="1" i="1" dirty="0" err="1"/>
              <a:t>Monero</a:t>
            </a:r>
            <a:r>
              <a:rPr lang="es-MX" sz="2600" b="1" dirty="0" smtClean="0"/>
              <a:t>”</a:t>
            </a:r>
          </a:p>
          <a:p>
            <a:pPr>
              <a:buFontTx/>
              <a:buChar char="-"/>
            </a:pPr>
            <a:r>
              <a:rPr lang="es-MX" dirty="0" smtClean="0"/>
              <a:t>Página web donde un cliente puede entrar y dar de alta una aclaración o dar seguimiento a la misma.</a:t>
            </a:r>
          </a:p>
          <a:p>
            <a:pPr>
              <a:buFontTx/>
              <a:buChar char="-"/>
            </a:pPr>
            <a:r>
              <a:rPr lang="es-MX" dirty="0" smtClean="0"/>
              <a:t>Después de crear una aclaración, esta es asignada a un operador interno.</a:t>
            </a:r>
          </a:p>
          <a:p>
            <a:pPr>
              <a:buFontTx/>
              <a:buChar char="-"/>
            </a:pPr>
            <a:r>
              <a:rPr lang="es-MX" dirty="0" smtClean="0"/>
              <a:t>El operador puede pedir información del cliente que se debe agregar cronológicamente.</a:t>
            </a:r>
          </a:p>
          <a:p>
            <a:pPr>
              <a:buFontTx/>
              <a:buChar char="-"/>
            </a:pPr>
            <a:r>
              <a:rPr lang="es-MX" dirty="0" smtClean="0"/>
              <a:t>El operador puede escalar el ticket a su supervisor.</a:t>
            </a:r>
          </a:p>
          <a:p>
            <a:pPr>
              <a:buFontTx/>
              <a:buChar char="-"/>
            </a:pPr>
            <a:r>
              <a:rPr lang="es-MX" dirty="0" smtClean="0"/>
              <a:t>Una vez resuelto queda como histórico para el cliente por 3 meses, tras lo cual se borra.</a:t>
            </a:r>
          </a:p>
          <a:p>
            <a:pPr>
              <a:buFontTx/>
              <a:buChar char="-"/>
            </a:pPr>
            <a:r>
              <a:rPr lang="es-MX" dirty="0" smtClean="0"/>
              <a:t>El supervisor puede ver las todas las tareas, el operador solo la que se le va asignando.</a:t>
            </a:r>
          </a:p>
          <a:p>
            <a:pPr>
              <a:buFontTx/>
              <a:buChar char="-"/>
            </a:pPr>
            <a:r>
              <a:rPr lang="es-MX" dirty="0" smtClean="0"/>
              <a:t>Es deseable la generación de reportes para ver la eficiencia de los operadores.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estructura queremos?</a:t>
            </a:r>
            <a:endParaRPr lang="es-MX" dirty="0"/>
          </a:p>
        </p:txBody>
      </p:sp>
      <p:sp>
        <p:nvSpPr>
          <p:cNvPr id="4" name="Marcador de contenido 3"/>
          <p:cNvSpPr txBox="1">
            <a:spLocks noGrp="1"/>
          </p:cNvSpPr>
          <p:nvPr>
            <p:ph idx="1"/>
          </p:nvPr>
        </p:nvSpPr>
        <p:spPr>
          <a:xfrm>
            <a:off x="1065212" y="1828800"/>
            <a:ext cx="8686801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s-MX" sz="2400" dirty="0" smtClean="0"/>
              <a:t>Programar no solo es el acto de escribir código, incluye todo lo relacionado a lo que tiene que ver con 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El pensamiento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La arquitectura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El entendimiento de los requerimientos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La comunicación entre la gente involucrada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La experiencia de 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smtClean="0"/>
              <a:t>Como se conecta todo, para generar una estructura…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982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arquitectura?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 refiere a las estructuras de alto nivel en un Sistema de software, la disciplina de crear dichas estructuras y su documentación… Cada estructura se forma de elementos de software, las relaciones entre ellos y las propiedades de esos elementos y relaciones.</a:t>
            </a:r>
          </a:p>
          <a:p>
            <a:r>
              <a:rPr lang="es-MX" dirty="0" smtClean="0"/>
              <a:t>Se trata de las decisiones fundamentales que son costosas de cambiar una vez implementadas. Estas decisiones incluyen opiniones estructurales específicas de las posibilidades en el diseño del software.</a:t>
            </a:r>
          </a:p>
          <a:p>
            <a:r>
              <a:rPr lang="es-MX" dirty="0" smtClean="0"/>
              <a:t>Son </a:t>
            </a:r>
            <a:r>
              <a:rPr lang="es-MX" dirty="0"/>
              <a:t>las decisiones que </a:t>
            </a:r>
            <a:r>
              <a:rPr lang="es-MX" dirty="0" smtClean="0"/>
              <a:t>deseas tener correctas </a:t>
            </a:r>
            <a:r>
              <a:rPr lang="es-MX" dirty="0"/>
              <a:t>al principio del proyecto, pero que no es necesariamente más probable que las obtenga correctamente </a:t>
            </a:r>
            <a:r>
              <a:rPr lang="es-MX" dirty="0" smtClean="0"/>
              <a:t>que </a:t>
            </a:r>
            <a:r>
              <a:rPr lang="es-MX" dirty="0"/>
              <a:t>cualquier </a:t>
            </a:r>
            <a:r>
              <a:rPr lang="es-MX" dirty="0" smtClean="0"/>
              <a:t>otra.</a:t>
            </a:r>
          </a:p>
        </p:txBody>
      </p:sp>
    </p:spTree>
    <p:extLst>
      <p:ext uri="{BB962C8B-B14F-4D97-AF65-F5344CB8AC3E}">
        <p14:creationId xmlns:p14="http://schemas.microsoft.com/office/powerpoint/2010/main" val="13866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nos puede enseñar y no, estudiar arquitectura?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772816"/>
            <a:ext cx="8686801" cy="4191000"/>
          </a:xfrm>
        </p:spPr>
        <p:txBody>
          <a:bodyPr/>
          <a:lstStyle/>
          <a:p>
            <a:r>
              <a:rPr lang="es-MX" b="1" u="sng" dirty="0" smtClean="0">
                <a:solidFill>
                  <a:srgbClr val="C00000"/>
                </a:solidFill>
              </a:rPr>
              <a:t>NO</a:t>
            </a:r>
            <a:r>
              <a:rPr lang="es-MX" dirty="0" smtClean="0"/>
              <a:t> nos dará una serie de pasos directa a seguir para construir un buen sistema</a:t>
            </a:r>
          </a:p>
          <a:p>
            <a:r>
              <a:rPr lang="es-MX" dirty="0" smtClean="0"/>
              <a:t>Aunque aumenta la probabilidad de éxito, seguir buenas prácticas </a:t>
            </a:r>
            <a:r>
              <a:rPr lang="es-MX" b="1" u="sng" dirty="0" smtClean="0">
                <a:solidFill>
                  <a:srgbClr val="C00000"/>
                </a:solidFill>
              </a:rPr>
              <a:t>NO</a:t>
            </a:r>
            <a:r>
              <a:rPr lang="es-MX" dirty="0" smtClean="0"/>
              <a:t> asegura el éxito del sistema, como no seguirlas su fracaso</a:t>
            </a:r>
          </a:p>
          <a:p>
            <a:r>
              <a:rPr lang="es-MX" b="1" u="sng" dirty="0" smtClean="0">
                <a:solidFill>
                  <a:schemeClr val="accent5">
                    <a:lumMod val="50000"/>
                  </a:schemeClr>
                </a:solidFill>
              </a:rPr>
              <a:t>SI</a:t>
            </a:r>
            <a:r>
              <a:rPr lang="es-MX" dirty="0" smtClean="0"/>
              <a:t> permite compartir la experiencia de generaciones de desarrolladores en distintos proyectos</a:t>
            </a:r>
          </a:p>
          <a:p>
            <a:r>
              <a:rPr lang="es-MX" b="1" u="sng" dirty="0">
                <a:solidFill>
                  <a:schemeClr val="accent5">
                    <a:lumMod val="50000"/>
                  </a:schemeClr>
                </a:solidFill>
              </a:rPr>
              <a:t>SI</a:t>
            </a:r>
            <a:r>
              <a:rPr lang="es-MX" dirty="0"/>
              <a:t> </a:t>
            </a:r>
            <a:r>
              <a:rPr lang="es-MX" dirty="0" smtClean="0"/>
              <a:t>da pautas de aquellos caminos que llevaron al fracaso.</a:t>
            </a:r>
          </a:p>
          <a:p>
            <a:r>
              <a:rPr lang="es-MX" b="1" u="sng" dirty="0">
                <a:solidFill>
                  <a:schemeClr val="accent5">
                    <a:lumMod val="50000"/>
                  </a:schemeClr>
                </a:solidFill>
              </a:rPr>
              <a:t>SI</a:t>
            </a:r>
            <a:r>
              <a:rPr lang="es-MX" dirty="0" smtClean="0"/>
              <a:t> abundan los casos de éxito de gente que siguió-sigue estas pautas o consejos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701924" y="5302096"/>
            <a:ext cx="7909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“Nadie aprende nunca en cabeza ajena</a:t>
            </a:r>
            <a:r>
              <a:rPr lang="es-MX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s-MX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pero </a:t>
            </a:r>
            <a:r>
              <a:rPr lang="es-MX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golpe duele menos cuando te lo esperas.” </a:t>
            </a:r>
          </a:p>
          <a:p>
            <a:pPr algn="r"/>
            <a:r>
              <a:rPr lang="es-MX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MX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</a:t>
            </a:r>
            <a:r>
              <a:rPr lang="es-MX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Chojin</a:t>
            </a:r>
            <a:endParaRPr lang="es-MX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evolución de la arquitectura como técnica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5212" y="1536172"/>
            <a:ext cx="8686801" cy="4191000"/>
          </a:xfrm>
        </p:spPr>
        <p:txBody>
          <a:bodyPr/>
          <a:lstStyle/>
          <a:p>
            <a:r>
              <a:rPr lang="es-MX" dirty="0" smtClean="0"/>
              <a:t>La arquitectura de sistemas es un proceso iterativo, ya que el software es un sistema orgánico.</a:t>
            </a:r>
          </a:p>
          <a:p>
            <a:pPr lvl="1"/>
            <a:r>
              <a:rPr lang="es-MX" dirty="0" smtClean="0"/>
              <a:t>Un software exitoso es un software sometido a presiones de cambio constante</a:t>
            </a:r>
          </a:p>
          <a:p>
            <a:r>
              <a:rPr lang="es-MX" dirty="0" smtClean="0"/>
              <a:t>La arquitectura como disciplina en si misma no ha tenido un proceso de contracción</a:t>
            </a:r>
          </a:p>
          <a:p>
            <a:pPr lvl="1"/>
            <a:r>
              <a:rPr lang="es-MX" dirty="0" smtClean="0"/>
              <a:t>La arquitectura ha ido de la mano con las limitantes tecnológicas de cada época y disponibilidad de herramientas</a:t>
            </a:r>
            <a:endParaRPr lang="es-MX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795478622"/>
              </p:ext>
            </p:extLst>
          </p:nvPr>
        </p:nvGraphicFramePr>
        <p:xfrm>
          <a:off x="549796" y="3749623"/>
          <a:ext cx="10441160" cy="191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32679" y="5373216"/>
            <a:ext cx="9937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Mejor hardware ha traído cambios de paradigmas como la virtualización, computación en la nube, que ha propiciado la proliferación de </a:t>
            </a:r>
            <a:r>
              <a:rPr lang="es-MX" dirty="0" err="1" smtClean="0"/>
              <a:t>microservicios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También el compartimiento de conocimiento y código libre ha demostrado ser una gran herramienta para la evolución del software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1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dcmitype/"/>
    <ds:schemaRef ds:uri="http://purl.org/dc/terms/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853</TotalTime>
  <Words>2335</Words>
  <Application>Microsoft Office PowerPoint</Application>
  <PresentationFormat>Personalizado</PresentationFormat>
  <Paragraphs>328</Paragraphs>
  <Slides>37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Consolas</vt:lpstr>
      <vt:lpstr>Franklin Gothic Medium</vt:lpstr>
      <vt:lpstr>Empresarial Contraste 16x9</vt:lpstr>
      <vt:lpstr>Arquitectura de software</vt:lpstr>
      <vt:lpstr>Programa</vt:lpstr>
      <vt:lpstr>Antonio Ortiz Pola</vt:lpstr>
      <vt:lpstr>Antonio Ortiz Pola</vt:lpstr>
      <vt:lpstr>Empezando por el final</vt:lpstr>
      <vt:lpstr>¿Qué estructura queremos?</vt:lpstr>
      <vt:lpstr>¿Qué es arquitectura?</vt:lpstr>
      <vt:lpstr>¿Qué nos puede enseñar y no, estudiar arquitectura?</vt:lpstr>
      <vt:lpstr>La evolución de la arquitectura como técnica</vt:lpstr>
      <vt:lpstr>La arquitectura no es igual a arquitectura (Física)</vt:lpstr>
      <vt:lpstr>La organización y la arquitectura</vt:lpstr>
      <vt:lpstr>Un sistema no es un árbol</vt:lpstr>
      <vt:lpstr>Pensar en árbol puede terminar complicando la arquitectura</vt:lpstr>
      <vt:lpstr>No queda más que abrazar la complejidad esencial</vt:lpstr>
      <vt:lpstr>Se deben descubrir y simular las líneas de comunicación de la organización</vt:lpstr>
      <vt:lpstr>El enrejado o “lattice” de la organización afecta la arquitectura del sistema</vt:lpstr>
      <vt:lpstr>La complejidad de las relaciones del sistema deben mostrar las relaciones de la realidad</vt:lpstr>
      <vt:lpstr>Complejidad esencial versus accidental</vt:lpstr>
      <vt:lpstr>¿Cómo se construye una buena  arquitectura de sistemas?</vt:lpstr>
      <vt:lpstr>¿Cómo es una buena arquitectura de sistemas?</vt:lpstr>
      <vt:lpstr>El ciclo a seguir</vt:lpstr>
      <vt:lpstr>El modelo a conseguir</vt:lpstr>
      <vt:lpstr>El lenguaje ubicuo o único</vt:lpstr>
      <vt:lpstr>Código</vt:lpstr>
      <vt:lpstr>Nombres en código</vt:lpstr>
      <vt:lpstr>KISS Keep It Simple</vt:lpstr>
      <vt:lpstr>Yagni You ain’t gonna need it</vt:lpstr>
      <vt:lpstr>Cohesión y acoplamiento</vt:lpstr>
      <vt:lpstr>DRY Don’t repeat yourself</vt:lpstr>
      <vt:lpstr>SRP Single responsability principle</vt:lpstr>
      <vt:lpstr>SRP Compose Method Pattern</vt:lpstr>
      <vt:lpstr>OCP Open Closed Principle</vt:lpstr>
      <vt:lpstr>LSP Liskov Sustitution Principle</vt:lpstr>
      <vt:lpstr>LSK - Composición mejor que herencia</vt:lpstr>
      <vt:lpstr>DIP Dependency Inversion Principle</vt:lpstr>
      <vt:lpstr>Repasando</vt:lpstr>
      <vt:lpstr>Algunas fuentes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software</dc:title>
  <dc:creator>Antonio reKiem</dc:creator>
  <cp:lastModifiedBy>Antonio reKiem</cp:lastModifiedBy>
  <cp:revision>58</cp:revision>
  <dcterms:created xsi:type="dcterms:W3CDTF">2018-04-09T07:32:49Z</dcterms:created>
  <dcterms:modified xsi:type="dcterms:W3CDTF">2018-04-10T12:56:21Z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