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2e2c07ba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2e2c07ba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2e2c07ba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2e2c07ba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2e2c07ba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2e2c07ba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2e2c07ba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2e2c07ba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2e2c07ba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2e2c07ba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2e2c07ba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2e2c07ba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2e2c07ba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2e2c07ba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2e2c07ba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2e2c07ba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2e2c07ba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2e2c07ba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2e2c07ba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2e2c07ba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2e2c07ba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2e2c07ba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2e2c07ba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2e2c07ba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2e2c07ba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2e2c07ba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2e2c07ba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2e2c07ba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2e2c07ba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2e2c07ba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2e2c07ba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2e2c07ba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2e2c07ba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2e2c07ba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2e2c07ba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2e2c07ba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2e2c07ba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2e2c07ba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2e2c07ba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2e2c07ba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2e2c07ba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2e2c07ba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e2c07ba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2e2c07ba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2e2c07b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2e2c07b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2e2c07ba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2e2c07ba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2e2c07ba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2e2c07ba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e2c07ba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2e2c07ba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2e2c07ba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2e2c07ba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2e2c07ba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2e2c07ba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0"/>
              <a:t>EasyShop</a:t>
            </a:r>
            <a:endParaRPr b="1" sz="10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Vendido y enviado por EasyShop</a:t>
            </a:r>
            <a:endParaRPr sz="1900"/>
          </a:p>
        </p:txBody>
      </p:sp>
      <p:sp>
        <p:nvSpPr>
          <p:cNvPr id="88" name="Google Shape;88;p13"/>
          <p:cNvSpPr txBox="1"/>
          <p:nvPr/>
        </p:nvSpPr>
        <p:spPr>
          <a:xfrm>
            <a:off x="7270000" y="4214600"/>
            <a:ext cx="13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Anthony Ibarra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 DAMD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500" y="1244025"/>
            <a:ext cx="1829374" cy="18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827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57855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30"/>
              <a:t>TECNOLOGÍA</a:t>
            </a:r>
            <a:endParaRPr sz="413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75" y="2490200"/>
            <a:ext cx="1849500" cy="18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425" y="2684400"/>
            <a:ext cx="2047124" cy="16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214755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30"/>
              <a:t>DISEÑO DE INTERFAZ DE USUARIO</a:t>
            </a:r>
            <a:endParaRPr sz="383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sesión</a:t>
            </a:r>
            <a:endParaRPr/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457200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289370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1853850"/>
            <a:ext cx="307935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Verificación</a:t>
            </a:r>
            <a:endParaRPr/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 contraseña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66850"/>
            <a:ext cx="31051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95425"/>
            <a:ext cx="30099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Catálogo de productos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325" y="1907575"/>
            <a:ext cx="484334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productos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150" y="1891100"/>
            <a:ext cx="4835294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Detalle del producto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2274925"/>
            <a:ext cx="36861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Carrito de productos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650" y="1906450"/>
            <a:ext cx="331270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pago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288" y="1967850"/>
            <a:ext cx="431942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228672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498" y="2413125"/>
            <a:ext cx="42195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284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</a:t>
            </a:r>
            <a:endParaRPr/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3859500" y="1318650"/>
            <a:ext cx="455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opciones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40"/>
              <a:t>Índice</a:t>
            </a:r>
            <a:endParaRPr sz="324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Introducción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Necesidad/Innovación detectada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Objetivos del proyecto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Funcionalidades clave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Diseño de la interfaz de 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Proceso de desarrollo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Pruebas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Conclusión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Preguntas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Pagos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13325"/>
            <a:ext cx="29051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025" y="2079963"/>
            <a:ext cx="26574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Historial pedidos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38" y="2006250"/>
            <a:ext cx="42005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Historial pedido detalle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998575"/>
            <a:ext cx="57340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Direcciones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5" y="2021600"/>
            <a:ext cx="26860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Darse de baja</a:t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375" y="2036950"/>
            <a:ext cx="45148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214755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30"/>
              <a:t>PROCESO DE DESARROLLO</a:t>
            </a:r>
            <a:endParaRPr sz="4730"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desarrollo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b="53705" l="0" r="0" t="33828"/>
          <a:stretch/>
        </p:blipFill>
        <p:spPr>
          <a:xfrm>
            <a:off x="1704975" y="2276475"/>
            <a:ext cx="5699575" cy="5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19920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700"/>
              <a:t>PRUEBAS</a:t>
            </a:r>
            <a:endParaRPr sz="6700"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727650" y="2042100"/>
            <a:ext cx="7688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040"/>
              <a:t>CONCLUSIÓN</a:t>
            </a:r>
            <a:endParaRPr sz="6040"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0"/>
              <a:t>EasyShop</a:t>
            </a:r>
            <a:endParaRPr b="1" sz="10000"/>
          </a:p>
        </p:txBody>
      </p:sp>
      <p:sp>
        <p:nvSpPr>
          <p:cNvPr id="287" name="Google Shape;287;p4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Vendido y enviado por EasyShop</a:t>
            </a:r>
            <a:endParaRPr sz="1900"/>
          </a:p>
        </p:txBody>
      </p:sp>
      <p:sp>
        <p:nvSpPr>
          <p:cNvPr id="288" name="Google Shape;288;p41"/>
          <p:cNvSpPr txBox="1"/>
          <p:nvPr/>
        </p:nvSpPr>
        <p:spPr>
          <a:xfrm>
            <a:off x="7270000" y="4214600"/>
            <a:ext cx="13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Anthony Ibarra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 DAMD</a:t>
            </a:r>
            <a:endParaRPr/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500" y="1244025"/>
            <a:ext cx="1829374" cy="18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827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19920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700"/>
              <a:t>INTRODUCCIÓN</a:t>
            </a:r>
            <a:endParaRPr sz="67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2163900"/>
            <a:ext cx="85206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30"/>
              <a:t>NECESIDAD / INNOVACIÓN DETECTADA</a:t>
            </a:r>
            <a:endParaRPr sz="323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127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650"/>
              <a:buFont typeface="Arial"/>
              <a:buNone/>
            </a:pPr>
            <a:r>
              <a:rPr lang="es" sz="3230"/>
              <a:t>NECESIDAD / INNOVACIÓN</a:t>
            </a:r>
            <a:endParaRPr sz="32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35475" y="2307600"/>
            <a:ext cx="42603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Más eficiencia y conveniente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Falta de tiempo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COVID-19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Seguridad</a:t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4749000" y="838325"/>
            <a:ext cx="33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648200" y="2307600"/>
            <a:ext cx="42603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Nueva tecnología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Conexión a internet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Compra 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Envío domicilio o recogida en tienda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19920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30"/>
              <a:t>OBJETIVOS DEL PROYECTO</a:t>
            </a:r>
            <a:endParaRPr sz="473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PROYECTO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aplicación: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Intuitiva y eficiente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Ofrecer una compra en línea satisfactoria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Cumplir las necesidades y expectativas del 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Pago seguro y servicio de entrega o recogida en tienda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Poder buscar, visualizar y comprar productos de forma fácil y conveniente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19920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30"/>
              <a:t>FUNCIONALIDADES CLAVE</a:t>
            </a:r>
            <a:endParaRPr sz="493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CLAVE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Registro de 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Modo invitado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Catálogo de productos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Búsqueda y filtrado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Carrito de compra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Pago en línea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Historial de compra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