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E83BD-7F01-4E0B-87D0-0D9B5E9DC218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DF365-280C-4EDA-89D7-7FF23440E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91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DF365-280C-4EDA-89D7-7FF23440E33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30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336A164-CA15-4CEC-8936-F301F0AD148A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C2BE783-AE39-4087-87CC-5EDC2E5521C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01Curr&#237;culum%20Dr%20Luis%20C%20Santillan.pdf" TargetMode="External"/><Relationship Id="rId13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hyperlink" Target="reflexi&#243;n%20auditoria.docx" TargetMode="External"/><Relationship Id="rId12" Type="http://schemas.openxmlformats.org/officeDocument/2006/relationships/hyperlink" Target="00%20Historia%20UNIDEP.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conclusi&#243;n%20auditoria.docx" TargetMode="External"/><Relationship Id="rId11" Type="http://schemas.openxmlformats.org/officeDocument/2006/relationships/hyperlink" Target="introducci&#243;n%20auditoria.docx" TargetMode="External"/><Relationship Id="rId5" Type="http://schemas.openxmlformats.org/officeDocument/2006/relationships/hyperlink" Target="INSTRUMENTOS%20DE%20EVALUACION" TargetMode="External"/><Relationship Id="rId10" Type="http://schemas.openxmlformats.org/officeDocument/2006/relationships/hyperlink" Target="TRABAJOS%20ACADEMICOS" TargetMode="External"/><Relationship Id="rId4" Type="http://schemas.openxmlformats.org/officeDocument/2006/relationships/hyperlink" Target="02%20Perfil%20Auditoria%20en%20Informatica.doc" TargetMode="External"/><Relationship Id="rId9" Type="http://schemas.openxmlformats.org/officeDocument/2006/relationships/hyperlink" Target="EJERCICIOS%20DE%20APRENDISAJ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87424" y="116632"/>
            <a:ext cx="4788024" cy="6624736"/>
          </a:xfrm>
        </p:spPr>
        <p:txBody>
          <a:bodyPr>
            <a:noAutofit/>
          </a:bodyPr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carrera</a:t>
            </a: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:</a:t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Ing. sistemas computacionales</a:t>
            </a: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doce</a:t>
            </a:r>
            <a:r>
              <a:rPr lang="es-MX" sz="2400" dirty="0" smtClean="0">
                <a:solidFill>
                  <a:schemeClr val="tx1"/>
                </a:solidFill>
                <a:latin typeface="+mn-lt"/>
              </a:rPr>
              <a:t>nte: </a:t>
            </a:r>
            <a:br>
              <a:rPr lang="es-MX" sz="2400" dirty="0" smtClean="0">
                <a:solidFill>
                  <a:schemeClr val="tx1"/>
                </a:solidFill>
                <a:latin typeface="+mn-lt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</a:rPr>
              <a:t>Luis Carlos Santillán</a:t>
            </a:r>
            <a: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alum</a:t>
            </a:r>
            <a:r>
              <a:rPr lang="es-MX" sz="2400" dirty="0" smtClean="0">
                <a:solidFill>
                  <a:schemeClr val="tx1"/>
                </a:solidFill>
                <a:latin typeface="+mn-lt"/>
              </a:rPr>
              <a:t>no:</a:t>
            </a:r>
            <a:br>
              <a:rPr lang="es-MX" sz="2400" dirty="0" smtClean="0">
                <a:solidFill>
                  <a:schemeClr val="tx1"/>
                </a:solidFill>
                <a:latin typeface="+mn-lt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</a:rPr>
              <a:t> Jesús Antonio</a:t>
            </a: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ramos sauceda</a:t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>
                <a:solidFill>
                  <a:schemeClr val="tx1"/>
                </a:solidFill>
                <a:latin typeface="+mn-lt"/>
              </a:rPr>
              <a:t>Materia: </a:t>
            </a:r>
            <a:r>
              <a:rPr lang="es-MX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s-MX" sz="2400" dirty="0" smtClean="0">
                <a:solidFill>
                  <a:schemeClr val="tx1"/>
                </a:solidFill>
                <a:latin typeface="+mn-lt"/>
              </a:rPr>
            </a:br>
            <a:r>
              <a:rPr lang="es-MX" sz="2400" dirty="0">
                <a:solidFill>
                  <a:schemeClr val="tx1"/>
                </a:solidFill>
                <a:cs typeface="Arial" pitchFamily="34" charset="0"/>
              </a:rPr>
              <a:t>auditoria informática</a:t>
            </a: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/>
            </a:r>
            <a:b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</a:br>
            <a:r>
              <a:rPr lang="es-MX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ciclo:                    cuatrimestre:</a:t>
            </a:r>
            <a:endParaRPr lang="es-MX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828584" y="-118660"/>
            <a:ext cx="3309803" cy="126062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s-MX" dirty="0"/>
          </a:p>
        </p:txBody>
      </p:sp>
      <p:pic>
        <p:nvPicPr>
          <p:cNvPr id="1026" name="Picture 2" descr="UNID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14739"/>
            <a:ext cx="3672408" cy="234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49" y="3140968"/>
            <a:ext cx="240731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3 CuadroTexto"/>
          <p:cNvSpPr txBox="1">
            <a:spLocks noChangeArrowheads="1"/>
          </p:cNvSpPr>
          <p:nvPr/>
        </p:nvSpPr>
        <p:spPr bwMode="auto">
          <a:xfrm>
            <a:off x="-5437112" y="1217059"/>
            <a:ext cx="2928938" cy="366712"/>
          </a:xfrm>
          <a:prstGeom prst="rect">
            <a:avLst/>
          </a:prstGeom>
          <a:noFill/>
          <a:ln w="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b="1" dirty="0">
              <a:latin typeface="Constantia" pitchFamily="18" charset="0"/>
            </a:endParaRPr>
          </a:p>
        </p:txBody>
      </p:sp>
      <p:sp>
        <p:nvSpPr>
          <p:cNvPr id="4" name="15 CuadroTexto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2938" y="723384"/>
            <a:ext cx="2928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Constantia" pitchFamily="18" charset="0"/>
              </a:rPr>
              <a:t>PORTADA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Constantia" pitchFamily="18" charset="0"/>
            </a:endParaRPr>
          </a:p>
        </p:txBody>
      </p:sp>
      <p:sp>
        <p:nvSpPr>
          <p:cNvPr id="5" name="16 CuadroTexto"/>
          <p:cNvSpPr txBox="1">
            <a:spLocks noChangeArrowheads="1"/>
          </p:cNvSpPr>
          <p:nvPr/>
        </p:nvSpPr>
        <p:spPr bwMode="auto">
          <a:xfrm>
            <a:off x="4763063" y="174220"/>
            <a:ext cx="3553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MX" sz="16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Constantia" pitchFamily="18" charset="0"/>
              </a:rPr>
              <a:t>sistemas computacionales</a:t>
            </a:r>
            <a:endParaRPr lang="es-ES" sz="16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Constantia" pitchFamily="18" charset="0"/>
            </a:endParaRPr>
          </a:p>
        </p:txBody>
      </p:sp>
      <p:sp>
        <p:nvSpPr>
          <p:cNvPr id="6" name="17 CuadroTexto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611560" y="2903431"/>
            <a:ext cx="292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PERFIL DESCRIPTIVO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7" name="20 CuadroTexto"/>
          <p:cNvSpPr txBox="1">
            <a:spLocks noChangeArrowheads="1"/>
          </p:cNvSpPr>
          <p:nvPr/>
        </p:nvSpPr>
        <p:spPr bwMode="auto">
          <a:xfrm>
            <a:off x="653728" y="5102476"/>
            <a:ext cx="2214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BIBLIOGRAFIA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8" name="21 CuadroTexto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611560" y="4664632"/>
            <a:ext cx="542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INSTRUMENTOS DE EVALUACIÓN A ALUMNOS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9" name="22 CuadroTexto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653728" y="5496506"/>
            <a:ext cx="542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CONCLUSIONES DEL CURSO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10" name="23 CuadroTexto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642938" y="5972425"/>
            <a:ext cx="5429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REFLEXION FINAL DE LA MATERIA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11" name="26 CuadroTexto">
            <a:hlinkClick r:id="rId8" action="ppaction://hlinkfile"/>
          </p:cNvPr>
          <p:cNvSpPr txBox="1">
            <a:spLocks noChangeArrowheads="1"/>
          </p:cNvSpPr>
          <p:nvPr/>
        </p:nvSpPr>
        <p:spPr bwMode="auto">
          <a:xfrm>
            <a:off x="611560" y="2459264"/>
            <a:ext cx="3786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CURRICULUM VITAE </a:t>
            </a:r>
            <a:r>
              <a:rPr lang="es-MX" b="1" dirty="0" smtClean="0">
                <a:latin typeface="Constantia" pitchFamily="18" charset="0"/>
              </a:rPr>
              <a:t>EJECUTIVO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838902" y="646440"/>
            <a:ext cx="200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effectLst>
                  <a:reflection blurRad="6350" stA="55000" endA="300" endPos="45500" dir="5400000" sy="-100000" algn="bl" rotWithShape="0"/>
                </a:effectLst>
                <a:latin typeface="Constantia" pitchFamily="18" charset="0"/>
              </a:rPr>
              <a:t>Indicé</a:t>
            </a:r>
            <a:endParaRPr lang="es-MX" sz="28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18 CuadroTexto">
            <a:hlinkClick r:id="rId9" action="ppaction://hlinkfile"/>
          </p:cNvPr>
          <p:cNvSpPr txBox="1">
            <a:spLocks noChangeArrowheads="1"/>
          </p:cNvSpPr>
          <p:nvPr/>
        </p:nvSpPr>
        <p:spPr bwMode="auto">
          <a:xfrm>
            <a:off x="611560" y="3270144"/>
            <a:ext cx="83581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EJEMPLOS DE EJERCICIOS DE APRENDIZAJE REALIZADOS POR EL ALUMNO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14" name="19 CuadroTexto">
            <a:hlinkClick r:id="rId10" action="ppaction://hlinkfile"/>
          </p:cNvPr>
          <p:cNvSpPr txBox="1">
            <a:spLocks noChangeArrowheads="1"/>
          </p:cNvSpPr>
          <p:nvPr/>
        </p:nvSpPr>
        <p:spPr bwMode="auto">
          <a:xfrm>
            <a:off x="583969" y="4018301"/>
            <a:ext cx="83581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SELECCIÓN DE TRABAJOS ACADEMICOS QUE MUESTRAN SU APRENDIZAJE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04898" y="-12532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endParaRPr lang="es-ES" b="1" dirty="0" smtClean="0">
              <a:latin typeface="Constantia" pitchFamily="18" charset="0"/>
            </a:endParaRPr>
          </a:p>
          <a:p>
            <a:endParaRPr lang="es-MX" b="1" cap="all" dirty="0">
              <a:ln w="0"/>
            </a:endParaRPr>
          </a:p>
        </p:txBody>
      </p:sp>
      <p:sp>
        <p:nvSpPr>
          <p:cNvPr id="16" name="13 CuadroTexto">
            <a:hlinkClick r:id="rId11" action="ppaction://hlinkfile"/>
          </p:cNvPr>
          <p:cNvSpPr txBox="1">
            <a:spLocks noChangeArrowheads="1"/>
          </p:cNvSpPr>
          <p:nvPr/>
        </p:nvSpPr>
        <p:spPr bwMode="auto">
          <a:xfrm>
            <a:off x="642938" y="1659961"/>
            <a:ext cx="2928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INTRODUCCION</a:t>
            </a:r>
            <a:endParaRPr lang="es-ES" b="1" dirty="0">
              <a:latin typeface="Constantia" pitchFamily="18" charset="0"/>
            </a:endParaRPr>
          </a:p>
        </p:txBody>
      </p:sp>
      <p:sp>
        <p:nvSpPr>
          <p:cNvPr id="17" name="16 CuadroTexto">
            <a:hlinkClick r:id="rId12" action="ppaction://hlinkfile"/>
          </p:cNvPr>
          <p:cNvSpPr txBox="1">
            <a:spLocks noChangeArrowheads="1"/>
          </p:cNvSpPr>
          <p:nvPr/>
        </p:nvSpPr>
        <p:spPr bwMode="auto">
          <a:xfrm>
            <a:off x="611560" y="2026673"/>
            <a:ext cx="3786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b="1" dirty="0">
                <a:latin typeface="Constantia" pitchFamily="18" charset="0"/>
              </a:rPr>
              <a:t>INFORMACION INSTITUCIONAL</a:t>
            </a:r>
            <a:endParaRPr lang="es-ES" b="1" dirty="0">
              <a:latin typeface="Constantia" pitchFamily="18" charset="0"/>
            </a:endParaRPr>
          </a:p>
        </p:txBody>
      </p:sp>
      <p:pic>
        <p:nvPicPr>
          <p:cNvPr id="19" name="Picture 2" descr="C:\Documents and Settings\Elohim\Configuración local\Archivos temporales de Internet\Content.IE5\J49X8RG6\MCj0432680000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5835900"/>
            <a:ext cx="6429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8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115</TotalTime>
  <Words>44</Words>
  <Application>Microsoft Office PowerPoint</Application>
  <PresentationFormat>Presentación en pantalla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 carrera: Ing. sistemas computacionales    docente:  Luis Carlos Santillán alumno:  Jesús Antonio ramos sauceda  Materia:  auditoria informática     ciclo:                    cuatrimestre: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Materia: ética y responsabilidad social   carrera: lic ing sistemas computacionales  alumno: jesús antonio ramos</dc:title>
  <dc:creator>Luffi</dc:creator>
  <cp:lastModifiedBy>Luffi</cp:lastModifiedBy>
  <cp:revision>15</cp:revision>
  <dcterms:created xsi:type="dcterms:W3CDTF">2015-02-10T16:41:16Z</dcterms:created>
  <dcterms:modified xsi:type="dcterms:W3CDTF">2015-06-11T13:26:31Z</dcterms:modified>
</cp:coreProperties>
</file>