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Introdução à Internet das Coisas e TinyML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Mestrado em Computação - UFC</a:t>
            </a:r>
          </a:p>
          <a:p>
            <a:r>
              <a:t>Prof. Rafael Braga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Apresentar os conceitos de IoT e TinyML</a:t>
            </a:r>
          </a:p>
          <a:p>
            <a:r>
              <a:t>• Contextualizar aplicações</a:t>
            </a:r>
          </a:p>
          <a:p>
            <a:r>
              <a:t>• Introduzir ferramentas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Definições de IoT</a:t>
            </a:r>
          </a:p>
          <a:p>
            <a:r>
              <a:t>Definições de TinyML</a:t>
            </a:r>
          </a:p>
          <a:p>
            <a:r>
              <a:t>Exemplos de Aplicações</a:t>
            </a:r>
          </a:p>
          <a:p>
            <a:r>
              <a:t>Discussão e Atividade Prática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