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94B186-89C2-78E8-E6CA-51C5A846C57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9CFC7C-8FF0-F668-1AE8-74B82CD06B2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56DAA-C887-0DE5-1FC1-E5319C4DE1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83268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78729549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750428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435731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2433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990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3911682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140828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855337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64528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14824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1038008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865334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0034625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2470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2243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745351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7720482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714937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76032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868706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26142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560478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8970093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26828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409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131862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2544861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5663919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0085167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580586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1417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139810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50122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7706558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024130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307258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9837339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213267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296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5718678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2042865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961417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51849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79588204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046698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129438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0556595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9613363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877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4375542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156682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188434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77488362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7255708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6092159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57640877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48922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34275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0274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354009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7978856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519277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52291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Introdução à Internet das Coisas e TinyML</a:t>
            </a:r>
            <a:endParaRPr/>
          </a:p>
        </p:txBody>
      </p:sp>
      <p:sp>
        <p:nvSpPr>
          <p:cNvPr id="169145786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Mestrado em Computação - </a:t>
            </a:r>
            <a:r>
              <a:rPr lang="pt-BR"/>
              <a:t>IFCE</a:t>
            </a:r>
            <a:endParaRPr/>
          </a:p>
          <a:p>
            <a:pPr>
              <a:defRPr/>
            </a:pPr>
            <a:r>
              <a:rPr/>
              <a:t>Prof. Rafael Braga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290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Objetivos da Aula</a:t>
            </a:r>
            <a:endParaRPr/>
          </a:p>
        </p:txBody>
      </p:sp>
      <p:sp>
        <p:nvSpPr>
          <p:cNvPr id="7103796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Apresentar os conceitos de IoT e TinyML</a:t>
            </a:r>
            <a:endParaRPr/>
          </a:p>
          <a:p>
            <a:pPr>
              <a:defRPr/>
            </a:pPr>
            <a:r>
              <a:rPr/>
              <a:t>Contextualizar aplicações</a:t>
            </a:r>
            <a:endParaRPr/>
          </a:p>
          <a:p>
            <a:pPr>
              <a:defRPr/>
            </a:pPr>
            <a:r>
              <a:rPr/>
              <a:t>Introduzir ferramentas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5938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7856644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Definições de IoT</a:t>
            </a:r>
            <a:endParaRPr/>
          </a:p>
          <a:p>
            <a:pPr>
              <a:defRPr/>
            </a:pPr>
            <a:r>
              <a:rPr/>
              <a:t>Definições de TinyML</a:t>
            </a:r>
            <a:endParaRPr/>
          </a:p>
          <a:p>
            <a:pPr>
              <a:defRPr/>
            </a:pPr>
            <a:r>
              <a:rPr/>
              <a:t>Exemplos de Aplicações</a:t>
            </a:r>
            <a:endParaRPr/>
          </a:p>
          <a:p>
            <a:pPr>
              <a:defRPr/>
            </a:pPr>
            <a:r>
              <a:rPr/>
              <a:t>Discussão e Atividade Prática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2025-09-18T10:21:18Z</dcterms:modified>
  <cp:category/>
</cp:coreProperties>
</file>