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dfbf5d2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dfbf5d2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de9cd0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de9cd0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e9cd04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e9cd04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" name="Google Shape;1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354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/>
        </p:nvSpPr>
        <p:spPr>
          <a:xfrm>
            <a:off x="470825" y="545050"/>
            <a:ext cx="58632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WELCOME!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Hello there,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order to edit this template please go to &gt; </a:t>
            </a:r>
            <a:r>
              <a:rPr b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 &gt; make a copy</a:t>
            </a: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store the new version in your personal google drive.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copy will be your own and you’ll be able to edit this deck with your content.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Thanks for being part of the Arduino community!</a:t>
            </a:r>
            <a:endParaRPr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Arduino Team</a:t>
            </a:r>
            <a:endParaRPr b="1"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/>
        </p:nvSpPr>
        <p:spPr>
          <a:xfrm>
            <a:off x="470825" y="3437875"/>
            <a:ext cx="5863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TALK TITLE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Speaker Name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/>
        </p:nvSpPr>
        <p:spPr>
          <a:xfrm>
            <a:off x="470825" y="426400"/>
            <a:ext cx="5863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Speaker Name</a:t>
            </a:r>
            <a:endParaRPr b="1" sz="15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Contacts</a:t>
            </a:r>
            <a:endParaRPr b="1" sz="15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