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4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20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2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9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7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4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53D4-5C68-4A0F-BE4A-720873C9D81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AAD7-A039-4DD2-BAC1-A164615CA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43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2021-11-30T13:57:02Z</dcterms:created>
  <dcterms:modified xsi:type="dcterms:W3CDTF">2021-11-30T16:24:08Z</dcterms:modified>
</cp:coreProperties>
</file>