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3" r:id="rId14"/>
  </p:sldIdLst>
  <p:sldSz cx="18288000" cy="10287000"/>
  <p:notesSz cx="6858000" cy="9144000"/>
  <p:embeddedFontLst>
    <p:embeddedFont>
      <p:font typeface="Be Vietnam" panose="020B0604020202020204" charset="0"/>
      <p:regular r:id="rId15"/>
    </p:embeddedFont>
    <p:embeddedFont>
      <p:font typeface="Glacial Indifference" panose="020B0604020202020204" charset="0"/>
      <p:regular r:id="rId16"/>
    </p:embeddedFont>
    <p:embeddedFont>
      <p:font typeface="Glacial Indifference Bold" panose="020B0604020202020204" charset="0"/>
      <p:regular r:id="rId17"/>
    </p:embeddedFont>
    <p:embeddedFont>
      <p:font typeface="Tenor San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56104"/>
            <a:ext cx="17116994" cy="317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6"/>
              </a:lnSpc>
            </a:pPr>
            <a:r>
              <a:rPr lang="en-US" sz="8822" b="1" spc="-282">
                <a:solidFill>
                  <a:srgbClr val="0220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PREDICCION DE SI LAS PERSONAS CREEN QUE LES AFECTA EL USO DE SU CELULAR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01429" y="1884757"/>
            <a:ext cx="8085142" cy="938466"/>
            <a:chOff x="0" y="0"/>
            <a:chExt cx="2129420" cy="2471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9420" cy="247168"/>
            </a:xfrm>
            <a:custGeom>
              <a:avLst/>
              <a:gdLst/>
              <a:ahLst/>
              <a:cxnLst/>
              <a:rect l="l" t="t" r="r" b="b"/>
              <a:pathLst>
                <a:path w="2129420" h="247168">
                  <a:moveTo>
                    <a:pt x="24896" y="0"/>
                  </a:moveTo>
                  <a:lnTo>
                    <a:pt x="2104524" y="0"/>
                  </a:lnTo>
                  <a:cubicBezTo>
                    <a:pt x="2111127" y="0"/>
                    <a:pt x="2117459" y="2623"/>
                    <a:pt x="2122128" y="7292"/>
                  </a:cubicBezTo>
                  <a:cubicBezTo>
                    <a:pt x="2126797" y="11961"/>
                    <a:pt x="2129420" y="18293"/>
                    <a:pt x="2129420" y="24896"/>
                  </a:cubicBezTo>
                  <a:lnTo>
                    <a:pt x="2129420" y="222272"/>
                  </a:lnTo>
                  <a:cubicBezTo>
                    <a:pt x="2129420" y="228875"/>
                    <a:pt x="2126797" y="235207"/>
                    <a:pt x="2122128" y="239876"/>
                  </a:cubicBezTo>
                  <a:cubicBezTo>
                    <a:pt x="2117459" y="244545"/>
                    <a:pt x="2111127" y="247168"/>
                    <a:pt x="2104524" y="247168"/>
                  </a:cubicBezTo>
                  <a:lnTo>
                    <a:pt x="24896" y="247168"/>
                  </a:lnTo>
                  <a:cubicBezTo>
                    <a:pt x="11146" y="247168"/>
                    <a:pt x="0" y="236022"/>
                    <a:pt x="0" y="222272"/>
                  </a:cubicBezTo>
                  <a:lnTo>
                    <a:pt x="0" y="24896"/>
                  </a:lnTo>
                  <a:cubicBezTo>
                    <a:pt x="0" y="18293"/>
                    <a:pt x="2623" y="11961"/>
                    <a:pt x="7292" y="7292"/>
                  </a:cubicBezTo>
                  <a:cubicBezTo>
                    <a:pt x="11961" y="2623"/>
                    <a:pt x="18293" y="0"/>
                    <a:pt x="24896" y="0"/>
                  </a:cubicBezTo>
                  <a:close/>
                </a:path>
              </a:pathLst>
            </a:custGeom>
            <a:solidFill>
              <a:srgbClr val="F3E78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29420" cy="285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09474" y="6630732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362774" y="-30820"/>
            <a:ext cx="3688357" cy="4114800"/>
          </a:xfrm>
          <a:custGeom>
            <a:avLst/>
            <a:gdLst/>
            <a:ahLst/>
            <a:cxnLst/>
            <a:rect l="l" t="t" r="r" b="b"/>
            <a:pathLst>
              <a:path w="3688357" h="4114800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0" name="Group 10"/>
          <p:cNvGrpSpPr/>
          <p:nvPr/>
        </p:nvGrpSpPr>
        <p:grpSpPr>
          <a:xfrm>
            <a:off x="2531874" y="7031606"/>
            <a:ext cx="1237134" cy="1200949"/>
            <a:chOff x="0" y="0"/>
            <a:chExt cx="325830" cy="3162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728559" y="1153041"/>
            <a:ext cx="1237134" cy="1200949"/>
            <a:chOff x="0" y="0"/>
            <a:chExt cx="325830" cy="31629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289726" y="639307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TextBox 17"/>
          <p:cNvSpPr txBox="1"/>
          <p:nvPr/>
        </p:nvSpPr>
        <p:spPr>
          <a:xfrm>
            <a:off x="5769322" y="7527306"/>
            <a:ext cx="6749355" cy="230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ANTONIO ORTEGÓN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Eduardo Fraire</a:t>
            </a:r>
          </a:p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Luis Ordoñez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61223" y="1928781"/>
            <a:ext cx="7765554" cy="74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REGRESIÓN LOGISTICA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804199" y="8450476"/>
            <a:ext cx="971055" cy="934870"/>
            <a:chOff x="0" y="0"/>
            <a:chExt cx="255751" cy="2462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55751" cy="246221"/>
            </a:xfrm>
            <a:custGeom>
              <a:avLst/>
              <a:gdLst/>
              <a:ahLst/>
              <a:cxnLst/>
              <a:rect l="l" t="t" r="r" b="b"/>
              <a:pathLst>
                <a:path w="255751" h="24622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909519" y="-218924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163" y="2189241"/>
            <a:ext cx="7649755" cy="5683020"/>
          </a:xfrm>
          <a:custGeom>
            <a:avLst/>
            <a:gdLst/>
            <a:ahLst/>
            <a:cxnLst/>
            <a:rect l="l" t="t" r="r" b="b"/>
            <a:pathLst>
              <a:path w="7649755" h="5683020">
                <a:moveTo>
                  <a:pt x="0" y="0"/>
                </a:moveTo>
                <a:lnTo>
                  <a:pt x="7649755" y="0"/>
                </a:lnTo>
                <a:lnTo>
                  <a:pt x="7649755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639927" y="2203448"/>
            <a:ext cx="7619373" cy="5668813"/>
          </a:xfrm>
          <a:custGeom>
            <a:avLst/>
            <a:gdLst/>
            <a:ahLst/>
            <a:cxnLst/>
            <a:rect l="l" t="t" r="r" b="b"/>
            <a:pathLst>
              <a:path w="7619373" h="5668813">
                <a:moveTo>
                  <a:pt x="0" y="0"/>
                </a:moveTo>
                <a:lnTo>
                  <a:pt x="7619373" y="0"/>
                </a:lnTo>
                <a:lnTo>
                  <a:pt x="7619373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909519" y="-218924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436607" y="2313851"/>
            <a:ext cx="7414786" cy="5659299"/>
          </a:xfrm>
          <a:custGeom>
            <a:avLst/>
            <a:gdLst/>
            <a:ahLst/>
            <a:cxnLst/>
            <a:rect l="l" t="t" r="r" b="b"/>
            <a:pathLst>
              <a:path w="7414786" h="5659299">
                <a:moveTo>
                  <a:pt x="0" y="0"/>
                </a:moveTo>
                <a:lnTo>
                  <a:pt x="7414786" y="0"/>
                </a:lnTo>
                <a:lnTo>
                  <a:pt x="7414786" y="5659298"/>
                </a:lnTo>
                <a:lnTo>
                  <a:pt x="0" y="5659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89672" y="2384150"/>
            <a:ext cx="6606519" cy="5288481"/>
            <a:chOff x="0" y="0"/>
            <a:chExt cx="1739988" cy="1392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9989" cy="1392851"/>
            </a:xfrm>
            <a:custGeom>
              <a:avLst/>
              <a:gdLst/>
              <a:ahLst/>
              <a:cxnLst/>
              <a:rect l="l" t="t" r="r" b="b"/>
              <a:pathLst>
                <a:path w="1739989" h="1392851">
                  <a:moveTo>
                    <a:pt x="59765" y="0"/>
                  </a:moveTo>
                  <a:lnTo>
                    <a:pt x="1680224" y="0"/>
                  </a:lnTo>
                  <a:cubicBezTo>
                    <a:pt x="1696074" y="0"/>
                    <a:pt x="1711276" y="6297"/>
                    <a:pt x="1722484" y="17505"/>
                  </a:cubicBezTo>
                  <a:cubicBezTo>
                    <a:pt x="1733692" y="28713"/>
                    <a:pt x="1739989" y="43914"/>
                    <a:pt x="1739989" y="59765"/>
                  </a:cubicBezTo>
                  <a:lnTo>
                    <a:pt x="1739989" y="1333086"/>
                  </a:lnTo>
                  <a:cubicBezTo>
                    <a:pt x="1739989" y="1348937"/>
                    <a:pt x="1733692" y="1364138"/>
                    <a:pt x="1722484" y="1375346"/>
                  </a:cubicBezTo>
                  <a:cubicBezTo>
                    <a:pt x="1711276" y="1386555"/>
                    <a:pt x="1696074" y="1392851"/>
                    <a:pt x="1680224" y="1392851"/>
                  </a:cubicBezTo>
                  <a:lnTo>
                    <a:pt x="59765" y="1392851"/>
                  </a:lnTo>
                  <a:cubicBezTo>
                    <a:pt x="43914" y="1392851"/>
                    <a:pt x="28713" y="1386555"/>
                    <a:pt x="17505" y="1375346"/>
                  </a:cubicBezTo>
                  <a:cubicBezTo>
                    <a:pt x="6297" y="1364138"/>
                    <a:pt x="0" y="1348937"/>
                    <a:pt x="0" y="1333086"/>
                  </a:cubicBezTo>
                  <a:lnTo>
                    <a:pt x="0" y="59765"/>
                  </a:lnTo>
                  <a:cubicBezTo>
                    <a:pt x="0" y="43914"/>
                    <a:pt x="6297" y="28713"/>
                    <a:pt x="17505" y="17505"/>
                  </a:cubicBezTo>
                  <a:cubicBezTo>
                    <a:pt x="28713" y="6297"/>
                    <a:pt x="43914" y="0"/>
                    <a:pt x="59765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9988" cy="1430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73399" y="2801477"/>
            <a:ext cx="7439064" cy="547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4401" spc="246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RESULTADOS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20719" y="3540937"/>
            <a:ext cx="5544424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6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Se rechaza la hipotesis de que hay una relación entre si las personas creen que les afecta el uso de su celular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202604" y="-22693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070059" y="-1671910"/>
            <a:ext cx="4378481" cy="437848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0356" y="1832223"/>
            <a:ext cx="14427288" cy="4697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2"/>
              </a:lnSpc>
            </a:pPr>
            <a:r>
              <a:rPr lang="en-US" sz="19394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¡MUCHAS GRACIAS!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52176" y="8097247"/>
            <a:ext cx="5983647" cy="40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3192" spc="17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www.unsitiogenial.es</a:t>
            </a:r>
          </a:p>
        </p:txBody>
      </p:sp>
      <p:sp>
        <p:nvSpPr>
          <p:cNvPr id="4" name="Freeform 4"/>
          <p:cNvSpPr/>
          <p:nvPr/>
        </p:nvSpPr>
        <p:spPr>
          <a:xfrm>
            <a:off x="5486400" y="6767799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7534387" y="6914441"/>
            <a:ext cx="3219227" cy="50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3547" spc="365">
                <a:solidFill>
                  <a:srgbClr val="022033"/>
                </a:solidFill>
                <a:latin typeface="Be Vietnam"/>
                <a:ea typeface="Be Vietnam"/>
                <a:cs typeface="Be Vietnam"/>
                <a:sym typeface="Be Vietnam"/>
              </a:rPr>
              <a:t>CONÓCENOS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67526" y="8853523"/>
            <a:ext cx="5752948" cy="40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3192" spc="17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@unsitiogenial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354670" y="-390474"/>
            <a:ext cx="4009030" cy="4009030"/>
          </a:xfrm>
          <a:custGeom>
            <a:avLst/>
            <a:gdLst/>
            <a:ahLst/>
            <a:cxnLst/>
            <a:rect l="l" t="t" r="r" b="b"/>
            <a:pathLst>
              <a:path w="4009030" h="4009030">
                <a:moveTo>
                  <a:pt x="0" y="0"/>
                </a:moveTo>
                <a:lnTo>
                  <a:pt x="4009029" y="0"/>
                </a:lnTo>
                <a:lnTo>
                  <a:pt x="4009029" y="4009030"/>
                </a:lnTo>
                <a:lnTo>
                  <a:pt x="0" y="4009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15386589" y="7759322"/>
            <a:ext cx="971055" cy="934870"/>
            <a:chOff x="0" y="0"/>
            <a:chExt cx="255751" cy="2462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5751" cy="246221"/>
            </a:xfrm>
            <a:custGeom>
              <a:avLst/>
              <a:gdLst/>
              <a:ahLst/>
              <a:cxnLst/>
              <a:rect l="l" t="t" r="r" b="b"/>
              <a:pathLst>
                <a:path w="255751" h="24622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87905" y="5982697"/>
            <a:ext cx="3688357" cy="4114800"/>
          </a:xfrm>
          <a:custGeom>
            <a:avLst/>
            <a:gdLst/>
            <a:ahLst/>
            <a:cxnLst/>
            <a:rect l="l" t="t" r="r" b="b"/>
            <a:pathLst>
              <a:path w="3688357" h="4114800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3247530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5486400" y="4459579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2"/>
                </a:lnTo>
                <a:lnTo>
                  <a:pt x="0" y="82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5486400" y="5674726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5486400" y="6889874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2"/>
                </a:lnTo>
                <a:lnTo>
                  <a:pt x="0" y="824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5486400" y="8105021"/>
            <a:ext cx="7315200" cy="824623"/>
          </a:xfrm>
          <a:custGeom>
            <a:avLst/>
            <a:gdLst/>
            <a:ahLst/>
            <a:cxnLst/>
            <a:rect l="l" t="t" r="r" b="b"/>
            <a:pathLst>
              <a:path w="7315200" h="824623">
                <a:moveTo>
                  <a:pt x="0" y="0"/>
                </a:moveTo>
                <a:lnTo>
                  <a:pt x="7315200" y="0"/>
                </a:lnTo>
                <a:lnTo>
                  <a:pt x="7315200" y="824623"/>
                </a:lnTo>
                <a:lnTo>
                  <a:pt x="0" y="82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-10800000">
            <a:off x="134706" y="5284201"/>
            <a:ext cx="4372659" cy="4878220"/>
          </a:xfrm>
          <a:custGeom>
            <a:avLst/>
            <a:gdLst/>
            <a:ahLst/>
            <a:cxnLst/>
            <a:rect l="l" t="t" r="r" b="b"/>
            <a:pathLst>
              <a:path w="4372659" h="4878220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1711560" y="1285875"/>
            <a:ext cx="14864881" cy="122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CONTENIDOS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04997" y="3510051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PROBLEMATICA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04997" y="4722100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OBJETIVO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04997" y="5931901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MODELO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04997" y="7156574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DATOS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04997" y="8367542"/>
            <a:ext cx="3478005" cy="35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2730" spc="152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697987" y="3034120"/>
            <a:ext cx="2949122" cy="5898243"/>
            <a:chOff x="0" y="0"/>
            <a:chExt cx="317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3175000" y="0"/>
                  </a:moveTo>
                  <a:lnTo>
                    <a:pt x="3175000" y="6350000"/>
                  </a:lnTo>
                  <a:cubicBezTo>
                    <a:pt x="1421498" y="6350000"/>
                    <a:pt x="0" y="4928502"/>
                    <a:pt x="0" y="3175000"/>
                  </a:cubicBezTo>
                  <a:cubicBezTo>
                    <a:pt x="0" y="1421498"/>
                    <a:pt x="1421498" y="0"/>
                    <a:pt x="317500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352192" y="2858148"/>
            <a:ext cx="9936052" cy="804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6"/>
              </a:lnSpc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Se creen que el uso del celular afecta afecta a las personas:</a:t>
            </a:r>
          </a:p>
          <a:p>
            <a:pPr algn="l">
              <a:lnSpc>
                <a:spcPts val="5126"/>
              </a:lnSpc>
            </a:pPr>
            <a:endParaRPr lang="en-US" sz="3661" spc="205">
              <a:solidFill>
                <a:srgbClr val="022033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¿Locales o Foraneos?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¿Estudian o Trabajan'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La edad que tienen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¿Cuánto pagan en su plan mensual?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Veces que checan su celular al día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Las horas que duermen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¿Cuántas veces cargan su celular?</a:t>
            </a:r>
          </a:p>
          <a:p>
            <a:pPr marL="790508" lvl="1" indent="-395254" algn="l">
              <a:lnSpc>
                <a:spcPts val="5126"/>
              </a:lnSpc>
              <a:buFont typeface="Arial"/>
              <a:buChar char="•"/>
            </a:pPr>
            <a:r>
              <a:rPr lang="en-US" sz="3661" spc="205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El tiempo en pantalla</a:t>
            </a:r>
          </a:p>
          <a:p>
            <a:pPr algn="l">
              <a:lnSpc>
                <a:spcPts val="5126"/>
              </a:lnSpc>
            </a:pPr>
            <a:endParaRPr lang="en-US" sz="3661" spc="205">
              <a:solidFill>
                <a:srgbClr val="022033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spc="8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- Tiempo en redes sociales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1560" y="1343025"/>
            <a:ext cx="1486488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PROBLEMATICA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098759" y="604794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288245" y="5780212"/>
            <a:ext cx="971055" cy="934870"/>
            <a:chOff x="0" y="0"/>
            <a:chExt cx="255751" cy="2462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5751" cy="246221"/>
            </a:xfrm>
            <a:custGeom>
              <a:avLst/>
              <a:gdLst/>
              <a:ahLst/>
              <a:cxnLst/>
              <a:rect l="l" t="t" r="r" b="b"/>
              <a:pathLst>
                <a:path w="255751" h="24622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0359" y="3553415"/>
            <a:ext cx="5223667" cy="2118976"/>
            <a:chOff x="0" y="0"/>
            <a:chExt cx="1375781" cy="5580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5781" cy="558084"/>
            </a:xfrm>
            <a:custGeom>
              <a:avLst/>
              <a:gdLst/>
              <a:ahLst/>
              <a:cxnLst/>
              <a:rect l="l" t="t" r="r" b="b"/>
              <a:pathLst>
                <a:path w="1375781" h="558084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506211"/>
                  </a:lnTo>
                  <a:cubicBezTo>
                    <a:pt x="1375781" y="534860"/>
                    <a:pt x="1352556" y="558084"/>
                    <a:pt x="1323908" y="558084"/>
                  </a:cubicBezTo>
                  <a:lnTo>
                    <a:pt x="51873" y="558084"/>
                  </a:lnTo>
                  <a:cubicBezTo>
                    <a:pt x="38115" y="558084"/>
                    <a:pt x="24921" y="552619"/>
                    <a:pt x="15193" y="542891"/>
                  </a:cubicBezTo>
                  <a:cubicBezTo>
                    <a:pt x="5465" y="533163"/>
                    <a:pt x="0" y="519969"/>
                    <a:pt x="0" y="506211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75781" cy="596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63974" y="3553415"/>
            <a:ext cx="5223667" cy="2118976"/>
            <a:chOff x="0" y="0"/>
            <a:chExt cx="1375781" cy="558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5781" cy="558084"/>
            </a:xfrm>
            <a:custGeom>
              <a:avLst/>
              <a:gdLst/>
              <a:ahLst/>
              <a:cxnLst/>
              <a:rect l="l" t="t" r="r" b="b"/>
              <a:pathLst>
                <a:path w="1375781" h="558084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506211"/>
                  </a:lnTo>
                  <a:cubicBezTo>
                    <a:pt x="1375781" y="534860"/>
                    <a:pt x="1352556" y="558084"/>
                    <a:pt x="1323908" y="558084"/>
                  </a:cubicBezTo>
                  <a:lnTo>
                    <a:pt x="51873" y="558084"/>
                  </a:lnTo>
                  <a:cubicBezTo>
                    <a:pt x="38115" y="558084"/>
                    <a:pt x="24921" y="552619"/>
                    <a:pt x="15193" y="542891"/>
                  </a:cubicBezTo>
                  <a:cubicBezTo>
                    <a:pt x="5465" y="533163"/>
                    <a:pt x="0" y="519969"/>
                    <a:pt x="0" y="506211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75781" cy="596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00359" y="6624211"/>
            <a:ext cx="5223667" cy="2041712"/>
            <a:chOff x="0" y="0"/>
            <a:chExt cx="1375781" cy="5377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5781" cy="537735"/>
            </a:xfrm>
            <a:custGeom>
              <a:avLst/>
              <a:gdLst/>
              <a:ahLst/>
              <a:cxnLst/>
              <a:rect l="l" t="t" r="r" b="b"/>
              <a:pathLst>
                <a:path w="1375781" h="537735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485862"/>
                  </a:lnTo>
                  <a:cubicBezTo>
                    <a:pt x="1375781" y="514511"/>
                    <a:pt x="1352556" y="537735"/>
                    <a:pt x="1323908" y="537735"/>
                  </a:cubicBezTo>
                  <a:lnTo>
                    <a:pt x="51873" y="537735"/>
                  </a:lnTo>
                  <a:cubicBezTo>
                    <a:pt x="23224" y="537735"/>
                    <a:pt x="0" y="514511"/>
                    <a:pt x="0" y="485862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75781" cy="575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63974" y="6624211"/>
            <a:ext cx="5223667" cy="2041712"/>
            <a:chOff x="0" y="0"/>
            <a:chExt cx="1375781" cy="5377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75781" cy="537735"/>
            </a:xfrm>
            <a:custGeom>
              <a:avLst/>
              <a:gdLst/>
              <a:ahLst/>
              <a:cxnLst/>
              <a:rect l="l" t="t" r="r" b="b"/>
              <a:pathLst>
                <a:path w="1375781" h="537735">
                  <a:moveTo>
                    <a:pt x="51873" y="0"/>
                  </a:moveTo>
                  <a:lnTo>
                    <a:pt x="1323908" y="0"/>
                  </a:lnTo>
                  <a:cubicBezTo>
                    <a:pt x="1337665" y="0"/>
                    <a:pt x="1350859" y="5465"/>
                    <a:pt x="1360587" y="15193"/>
                  </a:cubicBezTo>
                  <a:cubicBezTo>
                    <a:pt x="1370315" y="24921"/>
                    <a:pt x="1375781" y="38115"/>
                    <a:pt x="1375781" y="51873"/>
                  </a:cubicBezTo>
                  <a:lnTo>
                    <a:pt x="1375781" y="485862"/>
                  </a:lnTo>
                  <a:cubicBezTo>
                    <a:pt x="1375781" y="514511"/>
                    <a:pt x="1352556" y="537735"/>
                    <a:pt x="1323908" y="537735"/>
                  </a:cubicBezTo>
                  <a:lnTo>
                    <a:pt x="51873" y="537735"/>
                  </a:lnTo>
                  <a:cubicBezTo>
                    <a:pt x="23224" y="537735"/>
                    <a:pt x="0" y="514511"/>
                    <a:pt x="0" y="485862"/>
                  </a:cubicBezTo>
                  <a:lnTo>
                    <a:pt x="0" y="51873"/>
                  </a:lnTo>
                  <a:cubicBezTo>
                    <a:pt x="0" y="23224"/>
                    <a:pt x="23224" y="0"/>
                    <a:pt x="51873" y="0"/>
                  </a:cubicBezTo>
                  <a:close/>
                </a:path>
              </a:pathLst>
            </a:custGeom>
            <a:solidFill>
              <a:srgbClr val="F3E78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75781" cy="575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11560" y="1041505"/>
            <a:ext cx="14864881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5774" y="3973458"/>
            <a:ext cx="3872837" cy="99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Predecir si en realidad hay una relación entre las variables que estamos proponiendo con si en realidad las personas creen qe el uso de su celular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12798" y="7394877"/>
            <a:ext cx="3598790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Analizar como afectan estás variables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39389" y="4221108"/>
            <a:ext cx="3872837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Determinar las variables cuantitatvas y cualitativas.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34773" y="7165007"/>
            <a:ext cx="347745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78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Contruir un modelo de regresión lógistica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119352" y="-1500496"/>
            <a:ext cx="6167406" cy="6167406"/>
          </a:xfrm>
          <a:custGeom>
            <a:avLst/>
            <a:gdLst/>
            <a:ahLst/>
            <a:cxnLst/>
            <a:rect l="l" t="t" r="r" b="b"/>
            <a:pathLst>
              <a:path w="6167406" h="6167406">
                <a:moveTo>
                  <a:pt x="0" y="0"/>
                </a:moveTo>
                <a:lnTo>
                  <a:pt x="6167406" y="0"/>
                </a:lnTo>
                <a:lnTo>
                  <a:pt x="6167406" y="6167406"/>
                </a:lnTo>
                <a:lnTo>
                  <a:pt x="0" y="616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5728559" y="1153041"/>
            <a:ext cx="1237134" cy="1200949"/>
            <a:chOff x="0" y="0"/>
            <a:chExt cx="325830" cy="316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5830" cy="316299"/>
            </a:xfrm>
            <a:custGeom>
              <a:avLst/>
              <a:gdLst/>
              <a:ahLst/>
              <a:cxnLst/>
              <a:rect l="l" t="t" r="r" b="b"/>
              <a:pathLst>
                <a:path w="325830" h="316299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398303" y="4240356"/>
            <a:ext cx="13330257" cy="2617442"/>
          </a:xfrm>
          <a:custGeom>
            <a:avLst/>
            <a:gdLst/>
            <a:ahLst/>
            <a:cxnLst/>
            <a:rect l="l" t="t" r="r" b="b"/>
            <a:pathLst>
              <a:path w="13330257" h="2617442">
                <a:moveTo>
                  <a:pt x="0" y="0"/>
                </a:moveTo>
                <a:lnTo>
                  <a:pt x="13330256" y="0"/>
                </a:lnTo>
                <a:lnTo>
                  <a:pt x="13330256" y="2617442"/>
                </a:lnTo>
                <a:lnTo>
                  <a:pt x="0" y="2617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26716" y="1086012"/>
            <a:ext cx="6775400" cy="1687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0"/>
              </a:lnSpc>
            </a:pPr>
            <a:r>
              <a:rPr lang="en-US" sz="1343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60600" y="2978014"/>
            <a:ext cx="7166801" cy="5874165"/>
            <a:chOff x="0" y="0"/>
            <a:chExt cx="1887553" cy="1547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7553" cy="1547105"/>
            </a:xfrm>
            <a:custGeom>
              <a:avLst/>
              <a:gdLst/>
              <a:ahLst/>
              <a:cxnLst/>
              <a:rect l="l" t="t" r="r" b="b"/>
              <a:pathLst>
                <a:path w="1887553" h="1547105">
                  <a:moveTo>
                    <a:pt x="37809" y="0"/>
                  </a:moveTo>
                  <a:lnTo>
                    <a:pt x="1849744" y="0"/>
                  </a:lnTo>
                  <a:cubicBezTo>
                    <a:pt x="1859771" y="0"/>
                    <a:pt x="1869388" y="3983"/>
                    <a:pt x="1876479" y="11074"/>
                  </a:cubicBezTo>
                  <a:cubicBezTo>
                    <a:pt x="1883569" y="18164"/>
                    <a:pt x="1887553" y="27781"/>
                    <a:pt x="1887553" y="37809"/>
                  </a:cubicBezTo>
                  <a:lnTo>
                    <a:pt x="1887553" y="1509297"/>
                  </a:lnTo>
                  <a:cubicBezTo>
                    <a:pt x="1887553" y="1519324"/>
                    <a:pt x="1883569" y="1528941"/>
                    <a:pt x="1876479" y="1536031"/>
                  </a:cubicBezTo>
                  <a:cubicBezTo>
                    <a:pt x="1869388" y="1543122"/>
                    <a:pt x="1859771" y="1547105"/>
                    <a:pt x="1849744" y="1547105"/>
                  </a:cubicBezTo>
                  <a:lnTo>
                    <a:pt x="37809" y="1547105"/>
                  </a:lnTo>
                  <a:cubicBezTo>
                    <a:pt x="27781" y="1547105"/>
                    <a:pt x="18164" y="1543122"/>
                    <a:pt x="11074" y="1536031"/>
                  </a:cubicBezTo>
                  <a:cubicBezTo>
                    <a:pt x="3983" y="1528941"/>
                    <a:pt x="0" y="1519324"/>
                    <a:pt x="0" y="1509297"/>
                  </a:cubicBezTo>
                  <a:lnTo>
                    <a:pt x="0" y="37809"/>
                  </a:lnTo>
                  <a:cubicBezTo>
                    <a:pt x="0" y="27781"/>
                    <a:pt x="3983" y="18164"/>
                    <a:pt x="11074" y="11074"/>
                  </a:cubicBezTo>
                  <a:cubicBezTo>
                    <a:pt x="18164" y="3983"/>
                    <a:pt x="27781" y="0"/>
                    <a:pt x="37809" y="0"/>
                  </a:cubicBezTo>
                  <a:close/>
                </a:path>
              </a:pathLst>
            </a:custGeom>
            <a:solidFill>
              <a:srgbClr val="96B5D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7553" cy="1585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27902" y="777994"/>
            <a:ext cx="5832197" cy="114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9099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VARIABLES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4696" y="3211821"/>
            <a:ext cx="8286859" cy="489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Local/foraneo---L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Trabajas/Estudias--E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Año---anho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Dinero---D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Veces---Ve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Sueño---Sue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Cargas---C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Tiempo p--- TP</a:t>
            </a:r>
          </a:p>
          <a:p>
            <a:pPr marL="672975" lvl="1" indent="-336488" algn="l">
              <a:lnSpc>
                <a:spcPts val="4363"/>
              </a:lnSpc>
              <a:buFont typeface="Arial"/>
              <a:buChar char="•"/>
            </a:pPr>
            <a:r>
              <a:rPr lang="en-US" sz="3117" spc="174">
                <a:solidFill>
                  <a:srgbClr val="022033"/>
                </a:solidFill>
                <a:latin typeface="Tenor Sans"/>
                <a:ea typeface="Tenor Sans"/>
                <a:cs typeface="Tenor Sans"/>
                <a:sym typeface="Tenor Sans"/>
              </a:rPr>
              <a:t>Tiempio--- 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581" y="150980"/>
            <a:ext cx="4372659" cy="4878220"/>
          </a:xfrm>
          <a:custGeom>
            <a:avLst/>
            <a:gdLst/>
            <a:ahLst/>
            <a:cxnLst/>
            <a:rect l="l" t="t" r="r" b="b"/>
            <a:pathLst>
              <a:path w="4372659" h="4878220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3201585" y="1765335"/>
            <a:ext cx="11293722" cy="7566794"/>
          </a:xfrm>
          <a:custGeom>
            <a:avLst/>
            <a:gdLst/>
            <a:ahLst/>
            <a:cxnLst/>
            <a:rect l="l" t="t" r="r" b="b"/>
            <a:pathLst>
              <a:path w="11293722" h="7566794">
                <a:moveTo>
                  <a:pt x="0" y="0"/>
                </a:moveTo>
                <a:lnTo>
                  <a:pt x="11293722" y="0"/>
                </a:lnTo>
                <a:lnTo>
                  <a:pt x="11293722" y="7566794"/>
                </a:lnTo>
                <a:lnTo>
                  <a:pt x="0" y="7566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5359515" y="314325"/>
            <a:ext cx="7374262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 spc="-963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34769" y="-1935251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27549" y="2106672"/>
            <a:ext cx="7837946" cy="5649750"/>
          </a:xfrm>
          <a:custGeom>
            <a:avLst/>
            <a:gdLst/>
            <a:ahLst/>
            <a:cxnLst/>
            <a:rect l="l" t="t" r="r" b="b"/>
            <a:pathLst>
              <a:path w="7837946" h="5649750">
                <a:moveTo>
                  <a:pt x="0" y="0"/>
                </a:moveTo>
                <a:lnTo>
                  <a:pt x="7837946" y="0"/>
                </a:lnTo>
                <a:lnTo>
                  <a:pt x="7837946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144000" y="2443231"/>
            <a:ext cx="7785756" cy="5654529"/>
          </a:xfrm>
          <a:custGeom>
            <a:avLst/>
            <a:gdLst/>
            <a:ahLst/>
            <a:cxnLst/>
            <a:rect l="l" t="t" r="r" b="b"/>
            <a:pathLst>
              <a:path w="7785756" h="5654529">
                <a:moveTo>
                  <a:pt x="0" y="0"/>
                </a:moveTo>
                <a:lnTo>
                  <a:pt x="7785756" y="0"/>
                </a:lnTo>
                <a:lnTo>
                  <a:pt x="7785756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14325"/>
            <a:ext cx="14010523" cy="145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DIAGRAMAS DE CAJA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33410" y="8097759"/>
            <a:ext cx="4378481" cy="437848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10523" y="-2065822"/>
            <a:ext cx="4378481" cy="43784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AB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1493" y="2110265"/>
            <a:ext cx="7792705" cy="5642565"/>
          </a:xfrm>
          <a:custGeom>
            <a:avLst/>
            <a:gdLst/>
            <a:ahLst/>
            <a:cxnLst/>
            <a:rect l="l" t="t" r="r" b="b"/>
            <a:pathLst>
              <a:path w="7792705" h="5642565">
                <a:moveTo>
                  <a:pt x="0" y="0"/>
                </a:moveTo>
                <a:lnTo>
                  <a:pt x="7792705" y="0"/>
                </a:lnTo>
                <a:lnTo>
                  <a:pt x="7792705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9876286" y="2312660"/>
            <a:ext cx="7524398" cy="5661681"/>
          </a:xfrm>
          <a:custGeom>
            <a:avLst/>
            <a:gdLst/>
            <a:ahLst/>
            <a:cxnLst/>
            <a:rect l="l" t="t" r="r" b="b"/>
            <a:pathLst>
              <a:path w="7524398" h="5661681">
                <a:moveTo>
                  <a:pt x="0" y="0"/>
                </a:moveTo>
                <a:lnTo>
                  <a:pt x="7524398" y="0"/>
                </a:lnTo>
                <a:lnTo>
                  <a:pt x="7524398" y="5661680"/>
                </a:lnTo>
                <a:lnTo>
                  <a:pt x="0" y="5661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Personalizado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Be Vietnam</vt:lpstr>
      <vt:lpstr>Calibri</vt:lpstr>
      <vt:lpstr>Glacial Indifference</vt:lpstr>
      <vt:lpstr>Glacial Indifference Bold</vt:lpstr>
      <vt:lpstr>Arial</vt:lpstr>
      <vt:lpstr>Tenor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Trabajo Creativa Profesional Azul</dc:title>
  <cp:lastModifiedBy>ORTEGON, ANTONIO</cp:lastModifiedBy>
  <cp:revision>2</cp:revision>
  <dcterms:created xsi:type="dcterms:W3CDTF">2006-08-16T00:00:00Z</dcterms:created>
  <dcterms:modified xsi:type="dcterms:W3CDTF">2024-10-11T01:11:26Z</dcterms:modified>
  <dc:identifier>DAGSTTV0Dtw</dc:identifier>
</cp:coreProperties>
</file>