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38A0-50C0-4D4F-A722-EADBF925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4A86-F4D1-4B0B-B0E5-25F7489E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8441-DEB0-4054-81A8-1A81E348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5EC6-2D14-4966-B7AB-E4251D94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5BF6-8050-42A3-AF86-D09CD3BA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5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4DED-1CD3-40B9-9619-E56E9C2B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F4B8B-7160-4F31-9351-90EAE021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7EB5-E416-438B-A585-C0E8CCE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0E6A-C973-4457-B851-F87A5F4F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970-8FC7-42B6-B0F9-7F640FC7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3E919-800C-451B-913C-9C331384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5308-7957-402C-AA2D-B684A7AB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D3E2-7D50-4046-9CD9-8781E14C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D070-84BA-46EE-A088-09045425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1B9B-263F-458F-AF88-3771CB88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6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1C7-8891-4E36-B445-CC892D69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A93B-8F56-47F3-8626-A9A298A8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4F8F-3082-4BCD-BD0F-110BAE5C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65F6-2E1D-40EF-91E5-3199AE84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1A79-FC6C-436B-95B3-8997B83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2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7E9-9E1B-4DCD-BCEF-84A2AEDE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A0BC-03F2-48B1-81F1-5B40B42D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E916-792F-4CBC-9356-37FD1CF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A698-4E92-420B-9B7D-C7C1F12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002D-87D3-42F7-8E4E-BD1EF2D9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1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B1E-B5F0-4C65-B58F-02C695E3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5FA5-C75B-4212-95B0-B0F72618A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F53C-27F9-4C72-8AE2-4145A669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C409B-4ADC-4B5B-89BF-969C642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CA751-1D19-4A8F-8370-E3FC92B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CB45-2DE2-42B1-AEA5-383531B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71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4574-6148-4EAA-90BC-8064D66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9CF7-925B-4105-AEE1-E7BDC48E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15FF-1A3B-4881-8AC2-2318ECB8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3EFB-9BBD-4E4C-AA6A-518127173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F864-22B7-4909-9792-EF011139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33A71-BA61-4A8E-A6AD-46476D5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CCA6D-87FA-4EE0-AFFE-DD8D9465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60579-0E70-4B5B-AAAF-D6948EEC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79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CA90-1741-4283-8751-ACA3702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9F3FA-2F27-4B24-8E45-B15529A9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E9E21-688B-4163-B6B9-ACCBA8BB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80DD-13AE-43FC-B036-B1703A5A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8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F6191-7104-4E96-ADF4-DB63E2DA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8C9EC-7432-481B-A380-FF207BDC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2265-15C8-460D-9735-9BE549B4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66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5B9-2BB4-458F-939E-F48A1AD4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68FF-A286-4BD1-AA55-37B01E1C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7DB48-3E27-4327-B67B-FF4520EC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E504-809C-4FD6-BCAF-A97B656A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C90EE-2EED-4F9C-9D4A-FE7BB22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053-4628-45A3-A125-A7E3E0A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A981-D4AC-4BFC-B45F-24229774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5D590-91B9-42FC-97F3-E3E22706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3452-00F2-41E4-AEFB-3E6A5C0DD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A337-3194-46BF-9ECA-C00F589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59E5-2EAB-4F06-A7F6-8E783925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CD6-DD5A-49AE-951D-6715FA7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0FC5-6EA4-4ED9-A736-70E52DE8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91C91-57A1-4F72-82DF-DA7BD00B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BEA0-66BF-4C6E-B2BD-5ED622AF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EE9C-04F2-4313-8048-9C23DBF48687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35F-AEAF-4C4E-B18D-4DECA2CCC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258-3DC9-4F82-AEBF-1FF90CB3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7124-736B-48F2-86A6-09659E9F2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7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AAB-D0CA-4A34-A8C4-51477B7D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Report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E893-B181-453D-BBB4-3732D3E83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019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I downloaded the data file, titled </a:t>
            </a:r>
            <a:r>
              <a:rPr lang="en-US" dirty="0" err="1"/>
              <a:t>car.data</a:t>
            </a:r>
            <a:r>
              <a:rPr lang="en-US" dirty="0"/>
              <a:t>, from [https://code.datasciencedojo.com/datasciencedojo/datasets/tree/master/Car%20Evaluation].</a:t>
            </a:r>
          </a:p>
          <a:p>
            <a:r>
              <a:rPr lang="en-US" dirty="0"/>
              <a:t>I wrote a python script titled multiunitregression.py to process the data and apply 3 predictive models on the buying price, employing Linear Regression, </a:t>
            </a:r>
            <a:r>
              <a:rPr lang="en-US" dirty="0" err="1"/>
              <a:t>Desision</a:t>
            </a:r>
            <a:r>
              <a:rPr lang="en-US" dirty="0"/>
              <a:t> Trees and Random Forests.</a:t>
            </a:r>
          </a:p>
          <a:p>
            <a:r>
              <a:rPr lang="en-US" dirty="0"/>
              <a:t>The </a:t>
            </a:r>
            <a:r>
              <a:rPr lang="en-US" dirty="0" err="1"/>
              <a:t>car.data</a:t>
            </a:r>
            <a:r>
              <a:rPr lang="en-US" dirty="0"/>
              <a:t> file came without headers, so I wrote function </a:t>
            </a:r>
            <a:r>
              <a:rPr lang="en-US" b="1" dirty="0" err="1"/>
              <a:t>save_file_with_headers</a:t>
            </a:r>
            <a:r>
              <a:rPr lang="en-US" dirty="0"/>
              <a:t> to add the headers described in the above </a:t>
            </a:r>
            <a:r>
              <a:rPr lang="en-US" dirty="0" err="1"/>
              <a:t>url</a:t>
            </a:r>
            <a:r>
              <a:rPr lang="en-US" dirty="0"/>
              <a:t> and convert the file to csv, having the car.data.csv file as output.</a:t>
            </a:r>
          </a:p>
        </p:txBody>
      </p:sp>
    </p:spTree>
    <p:extLst>
      <p:ext uri="{BB962C8B-B14F-4D97-AF65-F5344CB8AC3E}">
        <p14:creationId xmlns:p14="http://schemas.microsoft.com/office/powerpoint/2010/main" val="35733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wrote function </a:t>
            </a:r>
            <a:r>
              <a:rPr lang="en-US" b="1" dirty="0" err="1"/>
              <a:t>ordinal_data_regression</a:t>
            </a:r>
            <a:r>
              <a:rPr lang="en-US" dirty="0"/>
              <a:t> to process the data and perform the prediction task. </a:t>
            </a:r>
          </a:p>
          <a:p>
            <a:pPr lvl="1"/>
            <a:r>
              <a:rPr lang="en-US" dirty="0"/>
              <a:t>Given the fact that the attribute data were qualitative, but ordinal, I proceeded to encode each attribute column, from lowest to highest quality, starting from 0. </a:t>
            </a:r>
          </a:p>
          <a:p>
            <a:pPr lvl="1"/>
            <a:r>
              <a:rPr lang="en-US" dirty="0"/>
              <a:t>I checked for attribute correlation, which could be useful in using stratified sampling, to appropriately split the dataset to a training and testing 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 then trained the Linear Regression, Decision Tree and Random Forest models and tested them on the test set (20% of the entire dataset).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F06187-F297-4A4E-9AD1-C7ED4D04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4" y="4102876"/>
            <a:ext cx="5999306" cy="15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712-2C5E-4D21-BE4E-CB876CB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Price Prediction using Linear Regression, Decision Trees and Random Forests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62-9252-4447-9115-B0FD4982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For Linear Regression, </a:t>
            </a:r>
            <a:r>
              <a:rPr lang="en-US" dirty="0" err="1"/>
              <a:t>RMSE_train_set</a:t>
            </a:r>
            <a:r>
              <a:rPr lang="en-US" dirty="0"/>
              <a:t> &gt; </a:t>
            </a:r>
            <a:r>
              <a:rPr lang="en-US" dirty="0" err="1"/>
              <a:t>RMSE_test_set</a:t>
            </a:r>
            <a:r>
              <a:rPr lang="en-US" dirty="0"/>
              <a:t>, we can conclude that there is a very slight underfitting of the data.</a:t>
            </a:r>
          </a:p>
          <a:p>
            <a:pPr lvl="1"/>
            <a:r>
              <a:rPr lang="en-US" dirty="0"/>
              <a:t>For Decision Tree Regressor, </a:t>
            </a:r>
            <a:r>
              <a:rPr lang="en-US" dirty="0" err="1"/>
              <a:t>RMSE_train_set</a:t>
            </a:r>
            <a:r>
              <a:rPr lang="en-US" dirty="0"/>
              <a:t> &lt; </a:t>
            </a:r>
            <a:r>
              <a:rPr lang="en-US" dirty="0" err="1"/>
              <a:t>RMSE_test_set</a:t>
            </a:r>
            <a:r>
              <a:rPr lang="en-US" dirty="0"/>
              <a:t>, we can conclude that there is overfitting of the data.</a:t>
            </a:r>
          </a:p>
          <a:p>
            <a:pPr lvl="1"/>
            <a:r>
              <a:rPr lang="en-US" dirty="0"/>
              <a:t>For Random Forest Regressor, </a:t>
            </a:r>
            <a:r>
              <a:rPr lang="en-US" dirty="0" err="1"/>
              <a:t>RMSE_train_set</a:t>
            </a:r>
            <a:r>
              <a:rPr lang="en-US" dirty="0"/>
              <a:t> &lt; </a:t>
            </a:r>
            <a:r>
              <a:rPr lang="en-US" dirty="0" err="1"/>
              <a:t>RMSE_test_set</a:t>
            </a:r>
            <a:r>
              <a:rPr lang="en-US" dirty="0"/>
              <a:t>, we can conclude that there is some overfitting of the data.</a:t>
            </a:r>
          </a:p>
          <a:p>
            <a:pPr lvl="1"/>
            <a:r>
              <a:rPr lang="en-US" dirty="0"/>
              <a:t>Finally, we test each predictive model on the client’s request (since we do not know the capacity, we test for all three available categories).</a:t>
            </a:r>
          </a:p>
          <a:p>
            <a:pPr lvl="1"/>
            <a:r>
              <a:rPr lang="en-US" dirty="0"/>
              <a:t>Results for Linear Regression seem to indicate medium buying price for the car, the higher the car capacity. </a:t>
            </a:r>
          </a:p>
          <a:p>
            <a:pPr lvl="1"/>
            <a:r>
              <a:rPr lang="en-US" b="1" dirty="0"/>
              <a:t>It should be noted that, given the fact that the desired output is a label, not a quantity, multiclass classification employing approaches such as Random Forest Classifier would be more appropriate for this particular dataset.</a:t>
            </a:r>
          </a:p>
          <a:p>
            <a:pPr lvl="1"/>
            <a:r>
              <a:rPr lang="en-US" b="1" dirty="0"/>
              <a:t> A new script titled *multiclassification.py* has been written for this purpose.</a:t>
            </a:r>
          </a:p>
          <a:p>
            <a:pPr lvl="1"/>
            <a:r>
              <a:rPr lang="en-US" b="1" dirty="0"/>
              <a:t>Results show that a low buying price is predicted for all capacities, which coincides with the result of the Decision Tree and Random Forest Regression.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6643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Data Analysis Report</vt:lpstr>
      <vt:lpstr>Price Prediction using Linear Regression, Decision Trees and Random Forests</vt:lpstr>
      <vt:lpstr>Price Prediction using Linear Regression, Decision Trees and Random Forests</vt:lpstr>
      <vt:lpstr>Price Prediction using Linear Regression, Decision Trees and Random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</dc:title>
  <dc:creator>Antonios F Lentzakis</dc:creator>
  <cp:lastModifiedBy>Antonios F Lentzakis</cp:lastModifiedBy>
  <cp:revision>4</cp:revision>
  <dcterms:created xsi:type="dcterms:W3CDTF">2021-05-10T09:58:51Z</dcterms:created>
  <dcterms:modified xsi:type="dcterms:W3CDTF">2021-05-12T06:13:43Z</dcterms:modified>
</cp:coreProperties>
</file>