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3" r:id="rId6"/>
    <p:sldId id="273" r:id="rId7"/>
    <p:sldId id="264" r:id="rId8"/>
    <p:sldId id="265" r:id="rId9"/>
    <p:sldId id="268" r:id="rId10"/>
    <p:sldId id="269" r:id="rId11"/>
    <p:sldId id="266" r:id="rId12"/>
    <p:sldId id="274" r:id="rId13"/>
    <p:sldId id="270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0" r:id="rId22"/>
    <p:sldId id="267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0580B-EE78-4304-8D7A-5878BF34F881}" v="92" dt="2019-03-03T22:40:46.075"/>
    <p1510:client id="{721AF4A6-652D-480B-91B7-DA0039B05084}" v="1009" dt="2019-03-04T02:08:53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94660"/>
  </p:normalViewPr>
  <p:slideViewPr>
    <p:cSldViewPr>
      <p:cViewPr varScale="1">
        <p:scale>
          <a:sx n="68" d="100"/>
          <a:sy n="68" d="100"/>
        </p:scale>
        <p:origin x="74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Murrieta" userId="ed04cdd880da1b0a" providerId="LiveId" clId="{1F8B8032-FCA9-4281-8411-5D07B95D9F80}"/>
    <pc:docChg chg="undo custSel addSld delSld modSld sldOrd">
      <pc:chgData name="Alfonso Murrieta" userId="ed04cdd880da1b0a" providerId="LiveId" clId="{1F8B8032-FCA9-4281-8411-5D07B95D9F80}" dt="2019-03-01T23:04:38.232" v="1962" actId="1076"/>
      <pc:docMkLst>
        <pc:docMk/>
      </pc:docMkLst>
      <pc:sldChg chg="modSp">
        <pc:chgData name="Alfonso Murrieta" userId="ed04cdd880da1b0a" providerId="LiveId" clId="{1F8B8032-FCA9-4281-8411-5D07B95D9F80}" dt="2019-03-01T22:10:08.125" v="1544" actId="20577"/>
        <pc:sldMkLst>
          <pc:docMk/>
          <pc:sldMk cId="1332291891" sldId="257"/>
        </pc:sldMkLst>
        <pc:spChg chg="mod">
          <ac:chgData name="Alfonso Murrieta" userId="ed04cdd880da1b0a" providerId="LiveId" clId="{1F8B8032-FCA9-4281-8411-5D07B95D9F80}" dt="2019-03-01T22:10:08.125" v="1544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Alfonso Murrieta" userId="ed04cdd880da1b0a" providerId="LiveId" clId="{1F8B8032-FCA9-4281-8411-5D07B95D9F80}" dt="2019-03-01T22:08:57.925" v="1540" actId="1076"/>
          <ac:spMkLst>
            <pc:docMk/>
            <pc:sldMk cId="1332291891" sldId="257"/>
            <ac:spMk id="5" creationId="{00000000-0000-0000-0000-000000000000}"/>
          </ac:spMkLst>
        </pc:spChg>
      </pc:sldChg>
      <pc:sldChg chg="addSp delSp modSp ord">
        <pc:chgData name="Alfonso Murrieta" userId="ed04cdd880da1b0a" providerId="LiveId" clId="{1F8B8032-FCA9-4281-8411-5D07B95D9F80}" dt="2019-03-01T22:18:44.670" v="1592"/>
        <pc:sldMkLst>
          <pc:docMk/>
          <pc:sldMk cId="1405850135" sldId="263"/>
        </pc:sldMkLst>
        <pc:spChg chg="mod">
          <ac:chgData name="Alfonso Murrieta" userId="ed04cdd880da1b0a" providerId="LiveId" clId="{1F8B8032-FCA9-4281-8411-5D07B95D9F80}" dt="2019-03-01T21:55:37.247" v="1188" actId="403"/>
          <ac:spMkLst>
            <pc:docMk/>
            <pc:sldMk cId="1405850135" sldId="263"/>
            <ac:spMk id="2" creationId="{78BE4199-CCEB-4BD9-A4C4-C4A84ABE74DC}"/>
          </ac:spMkLst>
        </pc:spChg>
        <pc:spChg chg="add del mod">
          <ac:chgData name="Alfonso Murrieta" userId="ed04cdd880da1b0a" providerId="LiveId" clId="{1F8B8032-FCA9-4281-8411-5D07B95D9F80}" dt="2019-03-01T20:48:09.797" v="219" actId="478"/>
          <ac:spMkLst>
            <pc:docMk/>
            <pc:sldMk cId="1405850135" sldId="263"/>
            <ac:spMk id="5" creationId="{6FD41B0E-AE39-4D24-8383-323E512EDA17}"/>
          </ac:spMkLst>
        </pc:spChg>
        <pc:spChg chg="add del mod">
          <ac:chgData name="Alfonso Murrieta" userId="ed04cdd880da1b0a" providerId="LiveId" clId="{1F8B8032-FCA9-4281-8411-5D07B95D9F80}" dt="2019-03-01T21:00:58.786" v="385"/>
          <ac:spMkLst>
            <pc:docMk/>
            <pc:sldMk cId="1405850135" sldId="263"/>
            <ac:spMk id="6" creationId="{6A2F9C72-BA08-4387-91BD-18A76C3B903F}"/>
          </ac:spMkLst>
        </pc:spChg>
        <pc:spChg chg="add del">
          <ac:chgData name="Alfonso Murrieta" userId="ed04cdd880da1b0a" providerId="LiveId" clId="{1F8B8032-FCA9-4281-8411-5D07B95D9F80}" dt="2019-03-01T20:53:14.626" v="224" actId="478"/>
          <ac:spMkLst>
            <pc:docMk/>
            <pc:sldMk cId="1405850135" sldId="263"/>
            <ac:spMk id="7" creationId="{8E7B88A6-AB2F-4FB2-8FB8-10CDC0665A9F}"/>
          </ac:spMkLst>
        </pc:spChg>
        <pc:spChg chg="add mod">
          <ac:chgData name="Alfonso Murrieta" userId="ed04cdd880da1b0a" providerId="LiveId" clId="{1F8B8032-FCA9-4281-8411-5D07B95D9F80}" dt="2019-03-01T21:03:08.237" v="389" actId="1076"/>
          <ac:spMkLst>
            <pc:docMk/>
            <pc:sldMk cId="1405850135" sldId="263"/>
            <ac:spMk id="8" creationId="{C9EB69C3-03B2-40F8-A020-BFF83CB6B959}"/>
          </ac:spMkLst>
        </pc:spChg>
        <pc:spChg chg="add mod">
          <ac:chgData name="Alfonso Murrieta" userId="ed04cdd880da1b0a" providerId="LiveId" clId="{1F8B8032-FCA9-4281-8411-5D07B95D9F80}" dt="2019-03-01T21:03:38.515" v="394" actId="207"/>
          <ac:spMkLst>
            <pc:docMk/>
            <pc:sldMk cId="1405850135" sldId="263"/>
            <ac:spMk id="9" creationId="{17B7ECF7-AC88-42F0-B2E7-6E739A65A049}"/>
          </ac:spMkLst>
        </pc:spChg>
        <pc:picChg chg="add del mod">
          <ac:chgData name="Alfonso Murrieta" userId="ed04cdd880da1b0a" providerId="LiveId" clId="{1F8B8032-FCA9-4281-8411-5D07B95D9F80}" dt="2019-03-01T20:23:00.502" v="58" actId="478"/>
          <ac:picMkLst>
            <pc:docMk/>
            <pc:sldMk cId="1405850135" sldId="263"/>
            <ac:picMk id="3" creationId="{D3ACAF3C-7BC0-4D19-8309-5335308EE20B}"/>
          </ac:picMkLst>
        </pc:picChg>
        <pc:picChg chg="add del mod">
          <ac:chgData name="Alfonso Murrieta" userId="ed04cdd880da1b0a" providerId="LiveId" clId="{1F8B8032-FCA9-4281-8411-5D07B95D9F80}" dt="2019-03-01T20:46:20.477" v="178" actId="478"/>
          <ac:picMkLst>
            <pc:docMk/>
            <pc:sldMk cId="1405850135" sldId="263"/>
            <ac:picMk id="4" creationId="{55FDD1DF-BA78-4E08-88D4-E96EA8D19152}"/>
          </ac:picMkLst>
        </pc:picChg>
        <pc:picChg chg="add del mod">
          <ac:chgData name="Alfonso Murrieta" userId="ed04cdd880da1b0a" providerId="LiveId" clId="{1F8B8032-FCA9-4281-8411-5D07B95D9F80}" dt="2019-03-01T22:18:44.328" v="1591" actId="478"/>
          <ac:picMkLst>
            <pc:docMk/>
            <pc:sldMk cId="1405850135" sldId="263"/>
            <ac:picMk id="10" creationId="{A1454BE9-4866-4E2D-9718-3E078710F313}"/>
          </ac:picMkLst>
        </pc:picChg>
        <pc:picChg chg="add">
          <ac:chgData name="Alfonso Murrieta" userId="ed04cdd880da1b0a" providerId="LiveId" clId="{1F8B8032-FCA9-4281-8411-5D07B95D9F80}" dt="2019-03-01T22:18:44.670" v="1592"/>
          <ac:picMkLst>
            <pc:docMk/>
            <pc:sldMk cId="1405850135" sldId="263"/>
            <ac:picMk id="11" creationId="{92A594C9-0517-48EC-A977-77566AE197C0}"/>
          </ac:picMkLst>
        </pc:picChg>
      </pc:sldChg>
      <pc:sldChg chg="addSp modSp">
        <pc:chgData name="Alfonso Murrieta" userId="ed04cdd880da1b0a" providerId="LiveId" clId="{1F8B8032-FCA9-4281-8411-5D07B95D9F80}" dt="2019-03-01T22:14:59.147" v="1548" actId="20577"/>
        <pc:sldMkLst>
          <pc:docMk/>
          <pc:sldMk cId="4001307778" sldId="264"/>
        </pc:sldMkLst>
        <pc:spChg chg="mod">
          <ac:chgData name="Alfonso Murrieta" userId="ed04cdd880da1b0a" providerId="LiveId" clId="{1F8B8032-FCA9-4281-8411-5D07B95D9F80}" dt="2019-03-01T22:14:59.147" v="1548" actId="20577"/>
          <ac:spMkLst>
            <pc:docMk/>
            <pc:sldMk cId="4001307778" sldId="264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0:44:45.870" v="174" actId="20577"/>
          <ac:spMkLst>
            <pc:docMk/>
            <pc:sldMk cId="4001307778" sldId="264"/>
            <ac:spMk id="3" creationId="{34CE689C-A145-4BDB-BD7B-C6BDE0BD88D1}"/>
          </ac:spMkLst>
        </pc:spChg>
        <pc:picChg chg="add mod">
          <ac:chgData name="Alfonso Murrieta" userId="ed04cdd880da1b0a" providerId="LiveId" clId="{1F8B8032-FCA9-4281-8411-5D07B95D9F80}" dt="2019-03-01T20:42:43.034" v="117" actId="1076"/>
          <ac:picMkLst>
            <pc:docMk/>
            <pc:sldMk cId="4001307778" sldId="264"/>
            <ac:picMk id="4" creationId="{5344191C-811A-400D-A722-BF59E0F92CEC}"/>
          </ac:picMkLst>
        </pc:picChg>
        <pc:picChg chg="add mod">
          <ac:chgData name="Alfonso Murrieta" userId="ed04cdd880da1b0a" providerId="LiveId" clId="{1F8B8032-FCA9-4281-8411-5D07B95D9F80}" dt="2019-03-01T20:42:38.345" v="116" actId="1076"/>
          <ac:picMkLst>
            <pc:docMk/>
            <pc:sldMk cId="4001307778" sldId="264"/>
            <ac:picMk id="5" creationId="{922463F7-C9AC-435F-A1DD-953C691F128F}"/>
          </ac:picMkLst>
        </pc:picChg>
        <pc:picChg chg="add mod">
          <ac:chgData name="Alfonso Murrieta" userId="ed04cdd880da1b0a" providerId="LiveId" clId="{1F8B8032-FCA9-4281-8411-5D07B95D9F80}" dt="2019-03-01T20:42:33.238" v="115" actId="1076"/>
          <ac:picMkLst>
            <pc:docMk/>
            <pc:sldMk cId="4001307778" sldId="264"/>
            <ac:picMk id="6" creationId="{4FC8CB91-4A7B-4DB1-AF52-BB66F0EA33FC}"/>
          </ac:picMkLst>
        </pc:picChg>
      </pc:sldChg>
      <pc:sldChg chg="addSp delSp modSp">
        <pc:chgData name="Alfonso Murrieta" userId="ed04cdd880da1b0a" providerId="LiveId" clId="{1F8B8032-FCA9-4281-8411-5D07B95D9F80}" dt="2019-03-01T22:22:35.626" v="1620" actId="20577"/>
        <pc:sldMkLst>
          <pc:docMk/>
          <pc:sldMk cId="3156607577" sldId="265"/>
        </pc:sldMkLst>
        <pc:spChg chg="mod">
          <ac:chgData name="Alfonso Murrieta" userId="ed04cdd880da1b0a" providerId="LiveId" clId="{1F8B8032-FCA9-4281-8411-5D07B95D9F80}" dt="2019-03-01T22:22:35.626" v="1620" actId="20577"/>
          <ac:spMkLst>
            <pc:docMk/>
            <pc:sldMk cId="3156607577" sldId="265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2:22:17.894" v="1617" actId="14100"/>
          <ac:spMkLst>
            <pc:docMk/>
            <pc:sldMk cId="3156607577" sldId="265"/>
            <ac:spMk id="4" creationId="{60502CB1-51EC-4F50-9F9C-396270DFD5B2}"/>
          </ac:spMkLst>
        </pc:spChg>
        <pc:spChg chg="add mod">
          <ac:chgData name="Alfonso Murrieta" userId="ed04cdd880da1b0a" providerId="LiveId" clId="{1F8B8032-FCA9-4281-8411-5D07B95D9F80}" dt="2019-03-01T22:22:22.786" v="1618" actId="1076"/>
          <ac:spMkLst>
            <pc:docMk/>
            <pc:sldMk cId="3156607577" sldId="265"/>
            <ac:spMk id="6" creationId="{DADA8B87-0F17-4A42-9E74-DD74C9707CA1}"/>
          </ac:spMkLst>
        </pc:spChg>
        <pc:picChg chg="add del mod modCrop">
          <ac:chgData name="Alfonso Murrieta" userId="ed04cdd880da1b0a" providerId="LiveId" clId="{1F8B8032-FCA9-4281-8411-5D07B95D9F80}" dt="2019-03-01T22:21:08.448" v="1596" actId="478"/>
          <ac:picMkLst>
            <pc:docMk/>
            <pc:sldMk cId="3156607577" sldId="265"/>
            <ac:picMk id="3" creationId="{86E38FAA-C1CB-42A3-94B9-567AD5BDA061}"/>
          </ac:picMkLst>
        </pc:picChg>
        <pc:picChg chg="add del mod">
          <ac:chgData name="Alfonso Murrieta" userId="ed04cdd880da1b0a" providerId="LiveId" clId="{1F8B8032-FCA9-4281-8411-5D07B95D9F80}" dt="2019-03-01T22:21:14.240" v="1599" actId="478"/>
          <ac:picMkLst>
            <pc:docMk/>
            <pc:sldMk cId="3156607577" sldId="265"/>
            <ac:picMk id="5" creationId="{1EA5EFEE-3618-4958-9D90-6040F57B7AAD}"/>
          </ac:picMkLst>
        </pc:picChg>
        <pc:picChg chg="add mod">
          <ac:chgData name="Alfonso Murrieta" userId="ed04cdd880da1b0a" providerId="LiveId" clId="{1F8B8032-FCA9-4281-8411-5D07B95D9F80}" dt="2019-03-01T22:21:17.602" v="1600" actId="1076"/>
          <ac:picMkLst>
            <pc:docMk/>
            <pc:sldMk cId="3156607577" sldId="265"/>
            <ac:picMk id="7" creationId="{F597226B-79A9-4DA9-8B2C-66722B5380B4}"/>
          </ac:picMkLst>
        </pc:picChg>
        <pc:picChg chg="add mod">
          <ac:chgData name="Alfonso Murrieta" userId="ed04cdd880da1b0a" providerId="LiveId" clId="{1F8B8032-FCA9-4281-8411-5D07B95D9F80}" dt="2019-03-01T22:22:28.070" v="1619" actId="1076"/>
          <ac:picMkLst>
            <pc:docMk/>
            <pc:sldMk cId="3156607577" sldId="265"/>
            <ac:picMk id="8" creationId="{13959248-9B54-4FEB-9A76-6121CC918C9F}"/>
          </ac:picMkLst>
        </pc:picChg>
      </pc:sldChg>
      <pc:sldChg chg="addSp delSp modSp">
        <pc:chgData name="Alfonso Murrieta" userId="ed04cdd880da1b0a" providerId="LiveId" clId="{1F8B8032-FCA9-4281-8411-5D07B95D9F80}" dt="2019-03-01T22:25:34.970" v="1644" actId="207"/>
        <pc:sldMkLst>
          <pc:docMk/>
          <pc:sldMk cId="406304221" sldId="266"/>
        </pc:sldMkLst>
        <pc:spChg chg="del mod">
          <ac:chgData name="Alfonso Murrieta" userId="ed04cdd880da1b0a" providerId="LiveId" clId="{1F8B8032-FCA9-4281-8411-5D07B95D9F80}" dt="2019-03-01T21:25:21.075" v="845" actId="478"/>
          <ac:spMkLst>
            <pc:docMk/>
            <pc:sldMk cId="406304221" sldId="266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2:24:47.280" v="1635" actId="1076"/>
          <ac:spMkLst>
            <pc:docMk/>
            <pc:sldMk cId="406304221" sldId="266"/>
            <ac:spMk id="3" creationId="{85BEC297-1C05-4FAC-B634-9E45B87CB689}"/>
          </ac:spMkLst>
        </pc:spChg>
        <pc:spChg chg="add mod">
          <ac:chgData name="Alfonso Murrieta" userId="ed04cdd880da1b0a" providerId="LiveId" clId="{1F8B8032-FCA9-4281-8411-5D07B95D9F80}" dt="2019-03-01T22:24:51.001" v="1636" actId="1076"/>
          <ac:spMkLst>
            <pc:docMk/>
            <pc:sldMk cId="406304221" sldId="266"/>
            <ac:spMk id="4" creationId="{A6AFED3C-B4FD-4E41-8753-06DC771E6F91}"/>
          </ac:spMkLst>
        </pc:spChg>
        <pc:spChg chg="add mod">
          <ac:chgData name="Alfonso Murrieta" userId="ed04cdd880da1b0a" providerId="LiveId" clId="{1F8B8032-FCA9-4281-8411-5D07B95D9F80}" dt="2019-03-01T21:38:59.641" v="1047" actId="1076"/>
          <ac:spMkLst>
            <pc:docMk/>
            <pc:sldMk cId="406304221" sldId="266"/>
            <ac:spMk id="5" creationId="{06D21C19-3459-4851-9C38-A50C68C07C20}"/>
          </ac:spMkLst>
        </pc:spChg>
        <pc:spChg chg="add mod">
          <ac:chgData name="Alfonso Murrieta" userId="ed04cdd880da1b0a" providerId="LiveId" clId="{1F8B8032-FCA9-4281-8411-5D07B95D9F80}" dt="2019-03-01T22:24:59.570" v="1640" actId="1076"/>
          <ac:spMkLst>
            <pc:docMk/>
            <pc:sldMk cId="406304221" sldId="266"/>
            <ac:spMk id="6" creationId="{F82D6906-BBA5-430A-BCD0-6D530B471760}"/>
          </ac:spMkLst>
        </pc:spChg>
        <pc:spChg chg="add mod">
          <ac:chgData name="Alfonso Murrieta" userId="ed04cdd880da1b0a" providerId="LiveId" clId="{1F8B8032-FCA9-4281-8411-5D07B95D9F80}" dt="2019-03-01T21:38:59.641" v="1047" actId="1076"/>
          <ac:spMkLst>
            <pc:docMk/>
            <pc:sldMk cId="406304221" sldId="266"/>
            <ac:spMk id="7" creationId="{256920E4-0FC9-4FBA-9122-AA22D1506BAA}"/>
          </ac:spMkLst>
        </pc:spChg>
        <pc:spChg chg="add mod">
          <ac:chgData name="Alfonso Murrieta" userId="ed04cdd880da1b0a" providerId="LiveId" clId="{1F8B8032-FCA9-4281-8411-5D07B95D9F80}" dt="2019-03-01T22:25:14.681" v="1641" actId="1076"/>
          <ac:spMkLst>
            <pc:docMk/>
            <pc:sldMk cId="406304221" sldId="266"/>
            <ac:spMk id="10" creationId="{2D4106CC-00C1-4A89-B76C-D5C6FA6897FE}"/>
          </ac:spMkLst>
        </pc:spChg>
        <pc:spChg chg="add mod ord">
          <ac:chgData name="Alfonso Murrieta" userId="ed04cdd880da1b0a" providerId="LiveId" clId="{1F8B8032-FCA9-4281-8411-5D07B95D9F80}" dt="2019-03-01T22:25:18.276" v="1642" actId="1076"/>
          <ac:spMkLst>
            <pc:docMk/>
            <pc:sldMk cId="406304221" sldId="266"/>
            <ac:spMk id="11" creationId="{D2AA5EA2-A09A-4B5B-BF18-45CFA1B3DA00}"/>
          </ac:spMkLst>
        </pc:spChg>
        <pc:spChg chg="add mod">
          <ac:chgData name="Alfonso Murrieta" userId="ed04cdd880da1b0a" providerId="LiveId" clId="{1F8B8032-FCA9-4281-8411-5D07B95D9F80}" dt="2019-03-01T22:25:34.970" v="1644" actId="207"/>
          <ac:spMkLst>
            <pc:docMk/>
            <pc:sldMk cId="406304221" sldId="266"/>
            <ac:spMk id="12" creationId="{2C580DD3-1D6E-4930-8348-6EF39BD309B3}"/>
          </ac:spMkLst>
        </pc:spChg>
        <pc:cxnChg chg="add del mod">
          <ac:chgData name="Alfonso Murrieta" userId="ed04cdd880da1b0a" providerId="LiveId" clId="{1F8B8032-FCA9-4281-8411-5D07B95D9F80}" dt="2019-03-01T21:36:01.129" v="1038" actId="11529"/>
          <ac:cxnSpMkLst>
            <pc:docMk/>
            <pc:sldMk cId="406304221" sldId="266"/>
            <ac:cxnSpMk id="9" creationId="{2ABDE5A8-8513-4A78-B081-CB54CBE37F41}"/>
          </ac:cxnSpMkLst>
        </pc:cxnChg>
      </pc:sldChg>
      <pc:sldChg chg="addSp modSp">
        <pc:chgData name="Alfonso Murrieta" userId="ed04cdd880da1b0a" providerId="LiveId" clId="{1F8B8032-FCA9-4281-8411-5D07B95D9F80}" dt="2019-03-01T20:57:15.517" v="372" actId="790"/>
        <pc:sldMkLst>
          <pc:docMk/>
          <pc:sldMk cId="198464505" sldId="267"/>
        </pc:sldMkLst>
        <pc:spChg chg="mod">
          <ac:chgData name="Alfonso Murrieta" userId="ed04cdd880da1b0a" providerId="LiveId" clId="{1F8B8032-FCA9-4281-8411-5D07B95D9F80}" dt="2019-03-01T20:57:15.517" v="372" actId="790"/>
          <ac:spMkLst>
            <pc:docMk/>
            <pc:sldMk cId="198464505" sldId="267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0:57:09.576" v="371" actId="1076"/>
          <ac:spMkLst>
            <pc:docMk/>
            <pc:sldMk cId="198464505" sldId="267"/>
            <ac:spMk id="3" creationId="{CBDBB0DE-AA87-4BA0-AF7E-476EC3C7F198}"/>
          </ac:spMkLst>
        </pc:spChg>
      </pc:sldChg>
      <pc:sldChg chg="addSp delSp modSp add">
        <pc:chgData name="Alfonso Murrieta" userId="ed04cdd880da1b0a" providerId="LiveId" clId="{1F8B8032-FCA9-4281-8411-5D07B95D9F80}" dt="2019-03-01T22:23:32.537" v="1625" actId="1076"/>
        <pc:sldMkLst>
          <pc:docMk/>
          <pc:sldMk cId="2237432139" sldId="268"/>
        </pc:sldMkLst>
        <pc:spChg chg="del">
          <ac:chgData name="Alfonso Murrieta" userId="ed04cdd880da1b0a" providerId="LiveId" clId="{1F8B8032-FCA9-4281-8411-5D07B95D9F80}" dt="2019-03-01T21:48:28.237" v="1144" actId="478"/>
          <ac:spMkLst>
            <pc:docMk/>
            <pc:sldMk cId="2237432139" sldId="268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1:53:09.157" v="1179" actId="1076"/>
          <ac:spMkLst>
            <pc:docMk/>
            <pc:sldMk cId="2237432139" sldId="268"/>
            <ac:spMk id="3" creationId="{55E2A949-C17D-43A8-9F0A-9C8BD3DBA9D3}"/>
          </ac:spMkLst>
        </pc:spChg>
        <pc:spChg chg="add mod">
          <ac:chgData name="Alfonso Murrieta" userId="ed04cdd880da1b0a" providerId="LiveId" clId="{1F8B8032-FCA9-4281-8411-5D07B95D9F80}" dt="2019-03-01T22:23:32.537" v="1625" actId="1076"/>
          <ac:spMkLst>
            <pc:docMk/>
            <pc:sldMk cId="2237432139" sldId="268"/>
            <ac:spMk id="4" creationId="{7CB4FF21-52E9-4C25-A6AE-446E780D498D}"/>
          </ac:spMkLst>
        </pc:spChg>
        <pc:picChg chg="add del mod">
          <ac:chgData name="Alfonso Murrieta" userId="ed04cdd880da1b0a" providerId="LiveId" clId="{1F8B8032-FCA9-4281-8411-5D07B95D9F80}" dt="2019-03-01T22:23:17.133" v="1621" actId="478"/>
          <ac:picMkLst>
            <pc:docMk/>
            <pc:sldMk cId="2237432139" sldId="268"/>
            <ac:picMk id="5" creationId="{446D14DC-41B1-46C4-879A-62AEFD8D897F}"/>
          </ac:picMkLst>
        </pc:picChg>
        <pc:picChg chg="add mod">
          <ac:chgData name="Alfonso Murrieta" userId="ed04cdd880da1b0a" providerId="LiveId" clId="{1F8B8032-FCA9-4281-8411-5D07B95D9F80}" dt="2019-03-01T22:23:25.727" v="1624" actId="1076"/>
          <ac:picMkLst>
            <pc:docMk/>
            <pc:sldMk cId="2237432139" sldId="268"/>
            <ac:picMk id="6" creationId="{0DA261EC-F557-4C48-B777-38CACAF4BBAE}"/>
          </ac:picMkLst>
        </pc:picChg>
      </pc:sldChg>
      <pc:sldChg chg="addSp delSp modSp add">
        <pc:chgData name="Alfonso Murrieta" userId="ed04cdd880da1b0a" providerId="LiveId" clId="{1F8B8032-FCA9-4281-8411-5D07B95D9F80}" dt="2019-03-01T22:24:33.678" v="1634" actId="1076"/>
        <pc:sldMkLst>
          <pc:docMk/>
          <pc:sldMk cId="4126486239" sldId="269"/>
        </pc:sldMkLst>
        <pc:spChg chg="mod">
          <ac:chgData name="Alfonso Murrieta" userId="ed04cdd880da1b0a" providerId="LiveId" clId="{1F8B8032-FCA9-4281-8411-5D07B95D9F80}" dt="2019-03-01T22:24:11.822" v="1629" actId="1076"/>
          <ac:spMkLst>
            <pc:docMk/>
            <pc:sldMk cId="4126486239" sldId="269"/>
            <ac:spMk id="2" creationId="{78BE4199-CCEB-4BD9-A4C4-C4A84ABE74DC}"/>
          </ac:spMkLst>
        </pc:spChg>
        <pc:spChg chg="add mod">
          <ac:chgData name="Alfonso Murrieta" userId="ed04cdd880da1b0a" providerId="LiveId" clId="{1F8B8032-FCA9-4281-8411-5D07B95D9F80}" dt="2019-03-01T22:23:57.386" v="1626" actId="1076"/>
          <ac:spMkLst>
            <pc:docMk/>
            <pc:sldMk cId="4126486239" sldId="269"/>
            <ac:spMk id="3" creationId="{B998531D-1775-4B3C-9B0D-77A9E68F5C07}"/>
          </ac:spMkLst>
        </pc:spChg>
        <pc:spChg chg="add del mod">
          <ac:chgData name="Alfonso Murrieta" userId="ed04cdd880da1b0a" providerId="LiveId" clId="{1F8B8032-FCA9-4281-8411-5D07B95D9F80}" dt="2019-03-01T21:21:24.575" v="794" actId="478"/>
          <ac:spMkLst>
            <pc:docMk/>
            <pc:sldMk cId="4126486239" sldId="269"/>
            <ac:spMk id="4" creationId="{EEFBF331-5EE1-4D65-8754-7B5C08934664}"/>
          </ac:spMkLst>
        </pc:spChg>
        <pc:spChg chg="add del">
          <ac:chgData name="Alfonso Murrieta" userId="ed04cdd880da1b0a" providerId="LiveId" clId="{1F8B8032-FCA9-4281-8411-5D07B95D9F80}" dt="2019-03-01T21:21:28.821" v="796" actId="478"/>
          <ac:spMkLst>
            <pc:docMk/>
            <pc:sldMk cId="4126486239" sldId="269"/>
            <ac:spMk id="5" creationId="{C2CD8908-31E0-4AE8-A1E6-7C025F296B42}"/>
          </ac:spMkLst>
        </pc:spChg>
        <pc:spChg chg="add mod">
          <ac:chgData name="Alfonso Murrieta" userId="ed04cdd880da1b0a" providerId="LiveId" clId="{1F8B8032-FCA9-4281-8411-5D07B95D9F80}" dt="2019-03-01T22:24:02.024" v="1627" actId="1076"/>
          <ac:spMkLst>
            <pc:docMk/>
            <pc:sldMk cId="4126486239" sldId="269"/>
            <ac:spMk id="6" creationId="{B17BCEE9-DDE6-4AC5-9F0C-FE9CB6F03D5A}"/>
          </ac:spMkLst>
        </pc:spChg>
        <pc:spChg chg="add mod">
          <ac:chgData name="Alfonso Murrieta" userId="ed04cdd880da1b0a" providerId="LiveId" clId="{1F8B8032-FCA9-4281-8411-5D07B95D9F80}" dt="2019-03-01T22:24:28.837" v="1633" actId="14100"/>
          <ac:spMkLst>
            <pc:docMk/>
            <pc:sldMk cId="4126486239" sldId="269"/>
            <ac:spMk id="7" creationId="{129FD354-2F33-4BC5-920E-75127F0DB6D9}"/>
          </ac:spMkLst>
        </pc:spChg>
        <pc:spChg chg="add mod">
          <ac:chgData name="Alfonso Murrieta" userId="ed04cdd880da1b0a" providerId="LiveId" clId="{1F8B8032-FCA9-4281-8411-5D07B95D9F80}" dt="2019-03-01T22:24:33.678" v="1634" actId="1076"/>
          <ac:spMkLst>
            <pc:docMk/>
            <pc:sldMk cId="4126486239" sldId="269"/>
            <ac:spMk id="8" creationId="{E7185362-3B63-4806-A4D1-3D1CFA9A6EFC}"/>
          </ac:spMkLst>
        </pc:spChg>
        <pc:spChg chg="add mod">
          <ac:chgData name="Alfonso Murrieta" userId="ed04cdd880da1b0a" providerId="LiveId" clId="{1F8B8032-FCA9-4281-8411-5D07B95D9F80}" dt="2019-03-01T22:24:07.682" v="1628" actId="1076"/>
          <ac:spMkLst>
            <pc:docMk/>
            <pc:sldMk cId="4126486239" sldId="269"/>
            <ac:spMk id="9" creationId="{2E93FB7F-0A0E-4A69-9C60-E6CB0ACFA02E}"/>
          </ac:spMkLst>
        </pc:spChg>
        <pc:spChg chg="add mod">
          <ac:chgData name="Alfonso Murrieta" userId="ed04cdd880da1b0a" providerId="LiveId" clId="{1F8B8032-FCA9-4281-8411-5D07B95D9F80}" dt="2019-03-01T22:24:07.682" v="1628" actId="1076"/>
          <ac:spMkLst>
            <pc:docMk/>
            <pc:sldMk cId="4126486239" sldId="269"/>
            <ac:spMk id="10" creationId="{1CDAEAD1-000E-4ED2-963A-C21AB783D589}"/>
          </ac:spMkLst>
        </pc:spChg>
        <pc:spChg chg="add mod">
          <ac:chgData name="Alfonso Murrieta" userId="ed04cdd880da1b0a" providerId="LiveId" clId="{1F8B8032-FCA9-4281-8411-5D07B95D9F80}" dt="2019-03-01T22:24:07.682" v="1628" actId="1076"/>
          <ac:spMkLst>
            <pc:docMk/>
            <pc:sldMk cId="4126486239" sldId="269"/>
            <ac:spMk id="11" creationId="{768AC541-CE06-401D-A23D-82FDA9C97260}"/>
          </ac:spMkLst>
        </pc:spChg>
      </pc:sldChg>
      <pc:sldChg chg="addSp delSp modSp add">
        <pc:chgData name="Alfonso Murrieta" userId="ed04cdd880da1b0a" providerId="LiveId" clId="{1F8B8032-FCA9-4281-8411-5D07B95D9F80}" dt="2019-03-01T22:40:33.210" v="1732" actId="20577"/>
        <pc:sldMkLst>
          <pc:docMk/>
          <pc:sldMk cId="3888137969" sldId="270"/>
        </pc:sldMkLst>
        <pc:spChg chg="mod">
          <ac:chgData name="Alfonso Murrieta" userId="ed04cdd880da1b0a" providerId="LiveId" clId="{1F8B8032-FCA9-4281-8411-5D07B95D9F80}" dt="2019-03-01T21:56:42.618" v="1190" actId="14100"/>
          <ac:spMkLst>
            <pc:docMk/>
            <pc:sldMk cId="3888137969" sldId="270"/>
            <ac:spMk id="2" creationId="{78BE4199-CCEB-4BD9-A4C4-C4A84ABE74DC}"/>
          </ac:spMkLst>
        </pc:spChg>
        <pc:spChg chg="add del mod">
          <ac:chgData name="Alfonso Murrieta" userId="ed04cdd880da1b0a" providerId="LiveId" clId="{1F8B8032-FCA9-4281-8411-5D07B95D9F80}" dt="2019-03-01T22:29:20.526" v="1696" actId="478"/>
          <ac:spMkLst>
            <pc:docMk/>
            <pc:sldMk cId="3888137969" sldId="270"/>
            <ac:spMk id="3" creationId="{A3A8D474-6D15-4F5F-BFF2-059896F5C9F0}"/>
          </ac:spMkLst>
        </pc:spChg>
        <pc:spChg chg="add mod">
          <ac:chgData name="Alfonso Murrieta" userId="ed04cdd880da1b0a" providerId="LiveId" clId="{1F8B8032-FCA9-4281-8411-5D07B95D9F80}" dt="2019-03-01T22:40:33.210" v="1732" actId="20577"/>
          <ac:spMkLst>
            <pc:docMk/>
            <pc:sldMk cId="3888137969" sldId="270"/>
            <ac:spMk id="4" creationId="{2121F1CD-29B6-4C0A-A891-243BADAF2453}"/>
          </ac:spMkLst>
        </pc:spChg>
        <pc:picChg chg="add mod">
          <ac:chgData name="Alfonso Murrieta" userId="ed04cdd880da1b0a" providerId="LiveId" clId="{1F8B8032-FCA9-4281-8411-5D07B95D9F80}" dt="2019-03-01T22:40:28.997" v="1730" actId="1076"/>
          <ac:picMkLst>
            <pc:docMk/>
            <pc:sldMk cId="3888137969" sldId="270"/>
            <ac:picMk id="5" creationId="{1CF586A1-43FA-4ABC-8BD6-884E59A6C695}"/>
          </ac:picMkLst>
        </pc:picChg>
      </pc:sldChg>
      <pc:sldChg chg="addSp delSp modSp add">
        <pc:chgData name="Alfonso Murrieta" userId="ed04cdd880da1b0a" providerId="LiveId" clId="{1F8B8032-FCA9-4281-8411-5D07B95D9F80}" dt="2019-03-01T22:27:39.992" v="1671"/>
        <pc:sldMkLst>
          <pc:docMk/>
          <pc:sldMk cId="2063849029" sldId="273"/>
        </pc:sldMkLst>
        <pc:spChg chg="mod">
          <ac:chgData name="Alfonso Murrieta" userId="ed04cdd880da1b0a" providerId="LiveId" clId="{1F8B8032-FCA9-4281-8411-5D07B95D9F80}" dt="2019-03-01T22:27:32.899" v="1669" actId="1076"/>
          <ac:spMkLst>
            <pc:docMk/>
            <pc:sldMk cId="2063849029" sldId="273"/>
            <ac:spMk id="2" creationId="{B9551EC9-4BDB-4864-9B7A-EBDB8E626CC4}"/>
          </ac:spMkLst>
        </pc:spChg>
        <pc:spChg chg="del">
          <ac:chgData name="Alfonso Murrieta" userId="ed04cdd880da1b0a" providerId="LiveId" clId="{1F8B8032-FCA9-4281-8411-5D07B95D9F80}" dt="2019-03-01T22:27:24.796" v="1662" actId="478"/>
          <ac:spMkLst>
            <pc:docMk/>
            <pc:sldMk cId="2063849029" sldId="273"/>
            <ac:spMk id="3" creationId="{B90163F1-85C5-4C19-9986-9DDDE126F9AB}"/>
          </ac:spMkLst>
        </pc:spChg>
        <pc:picChg chg="add del">
          <ac:chgData name="Alfonso Murrieta" userId="ed04cdd880da1b0a" providerId="LiveId" clId="{1F8B8032-FCA9-4281-8411-5D07B95D9F80}" dt="2019-03-01T22:27:39.992" v="1671"/>
          <ac:picMkLst>
            <pc:docMk/>
            <pc:sldMk cId="2063849029" sldId="273"/>
            <ac:picMk id="4" creationId="{C5D3590E-ECE6-49FC-A232-283AD3813206}"/>
          </ac:picMkLst>
        </pc:picChg>
      </pc:sldChg>
      <pc:sldChg chg="modSp add ord">
        <pc:chgData name="Alfonso Murrieta" userId="ed04cdd880da1b0a" providerId="LiveId" clId="{1F8B8032-FCA9-4281-8411-5D07B95D9F80}" dt="2019-03-01T22:27:56.425" v="1687" actId="14100"/>
        <pc:sldMkLst>
          <pc:docMk/>
          <pc:sldMk cId="3625976949" sldId="274"/>
        </pc:sldMkLst>
        <pc:spChg chg="mod">
          <ac:chgData name="Alfonso Murrieta" userId="ed04cdd880da1b0a" providerId="LiveId" clId="{1F8B8032-FCA9-4281-8411-5D07B95D9F80}" dt="2019-03-01T22:27:56.425" v="1687" actId="14100"/>
          <ac:spMkLst>
            <pc:docMk/>
            <pc:sldMk cId="3625976949" sldId="274"/>
            <ac:spMk id="2" creationId="{B9551EC9-4BDB-4864-9B7A-EBDB8E626CC4}"/>
          </ac:spMkLst>
        </pc:spChg>
      </pc:sldChg>
      <pc:sldChg chg="addSp delSp modSp add">
        <pc:chgData name="Alfonso Murrieta" userId="ed04cdd880da1b0a" providerId="LiveId" clId="{1F8B8032-FCA9-4281-8411-5D07B95D9F80}" dt="2019-03-01T23:04:38.232" v="1962" actId="1076"/>
        <pc:sldMkLst>
          <pc:docMk/>
          <pc:sldMk cId="1282092877" sldId="275"/>
        </pc:sldMkLst>
        <pc:spChg chg="mod">
          <ac:chgData name="Alfonso Murrieta" userId="ed04cdd880da1b0a" providerId="LiveId" clId="{1F8B8032-FCA9-4281-8411-5D07B95D9F80}" dt="2019-03-01T23:04:38.232" v="1962" actId="1076"/>
          <ac:spMkLst>
            <pc:docMk/>
            <pc:sldMk cId="1282092877" sldId="275"/>
            <ac:spMk id="2" creationId="{FE2D8621-0E6D-4001-8189-EBC9C6E9E0BA}"/>
          </ac:spMkLst>
        </pc:spChg>
        <pc:spChg chg="del">
          <ac:chgData name="Alfonso Murrieta" userId="ed04cdd880da1b0a" providerId="LiveId" clId="{1F8B8032-FCA9-4281-8411-5D07B95D9F80}" dt="2019-03-01T22:42:04.796" v="1780" actId="478"/>
          <ac:spMkLst>
            <pc:docMk/>
            <pc:sldMk cId="1282092877" sldId="275"/>
            <ac:spMk id="3" creationId="{A07A759C-6382-47AF-ACD3-9AF1B84FD58B}"/>
          </ac:spMkLst>
        </pc:spChg>
        <pc:spChg chg="add mod">
          <ac:chgData name="Alfonso Murrieta" userId="ed04cdd880da1b0a" providerId="LiveId" clId="{1F8B8032-FCA9-4281-8411-5D07B95D9F80}" dt="2019-03-01T23:04:24.135" v="1959" actId="14100"/>
          <ac:spMkLst>
            <pc:docMk/>
            <pc:sldMk cId="1282092877" sldId="275"/>
            <ac:spMk id="5" creationId="{DAC4AFF9-D9BE-440C-999D-48304A7EBE29}"/>
          </ac:spMkLst>
        </pc:spChg>
        <pc:picChg chg="add mod">
          <ac:chgData name="Alfonso Murrieta" userId="ed04cdd880da1b0a" providerId="LiveId" clId="{1F8B8032-FCA9-4281-8411-5D07B95D9F80}" dt="2019-03-01T23:04:27.955" v="1960" actId="1076"/>
          <ac:picMkLst>
            <pc:docMk/>
            <pc:sldMk cId="1282092877" sldId="275"/>
            <ac:picMk id="4" creationId="{4830D151-A7AF-4761-9190-14E5752B74A5}"/>
          </ac:picMkLst>
        </pc:picChg>
      </pc:sldChg>
      <pc:sldChg chg="addSp delSp modSp add">
        <pc:chgData name="Alfonso Murrieta" userId="ed04cdd880da1b0a" providerId="LiveId" clId="{1F8B8032-FCA9-4281-8411-5D07B95D9F80}" dt="2019-03-01T22:52:48.137" v="1952" actId="20577"/>
        <pc:sldMkLst>
          <pc:docMk/>
          <pc:sldMk cId="235193380" sldId="276"/>
        </pc:sldMkLst>
        <pc:spChg chg="mod">
          <ac:chgData name="Alfonso Murrieta" userId="ed04cdd880da1b0a" providerId="LiveId" clId="{1F8B8032-FCA9-4281-8411-5D07B95D9F80}" dt="2019-03-01T22:41:42.092" v="1779" actId="20577"/>
          <ac:spMkLst>
            <pc:docMk/>
            <pc:sldMk cId="235193380" sldId="276"/>
            <ac:spMk id="2" creationId="{FE2D8621-0E6D-4001-8189-EBC9C6E9E0BA}"/>
          </ac:spMkLst>
        </pc:spChg>
        <pc:spChg chg="del">
          <ac:chgData name="Alfonso Murrieta" userId="ed04cdd880da1b0a" providerId="LiveId" clId="{1F8B8032-FCA9-4281-8411-5D07B95D9F80}" dt="2019-03-01T22:42:10.757" v="1783" actId="478"/>
          <ac:spMkLst>
            <pc:docMk/>
            <pc:sldMk cId="235193380" sldId="276"/>
            <ac:spMk id="3" creationId="{A07A759C-6382-47AF-ACD3-9AF1B84FD58B}"/>
          </ac:spMkLst>
        </pc:spChg>
        <pc:spChg chg="add del mod">
          <ac:chgData name="Alfonso Murrieta" userId="ed04cdd880da1b0a" providerId="LiveId" clId="{1F8B8032-FCA9-4281-8411-5D07B95D9F80}" dt="2019-03-01T22:50:44.959" v="1845" actId="478"/>
          <ac:spMkLst>
            <pc:docMk/>
            <pc:sldMk cId="235193380" sldId="276"/>
            <ac:spMk id="6" creationId="{F8BDA57E-C992-447B-917E-1656CBFFCB97}"/>
          </ac:spMkLst>
        </pc:spChg>
        <pc:spChg chg="add mod">
          <ac:chgData name="Alfonso Murrieta" userId="ed04cdd880da1b0a" providerId="LiveId" clId="{1F8B8032-FCA9-4281-8411-5D07B95D9F80}" dt="2019-03-01T22:52:48.137" v="1952" actId="20577"/>
          <ac:spMkLst>
            <pc:docMk/>
            <pc:sldMk cId="235193380" sldId="276"/>
            <ac:spMk id="7" creationId="{CF389663-B726-45EE-B5E7-883129108CEB}"/>
          </ac:spMkLst>
        </pc:spChg>
        <pc:picChg chg="add mod">
          <ac:chgData name="Alfonso Murrieta" userId="ed04cdd880da1b0a" providerId="LiveId" clId="{1F8B8032-FCA9-4281-8411-5D07B95D9F80}" dt="2019-03-01T22:50:00.379" v="1840" actId="1076"/>
          <ac:picMkLst>
            <pc:docMk/>
            <pc:sldMk cId="235193380" sldId="276"/>
            <ac:picMk id="4" creationId="{904DFE48-684F-4CF8-86A3-6C09C37313C3}"/>
          </ac:picMkLst>
        </pc:picChg>
        <pc:picChg chg="add mod">
          <ac:chgData name="Alfonso Murrieta" userId="ed04cdd880da1b0a" providerId="LiveId" clId="{1F8B8032-FCA9-4281-8411-5D07B95D9F80}" dt="2019-03-01T22:50:04.277" v="1842" actId="1076"/>
          <ac:picMkLst>
            <pc:docMk/>
            <pc:sldMk cId="235193380" sldId="276"/>
            <ac:picMk id="5" creationId="{A903A495-C8BC-469F-B4C1-6891449FAF22}"/>
          </ac:picMkLst>
        </pc:picChg>
      </pc:sldChg>
    </pc:docChg>
  </pc:docChgLst>
  <pc:docChgLst>
    <pc:chgData name="Alfonso Murrieta" userId="ed04cdd880da1b0a" providerId="LiveId" clId="{6970580B-EE78-4304-8D7A-5878BF34F881}"/>
    <pc:docChg chg="modSld">
      <pc:chgData name="Alfonso Murrieta" userId="ed04cdd880da1b0a" providerId="LiveId" clId="{6970580B-EE78-4304-8D7A-5878BF34F881}" dt="2019-03-03T22:40:46.075" v="91" actId="114"/>
      <pc:docMkLst>
        <pc:docMk/>
      </pc:docMkLst>
      <pc:sldChg chg="modTransition modNotesTx">
        <pc:chgData name="Alfonso Murrieta" userId="ed04cdd880da1b0a" providerId="LiveId" clId="{6970580B-EE78-4304-8D7A-5878BF34F881}" dt="2019-03-03T22:31:20.958" v="16" actId="20577"/>
        <pc:sldMkLst>
          <pc:docMk/>
          <pc:sldMk cId="1332291891" sldId="257"/>
        </pc:sldMkLst>
      </pc:sldChg>
      <pc:sldChg chg="modTransition modNotesTx">
        <pc:chgData name="Alfonso Murrieta" userId="ed04cdd880da1b0a" providerId="LiveId" clId="{6970580B-EE78-4304-8D7A-5878BF34F881}" dt="2019-03-03T22:31:40.925" v="29" actId="20577"/>
        <pc:sldMkLst>
          <pc:docMk/>
          <pc:sldMk cId="1405850135" sldId="263"/>
        </pc:sldMkLst>
      </pc:sldChg>
      <pc:sldChg chg="modSp modTransition modNotesTx">
        <pc:chgData name="Alfonso Murrieta" userId="ed04cdd880da1b0a" providerId="LiveId" clId="{6970580B-EE78-4304-8D7A-5878BF34F881}" dt="2019-03-03T22:33:48.071" v="68" actId="20577"/>
        <pc:sldMkLst>
          <pc:docMk/>
          <pc:sldMk cId="4001307778" sldId="264"/>
        </pc:sldMkLst>
        <pc:spChg chg="mod">
          <ac:chgData name="Alfonso Murrieta" userId="ed04cdd880da1b0a" providerId="LiveId" clId="{6970580B-EE78-4304-8D7A-5878BF34F881}" dt="2019-03-03T22:32:22.182" v="45" actId="207"/>
          <ac:spMkLst>
            <pc:docMk/>
            <pc:sldMk cId="4001307778" sldId="264"/>
            <ac:spMk id="3" creationId="{34CE689C-A145-4BDB-BD7B-C6BDE0BD88D1}"/>
          </ac:spMkLst>
        </pc:spChg>
        <pc:picChg chg="mod">
          <ac:chgData name="Alfonso Murrieta" userId="ed04cdd880da1b0a" providerId="LiveId" clId="{6970580B-EE78-4304-8D7A-5878BF34F881}" dt="2019-03-03T22:30:20.341" v="2" actId="1076"/>
          <ac:picMkLst>
            <pc:docMk/>
            <pc:sldMk cId="4001307778" sldId="264"/>
            <ac:picMk id="4" creationId="{5344191C-811A-400D-A722-BF59E0F92CEC}"/>
          </ac:picMkLst>
        </pc:picChg>
        <pc:picChg chg="mod">
          <ac:chgData name="Alfonso Murrieta" userId="ed04cdd880da1b0a" providerId="LiveId" clId="{6970580B-EE78-4304-8D7A-5878BF34F881}" dt="2019-03-03T22:30:20.341" v="2" actId="1076"/>
          <ac:picMkLst>
            <pc:docMk/>
            <pc:sldMk cId="4001307778" sldId="264"/>
            <ac:picMk id="5" creationId="{922463F7-C9AC-435F-A1DD-953C691F128F}"/>
          </ac:picMkLst>
        </pc:picChg>
        <pc:picChg chg="mod">
          <ac:chgData name="Alfonso Murrieta" userId="ed04cdd880da1b0a" providerId="LiveId" clId="{6970580B-EE78-4304-8D7A-5878BF34F881}" dt="2019-03-03T22:30:20.341" v="2" actId="1076"/>
          <ac:picMkLst>
            <pc:docMk/>
            <pc:sldMk cId="4001307778" sldId="264"/>
            <ac:picMk id="6" creationId="{4FC8CB91-4A7B-4DB1-AF52-BB66F0EA33FC}"/>
          </ac:picMkLst>
        </pc:picChg>
      </pc:sldChg>
      <pc:sldChg chg="modSp modTransition modNotesTx">
        <pc:chgData name="Alfonso Murrieta" userId="ed04cdd880da1b0a" providerId="LiveId" clId="{6970580B-EE78-4304-8D7A-5878BF34F881}" dt="2019-03-03T22:33:34.530" v="61" actId="20577"/>
        <pc:sldMkLst>
          <pc:docMk/>
          <pc:sldMk cId="3156607577" sldId="265"/>
        </pc:sldMkLst>
        <pc:spChg chg="mod">
          <ac:chgData name="Alfonso Murrieta" userId="ed04cdd880da1b0a" providerId="LiveId" clId="{6970580B-EE78-4304-8D7A-5878BF34F881}" dt="2019-03-03T22:32:39.910" v="46" actId="207"/>
          <ac:spMkLst>
            <pc:docMk/>
            <pc:sldMk cId="3156607577" sldId="265"/>
            <ac:spMk id="4" creationId="{60502CB1-51EC-4F50-9F9C-396270DFD5B2}"/>
          </ac:spMkLst>
        </pc:spChg>
        <pc:spChg chg="mod">
          <ac:chgData name="Alfonso Murrieta" userId="ed04cdd880da1b0a" providerId="LiveId" clId="{6970580B-EE78-4304-8D7A-5878BF34F881}" dt="2019-03-03T22:32:57.366" v="47" actId="947"/>
          <ac:spMkLst>
            <pc:docMk/>
            <pc:sldMk cId="3156607577" sldId="265"/>
            <ac:spMk id="6" creationId="{DADA8B87-0F17-4A42-9E74-DD74C9707CA1}"/>
          </ac:spMkLst>
        </pc:spChg>
        <pc:picChg chg="mod">
          <ac:chgData name="Alfonso Murrieta" userId="ed04cdd880da1b0a" providerId="LiveId" clId="{6970580B-EE78-4304-8D7A-5878BF34F881}" dt="2019-03-03T22:31:03.200" v="7" actId="1076"/>
          <ac:picMkLst>
            <pc:docMk/>
            <pc:sldMk cId="3156607577" sldId="265"/>
            <ac:picMk id="7" creationId="{F597226B-79A9-4DA9-8B2C-66722B5380B4}"/>
          </ac:picMkLst>
        </pc:picChg>
        <pc:picChg chg="mod">
          <ac:chgData name="Alfonso Murrieta" userId="ed04cdd880da1b0a" providerId="LiveId" clId="{6970580B-EE78-4304-8D7A-5878BF34F881}" dt="2019-03-03T22:31:05.162" v="8" actId="1076"/>
          <ac:picMkLst>
            <pc:docMk/>
            <pc:sldMk cId="3156607577" sldId="265"/>
            <ac:picMk id="8" creationId="{13959248-9B54-4FEB-9A76-6121CC918C9F}"/>
          </ac:picMkLst>
        </pc:picChg>
      </pc:sldChg>
      <pc:sldChg chg="modSp modTransition modNotesTx">
        <pc:chgData name="Alfonso Murrieta" userId="ed04cdd880da1b0a" providerId="LiveId" clId="{6970580B-EE78-4304-8D7A-5878BF34F881}" dt="2019-03-03T22:40:46.075" v="91" actId="114"/>
        <pc:sldMkLst>
          <pc:docMk/>
          <pc:sldMk cId="406304221" sldId="266"/>
        </pc:sldMkLst>
        <pc:spChg chg="mod">
          <ac:chgData name="Alfonso Murrieta" userId="ed04cdd880da1b0a" providerId="LiveId" clId="{6970580B-EE78-4304-8D7A-5878BF34F881}" dt="2019-03-03T22:40:46.075" v="91" actId="114"/>
          <ac:spMkLst>
            <pc:docMk/>
            <pc:sldMk cId="406304221" sldId="266"/>
            <ac:spMk id="4" creationId="{A6AFED3C-B4FD-4E41-8753-06DC771E6F91}"/>
          </ac:spMkLst>
        </pc:spChg>
      </pc:sldChg>
      <pc:sldChg chg="modSp modTransition">
        <pc:chgData name="Alfonso Murrieta" userId="ed04cdd880da1b0a" providerId="LiveId" clId="{6970580B-EE78-4304-8D7A-5878BF34F881}" dt="2019-03-03T22:37:22.067" v="89" actId="20577"/>
        <pc:sldMkLst>
          <pc:docMk/>
          <pc:sldMk cId="198464505" sldId="267"/>
        </pc:sldMkLst>
        <pc:spChg chg="mod">
          <ac:chgData name="Alfonso Murrieta" userId="ed04cdd880da1b0a" providerId="LiveId" clId="{6970580B-EE78-4304-8D7A-5878BF34F881}" dt="2019-03-03T22:37:22.067" v="89" actId="20577"/>
          <ac:spMkLst>
            <pc:docMk/>
            <pc:sldMk cId="198464505" sldId="267"/>
            <ac:spMk id="3" creationId="{CBDBB0DE-AA87-4BA0-AF7E-476EC3C7F198}"/>
          </ac:spMkLst>
        </pc:spChg>
      </pc:sldChg>
      <pc:sldChg chg="modTransition">
        <pc:chgData name="Alfonso Murrieta" userId="ed04cdd880da1b0a" providerId="LiveId" clId="{6970580B-EE78-4304-8D7A-5878BF34F881}" dt="2019-03-03T22:30:42.627" v="6"/>
        <pc:sldMkLst>
          <pc:docMk/>
          <pc:sldMk cId="2237432139" sldId="268"/>
        </pc:sldMkLst>
      </pc:sldChg>
      <pc:sldChg chg="modSp modTransition modNotesTx">
        <pc:chgData name="Alfonso Murrieta" userId="ed04cdd880da1b0a" providerId="LiveId" clId="{6970580B-EE78-4304-8D7A-5878BF34F881}" dt="2019-03-03T22:34:12.327" v="75" actId="20577"/>
        <pc:sldMkLst>
          <pc:docMk/>
          <pc:sldMk cId="4126486239" sldId="269"/>
        </pc:sldMkLst>
        <pc:spChg chg="mod">
          <ac:chgData name="Alfonso Murrieta" userId="ed04cdd880da1b0a" providerId="LiveId" clId="{6970580B-EE78-4304-8D7A-5878BF34F881}" dt="2019-03-03T22:34:08.110" v="69" actId="207"/>
          <ac:spMkLst>
            <pc:docMk/>
            <pc:sldMk cId="4126486239" sldId="269"/>
            <ac:spMk id="2" creationId="{78BE4199-CCEB-4BD9-A4C4-C4A84ABE74DC}"/>
          </ac:spMkLst>
        </pc:spChg>
      </pc:sldChg>
      <pc:sldChg chg="modSp modTransition">
        <pc:chgData name="Alfonso Murrieta" userId="ed04cdd880da1b0a" providerId="LiveId" clId="{6970580B-EE78-4304-8D7A-5878BF34F881}" dt="2019-03-03T22:35:15.827" v="85" actId="207"/>
        <pc:sldMkLst>
          <pc:docMk/>
          <pc:sldMk cId="3888137969" sldId="270"/>
        </pc:sldMkLst>
        <pc:spChg chg="mod">
          <ac:chgData name="Alfonso Murrieta" userId="ed04cdd880da1b0a" providerId="LiveId" clId="{6970580B-EE78-4304-8D7A-5878BF34F881}" dt="2019-03-03T22:35:15.827" v="85" actId="207"/>
          <ac:spMkLst>
            <pc:docMk/>
            <pc:sldMk cId="3888137969" sldId="270"/>
            <ac:spMk id="4" creationId="{2121F1CD-29B6-4C0A-A891-243BADAF2453}"/>
          </ac:spMkLst>
        </pc:spChg>
      </pc:sldChg>
      <pc:sldChg chg="modTransition modNotesTx">
        <pc:chgData name="Alfonso Murrieta" userId="ed04cdd880da1b0a" providerId="LiveId" clId="{6970580B-EE78-4304-8D7A-5878BF34F881}" dt="2019-03-03T22:33:30.383" v="54" actId="20577"/>
        <pc:sldMkLst>
          <pc:docMk/>
          <pc:sldMk cId="2063849029" sldId="273"/>
        </pc:sldMkLst>
      </pc:sldChg>
      <pc:sldChg chg="modTransition">
        <pc:chgData name="Alfonso Murrieta" userId="ed04cdd880da1b0a" providerId="LiveId" clId="{6970580B-EE78-4304-8D7A-5878BF34F881}" dt="2019-03-03T22:30:42.627" v="6"/>
        <pc:sldMkLst>
          <pc:docMk/>
          <pc:sldMk cId="3625976949" sldId="274"/>
        </pc:sldMkLst>
      </pc:sldChg>
      <pc:sldChg chg="modSp modTransition">
        <pc:chgData name="Alfonso Murrieta" userId="ed04cdd880da1b0a" providerId="LiveId" clId="{6970580B-EE78-4304-8D7A-5878BF34F881}" dt="2019-03-03T22:36:04.300" v="87" actId="207"/>
        <pc:sldMkLst>
          <pc:docMk/>
          <pc:sldMk cId="1282092877" sldId="275"/>
        </pc:sldMkLst>
        <pc:spChg chg="mod">
          <ac:chgData name="Alfonso Murrieta" userId="ed04cdd880da1b0a" providerId="LiveId" clId="{6970580B-EE78-4304-8D7A-5878BF34F881}" dt="2019-03-03T22:36:04.300" v="87" actId="207"/>
          <ac:spMkLst>
            <pc:docMk/>
            <pc:sldMk cId="1282092877" sldId="275"/>
            <ac:spMk id="5" creationId="{DAC4AFF9-D9BE-440C-999D-48304A7EBE29}"/>
          </ac:spMkLst>
        </pc:spChg>
      </pc:sldChg>
      <pc:sldChg chg="modSp modTransition">
        <pc:chgData name="Alfonso Murrieta" userId="ed04cdd880da1b0a" providerId="LiveId" clId="{6970580B-EE78-4304-8D7A-5878BF34F881}" dt="2019-03-03T22:37:36.673" v="90" actId="1076"/>
        <pc:sldMkLst>
          <pc:docMk/>
          <pc:sldMk cId="235193380" sldId="276"/>
        </pc:sldMkLst>
        <pc:spChg chg="mod">
          <ac:chgData name="Alfonso Murrieta" userId="ed04cdd880da1b0a" providerId="LiveId" clId="{6970580B-EE78-4304-8D7A-5878BF34F881}" dt="2019-03-03T22:36:20.926" v="88" actId="207"/>
          <ac:spMkLst>
            <pc:docMk/>
            <pc:sldMk cId="235193380" sldId="276"/>
            <ac:spMk id="7" creationId="{CF389663-B726-45EE-B5E7-883129108CEB}"/>
          </ac:spMkLst>
        </pc:spChg>
        <pc:picChg chg="mod">
          <ac:chgData name="Alfonso Murrieta" userId="ed04cdd880da1b0a" providerId="LiveId" clId="{6970580B-EE78-4304-8D7A-5878BF34F881}" dt="2019-03-03T22:37:36.673" v="90" actId="1076"/>
          <ac:picMkLst>
            <pc:docMk/>
            <pc:sldMk cId="235193380" sldId="276"/>
            <ac:picMk id="4" creationId="{904DFE48-684F-4CF8-86A3-6C09C37313C3}"/>
          </ac:picMkLst>
        </pc:picChg>
        <pc:picChg chg="mod">
          <ac:chgData name="Alfonso Murrieta" userId="ed04cdd880da1b0a" providerId="LiveId" clId="{6970580B-EE78-4304-8D7A-5878BF34F881}" dt="2019-03-03T22:37:36.673" v="90" actId="1076"/>
          <ac:picMkLst>
            <pc:docMk/>
            <pc:sldMk cId="235193380" sldId="276"/>
            <ac:picMk id="5" creationId="{A903A495-C8BC-469F-B4C1-6891449FAF22}"/>
          </ac:picMkLst>
        </pc:picChg>
      </pc:sldChg>
    </pc:docChg>
  </pc:docChgLst>
  <pc:docChgLst>
    <pc:chgData userId="ed04cdd880da1b0a" providerId="LiveId" clId="{721AF4A6-652D-480B-91B7-DA0039B05084}"/>
    <pc:docChg chg="custSel addSld modSld sldOrd">
      <pc:chgData name="" userId="ed04cdd880da1b0a" providerId="LiveId" clId="{721AF4A6-652D-480B-91B7-DA0039B05084}" dt="2019-03-04T02:08:53.729" v="979" actId="20577"/>
      <pc:docMkLst>
        <pc:docMk/>
      </pc:docMkLst>
      <pc:sldChg chg="addSp delSp modSp">
        <pc:chgData name="" userId="ed04cdd880da1b0a" providerId="LiveId" clId="{721AF4A6-652D-480B-91B7-DA0039B05084}" dt="2019-03-04T02:01:20.769" v="934" actId="207"/>
        <pc:sldMkLst>
          <pc:docMk/>
          <pc:sldMk cId="406304221" sldId="266"/>
        </pc:sldMkLst>
        <pc:spChg chg="mod">
          <ac:chgData name="" userId="ed04cdd880da1b0a" providerId="LiveId" clId="{721AF4A6-652D-480B-91B7-DA0039B05084}" dt="2019-03-04T02:01:20.769" v="934" actId="207"/>
          <ac:spMkLst>
            <pc:docMk/>
            <pc:sldMk cId="406304221" sldId="266"/>
            <ac:spMk id="3" creationId="{85BEC297-1C05-4FAC-B634-9E45B87CB689}"/>
          </ac:spMkLst>
        </pc:spChg>
        <pc:spChg chg="mod">
          <ac:chgData name="" userId="ed04cdd880da1b0a" providerId="LiveId" clId="{721AF4A6-652D-480B-91B7-DA0039B05084}" dt="2019-03-04T01:58:40.723" v="888" actId="207"/>
          <ac:spMkLst>
            <pc:docMk/>
            <pc:sldMk cId="406304221" sldId="266"/>
            <ac:spMk id="7" creationId="{256920E4-0FC9-4FBA-9122-AA22D1506BAA}"/>
          </ac:spMkLst>
        </pc:spChg>
        <pc:spChg chg="del">
          <ac:chgData name="" userId="ed04cdd880da1b0a" providerId="LiveId" clId="{721AF4A6-652D-480B-91B7-DA0039B05084}" dt="2019-03-04T01:58:15.928" v="877" actId="478"/>
          <ac:spMkLst>
            <pc:docMk/>
            <pc:sldMk cId="406304221" sldId="266"/>
            <ac:spMk id="11" creationId="{D2AA5EA2-A09A-4B5B-BF18-45CFA1B3DA00}"/>
          </ac:spMkLst>
        </pc:spChg>
        <pc:spChg chg="mod">
          <ac:chgData name="" userId="ed04cdd880da1b0a" providerId="LiveId" clId="{721AF4A6-652D-480B-91B7-DA0039B05084}" dt="2019-03-04T01:58:48.785" v="889" actId="1076"/>
          <ac:spMkLst>
            <pc:docMk/>
            <pc:sldMk cId="406304221" sldId="266"/>
            <ac:spMk id="12" creationId="{2C580DD3-1D6E-4930-8348-6EF39BD309B3}"/>
          </ac:spMkLst>
        </pc:spChg>
        <pc:spChg chg="add mod">
          <ac:chgData name="" userId="ed04cdd880da1b0a" providerId="LiveId" clId="{721AF4A6-652D-480B-91B7-DA0039B05084}" dt="2019-03-04T01:59:33.282" v="925" actId="20577"/>
          <ac:spMkLst>
            <pc:docMk/>
            <pc:sldMk cId="406304221" sldId="266"/>
            <ac:spMk id="13" creationId="{210A6911-7ECA-4CBB-9CCD-565142A03153}"/>
          </ac:spMkLst>
        </pc:spChg>
      </pc:sldChg>
      <pc:sldChg chg="modNotesTx">
        <pc:chgData name="" userId="ed04cdd880da1b0a" providerId="LiveId" clId="{721AF4A6-652D-480B-91B7-DA0039B05084}" dt="2019-03-04T02:07:43.821" v="947" actId="20577"/>
        <pc:sldMkLst>
          <pc:docMk/>
          <pc:sldMk cId="198464505" sldId="267"/>
        </pc:sldMkLst>
      </pc:sldChg>
      <pc:sldChg chg="modNotesTx">
        <pc:chgData name="" userId="ed04cdd880da1b0a" providerId="LiveId" clId="{721AF4A6-652D-480B-91B7-DA0039B05084}" dt="2019-03-04T02:08:53.729" v="979" actId="20577"/>
        <pc:sldMkLst>
          <pc:docMk/>
          <pc:sldMk cId="2237432139" sldId="268"/>
        </pc:sldMkLst>
      </pc:sldChg>
      <pc:sldChg chg="modSp">
        <pc:chgData name="" userId="ed04cdd880da1b0a" providerId="LiveId" clId="{721AF4A6-652D-480B-91B7-DA0039B05084}" dt="2019-03-04T02:01:13.192" v="933" actId="207"/>
        <pc:sldMkLst>
          <pc:docMk/>
          <pc:sldMk cId="4126486239" sldId="269"/>
        </pc:sldMkLst>
        <pc:spChg chg="mod">
          <ac:chgData name="" userId="ed04cdd880da1b0a" providerId="LiveId" clId="{721AF4A6-652D-480B-91B7-DA0039B05084}" dt="2019-03-04T02:00:44.397" v="930" actId="20577"/>
          <ac:spMkLst>
            <pc:docMk/>
            <pc:sldMk cId="4126486239" sldId="269"/>
            <ac:spMk id="3" creationId="{B998531D-1775-4B3C-9B0D-77A9E68F5C07}"/>
          </ac:spMkLst>
        </pc:spChg>
        <pc:spChg chg="mod">
          <ac:chgData name="" userId="ed04cdd880da1b0a" providerId="LiveId" clId="{721AF4A6-652D-480B-91B7-DA0039B05084}" dt="2019-03-04T02:01:07.067" v="932" actId="207"/>
          <ac:spMkLst>
            <pc:docMk/>
            <pc:sldMk cId="4126486239" sldId="269"/>
            <ac:spMk id="7" creationId="{129FD354-2F33-4BC5-920E-75127F0DB6D9}"/>
          </ac:spMkLst>
        </pc:spChg>
        <pc:spChg chg="mod">
          <ac:chgData name="" userId="ed04cdd880da1b0a" providerId="LiveId" clId="{721AF4A6-652D-480B-91B7-DA0039B05084}" dt="2019-03-04T02:01:13.192" v="933" actId="207"/>
          <ac:spMkLst>
            <pc:docMk/>
            <pc:sldMk cId="4126486239" sldId="269"/>
            <ac:spMk id="8" creationId="{E7185362-3B63-4806-A4D1-3D1CFA9A6EFC}"/>
          </ac:spMkLst>
        </pc:spChg>
        <pc:spChg chg="mod">
          <ac:chgData name="" userId="ed04cdd880da1b0a" providerId="LiveId" clId="{721AF4A6-652D-480B-91B7-DA0039B05084}" dt="2019-03-04T01:57:49.414" v="873" actId="12789"/>
          <ac:spMkLst>
            <pc:docMk/>
            <pc:sldMk cId="4126486239" sldId="269"/>
            <ac:spMk id="9" creationId="{2E93FB7F-0A0E-4A69-9C60-E6CB0ACFA02E}"/>
          </ac:spMkLst>
        </pc:spChg>
        <pc:spChg chg="mod">
          <ac:chgData name="" userId="ed04cdd880da1b0a" providerId="LiveId" clId="{721AF4A6-652D-480B-91B7-DA0039B05084}" dt="2019-03-04T02:00:54.427" v="931" actId="207"/>
          <ac:spMkLst>
            <pc:docMk/>
            <pc:sldMk cId="4126486239" sldId="269"/>
            <ac:spMk id="10" creationId="{1CDAEAD1-000E-4ED2-963A-C21AB783D589}"/>
          </ac:spMkLst>
        </pc:spChg>
        <pc:spChg chg="mod">
          <ac:chgData name="" userId="ed04cdd880da1b0a" providerId="LiveId" clId="{721AF4A6-652D-480B-91B7-DA0039B05084}" dt="2019-03-04T01:57:49.414" v="873" actId="12789"/>
          <ac:spMkLst>
            <pc:docMk/>
            <pc:sldMk cId="4126486239" sldId="269"/>
            <ac:spMk id="11" creationId="{768AC541-CE06-401D-A23D-82FDA9C97260}"/>
          </ac:spMkLst>
        </pc:spChg>
      </pc:sldChg>
      <pc:sldChg chg="modNotesTx">
        <pc:chgData name="" userId="ed04cdd880da1b0a" providerId="LiveId" clId="{721AF4A6-652D-480B-91B7-DA0039B05084}" dt="2019-03-04T00:56:24.760" v="6" actId="20577"/>
        <pc:sldMkLst>
          <pc:docMk/>
          <pc:sldMk cId="3888137969" sldId="270"/>
        </pc:sldMkLst>
      </pc:sldChg>
      <pc:sldChg chg="modNotesTx">
        <pc:chgData name="" userId="ed04cdd880da1b0a" providerId="LiveId" clId="{721AF4A6-652D-480B-91B7-DA0039B05084}" dt="2019-03-04T02:08:43.962" v="972" actId="20577"/>
        <pc:sldMkLst>
          <pc:docMk/>
          <pc:sldMk cId="3625976949" sldId="274"/>
        </pc:sldMkLst>
      </pc:sldChg>
      <pc:sldChg chg="addSp delSp">
        <pc:chgData name="" userId="ed04cdd880da1b0a" providerId="LiveId" clId="{721AF4A6-652D-480B-91B7-DA0039B05084}" dt="2019-03-04T00:56:46.617" v="8"/>
        <pc:sldMkLst>
          <pc:docMk/>
          <pc:sldMk cId="235193380" sldId="276"/>
        </pc:sldMkLst>
        <pc:spChg chg="add del">
          <ac:chgData name="" userId="ed04cdd880da1b0a" providerId="LiveId" clId="{721AF4A6-652D-480B-91B7-DA0039B05084}" dt="2019-03-04T00:56:46.617" v="8"/>
          <ac:spMkLst>
            <pc:docMk/>
            <pc:sldMk cId="235193380" sldId="276"/>
            <ac:spMk id="3" creationId="{15F4F8C1-6AD6-4EFA-8036-C29D77500C25}"/>
          </ac:spMkLst>
        </pc:spChg>
      </pc:sldChg>
      <pc:sldChg chg="addSp delSp modSp add">
        <pc:chgData name="" userId="ed04cdd880da1b0a" providerId="LiveId" clId="{721AF4A6-652D-480B-91B7-DA0039B05084}" dt="2019-03-04T01:44:39.774" v="624" actId="20577"/>
        <pc:sldMkLst>
          <pc:docMk/>
          <pc:sldMk cId="3057010017" sldId="277"/>
        </pc:sldMkLst>
        <pc:spChg chg="mod">
          <ac:chgData name="" userId="ed04cdd880da1b0a" providerId="LiveId" clId="{721AF4A6-652D-480B-91B7-DA0039B05084}" dt="2019-03-04T01:44:39.774" v="624" actId="20577"/>
          <ac:spMkLst>
            <pc:docMk/>
            <pc:sldMk cId="3057010017" sldId="277"/>
            <ac:spMk id="2" creationId="{FE2D8621-0E6D-4001-8189-EBC9C6E9E0BA}"/>
          </ac:spMkLst>
        </pc:spChg>
        <pc:spChg chg="add mod">
          <ac:chgData name="" userId="ed04cdd880da1b0a" providerId="LiveId" clId="{721AF4A6-652D-480B-91B7-DA0039B05084}" dt="2019-03-04T01:23:38.811" v="58" actId="1076"/>
          <ac:spMkLst>
            <pc:docMk/>
            <pc:sldMk cId="3057010017" sldId="277"/>
            <ac:spMk id="6" creationId="{D3FE59BF-9523-42F8-97E5-BFD7C6D6E4AF}"/>
          </ac:spMkLst>
        </pc:spChg>
        <pc:spChg chg="del">
          <ac:chgData name="" userId="ed04cdd880da1b0a" providerId="LiveId" clId="{721AF4A6-652D-480B-91B7-DA0039B05084}" dt="2019-03-04T01:22:30.129" v="12" actId="478"/>
          <ac:spMkLst>
            <pc:docMk/>
            <pc:sldMk cId="3057010017" sldId="277"/>
            <ac:spMk id="7" creationId="{CF389663-B726-45EE-B5E7-883129108CEB}"/>
          </ac:spMkLst>
        </pc:spChg>
        <pc:spChg chg="add del mod">
          <ac:chgData name="" userId="ed04cdd880da1b0a" providerId="LiveId" clId="{721AF4A6-652D-480B-91B7-DA0039B05084}" dt="2019-03-04T01:24:39.602" v="74" actId="478"/>
          <ac:spMkLst>
            <pc:docMk/>
            <pc:sldMk cId="3057010017" sldId="277"/>
            <ac:spMk id="8" creationId="{EC053CC7-B162-42E9-832B-581AFD3B0A56}"/>
          </ac:spMkLst>
        </pc:spChg>
        <pc:spChg chg="add mod">
          <ac:chgData name="" userId="ed04cdd880da1b0a" providerId="LiveId" clId="{721AF4A6-652D-480B-91B7-DA0039B05084}" dt="2019-03-04T01:30:29.689" v="199" actId="1076"/>
          <ac:spMkLst>
            <pc:docMk/>
            <pc:sldMk cId="3057010017" sldId="277"/>
            <ac:spMk id="9" creationId="{0D693830-68C2-4482-98E7-7928B9B9FB16}"/>
          </ac:spMkLst>
        </pc:spChg>
        <pc:spChg chg="add mod">
          <ac:chgData name="" userId="ed04cdd880da1b0a" providerId="LiveId" clId="{721AF4A6-652D-480B-91B7-DA0039B05084}" dt="2019-03-04T01:30:22.455" v="198" actId="1076"/>
          <ac:spMkLst>
            <pc:docMk/>
            <pc:sldMk cId="3057010017" sldId="277"/>
            <ac:spMk id="10" creationId="{7CC0E42A-C1EC-426A-9BC9-7F64C941EF76}"/>
          </ac:spMkLst>
        </pc:spChg>
        <pc:spChg chg="add mod">
          <ac:chgData name="" userId="ed04cdd880da1b0a" providerId="LiveId" clId="{721AF4A6-652D-480B-91B7-DA0039B05084}" dt="2019-03-04T01:30:18.315" v="197" actId="1076"/>
          <ac:spMkLst>
            <pc:docMk/>
            <pc:sldMk cId="3057010017" sldId="277"/>
            <ac:spMk id="11" creationId="{CB39396B-5416-4B17-951C-59F98DF51449}"/>
          </ac:spMkLst>
        </pc:spChg>
        <pc:spChg chg="add mod">
          <ac:chgData name="" userId="ed04cdd880da1b0a" providerId="LiveId" clId="{721AF4A6-652D-480B-91B7-DA0039B05084}" dt="2019-03-04T01:30:14.659" v="196" actId="1076"/>
          <ac:spMkLst>
            <pc:docMk/>
            <pc:sldMk cId="3057010017" sldId="277"/>
            <ac:spMk id="12" creationId="{A0EAF2B3-E6DA-46B3-9649-F494452DBF3B}"/>
          </ac:spMkLst>
        </pc:spChg>
        <pc:spChg chg="add del mod">
          <ac:chgData name="" userId="ed04cdd880da1b0a" providerId="LiveId" clId="{721AF4A6-652D-480B-91B7-DA0039B05084}" dt="2019-03-04T01:30:11.784" v="195" actId="478"/>
          <ac:spMkLst>
            <pc:docMk/>
            <pc:sldMk cId="3057010017" sldId="277"/>
            <ac:spMk id="13" creationId="{22B1DDCA-0D50-47F2-804C-3F9BBF3B5101}"/>
          </ac:spMkLst>
        </pc:spChg>
        <pc:picChg chg="del">
          <ac:chgData name="" userId="ed04cdd880da1b0a" providerId="LiveId" clId="{721AF4A6-652D-480B-91B7-DA0039B05084}" dt="2019-03-04T00:56:51.883" v="10" actId="478"/>
          <ac:picMkLst>
            <pc:docMk/>
            <pc:sldMk cId="3057010017" sldId="277"/>
            <ac:picMk id="4" creationId="{904DFE48-684F-4CF8-86A3-6C09C37313C3}"/>
          </ac:picMkLst>
        </pc:picChg>
        <pc:picChg chg="del">
          <ac:chgData name="" userId="ed04cdd880da1b0a" providerId="LiveId" clId="{721AF4A6-652D-480B-91B7-DA0039B05084}" dt="2019-03-04T00:56:53.601" v="11" actId="478"/>
          <ac:picMkLst>
            <pc:docMk/>
            <pc:sldMk cId="3057010017" sldId="277"/>
            <ac:picMk id="5" creationId="{A903A495-C8BC-469F-B4C1-6891449FAF22}"/>
          </ac:picMkLst>
        </pc:picChg>
      </pc:sldChg>
      <pc:sldChg chg="addSp delSp modSp add modAnim">
        <pc:chgData name="" userId="ed04cdd880da1b0a" providerId="LiveId" clId="{721AF4A6-652D-480B-91B7-DA0039B05084}" dt="2019-03-04T01:44:57.101" v="627" actId="478"/>
        <pc:sldMkLst>
          <pc:docMk/>
          <pc:sldMk cId="3142708488" sldId="278"/>
        </pc:sldMkLst>
        <pc:spChg chg="del mod">
          <ac:chgData name="" userId="ed04cdd880da1b0a" providerId="LiveId" clId="{721AF4A6-652D-480B-91B7-DA0039B05084}" dt="2019-03-04T01:44:48.461" v="625" actId="478"/>
          <ac:spMkLst>
            <pc:docMk/>
            <pc:sldMk cId="3142708488" sldId="278"/>
            <ac:spMk id="2" creationId="{FE2D8621-0E6D-4001-8189-EBC9C6E9E0BA}"/>
          </ac:spMkLst>
        </pc:spChg>
        <pc:spChg chg="add del mod">
          <ac:chgData name="" userId="ed04cdd880da1b0a" providerId="LiveId" clId="{721AF4A6-652D-480B-91B7-DA0039B05084}" dt="2019-03-04T01:44:57.101" v="627" actId="478"/>
          <ac:spMkLst>
            <pc:docMk/>
            <pc:sldMk cId="3142708488" sldId="278"/>
            <ac:spMk id="5" creationId="{A7103167-BD29-44D6-8BEF-524F85C2946C}"/>
          </ac:spMkLst>
        </pc:spChg>
        <pc:spChg chg="del">
          <ac:chgData name="" userId="ed04cdd880da1b0a" providerId="LiveId" clId="{721AF4A6-652D-480B-91B7-DA0039B05084}" dt="2019-03-04T01:30:40.688" v="200" actId="478"/>
          <ac:spMkLst>
            <pc:docMk/>
            <pc:sldMk cId="3142708488" sldId="278"/>
            <ac:spMk id="6" creationId="{D3FE59BF-9523-42F8-97E5-BFD7C6D6E4AF}"/>
          </ac:spMkLst>
        </pc:spChg>
        <pc:spChg chg="del">
          <ac:chgData name="" userId="ed04cdd880da1b0a" providerId="LiveId" clId="{721AF4A6-652D-480B-91B7-DA0039B05084}" dt="2019-03-04T01:30:40.688" v="200" actId="478"/>
          <ac:spMkLst>
            <pc:docMk/>
            <pc:sldMk cId="3142708488" sldId="278"/>
            <ac:spMk id="9" creationId="{0D693830-68C2-4482-98E7-7928B9B9FB16}"/>
          </ac:spMkLst>
        </pc:spChg>
        <pc:spChg chg="del">
          <ac:chgData name="" userId="ed04cdd880da1b0a" providerId="LiveId" clId="{721AF4A6-652D-480B-91B7-DA0039B05084}" dt="2019-03-04T01:30:40.688" v="200" actId="478"/>
          <ac:spMkLst>
            <pc:docMk/>
            <pc:sldMk cId="3142708488" sldId="278"/>
            <ac:spMk id="10" creationId="{7CC0E42A-C1EC-426A-9BC9-7F64C941EF76}"/>
          </ac:spMkLst>
        </pc:spChg>
        <pc:spChg chg="del">
          <ac:chgData name="" userId="ed04cdd880da1b0a" providerId="LiveId" clId="{721AF4A6-652D-480B-91B7-DA0039B05084}" dt="2019-03-04T01:30:40.688" v="200" actId="478"/>
          <ac:spMkLst>
            <pc:docMk/>
            <pc:sldMk cId="3142708488" sldId="278"/>
            <ac:spMk id="11" creationId="{CB39396B-5416-4B17-951C-59F98DF51449}"/>
          </ac:spMkLst>
        </pc:spChg>
        <pc:spChg chg="del">
          <ac:chgData name="" userId="ed04cdd880da1b0a" providerId="LiveId" clId="{721AF4A6-652D-480B-91B7-DA0039B05084}" dt="2019-03-04T01:30:40.688" v="200" actId="478"/>
          <ac:spMkLst>
            <pc:docMk/>
            <pc:sldMk cId="3142708488" sldId="278"/>
            <ac:spMk id="12" creationId="{A0EAF2B3-E6DA-46B3-9649-F494452DBF3B}"/>
          </ac:spMkLst>
        </pc:spChg>
        <pc:spChg chg="mod">
          <ac:chgData name="" userId="ed04cdd880da1b0a" providerId="LiveId" clId="{721AF4A6-652D-480B-91B7-DA0039B05084}" dt="2019-03-04T01:30:45.188" v="201" actId="1076"/>
          <ac:spMkLst>
            <pc:docMk/>
            <pc:sldMk cId="3142708488" sldId="278"/>
            <ac:spMk id="13" creationId="{22B1DDCA-0D50-47F2-804C-3F9BBF3B5101}"/>
          </ac:spMkLst>
        </pc:spChg>
        <pc:spChg chg="add mod">
          <ac:chgData name="" userId="ed04cdd880da1b0a" providerId="LiveId" clId="{721AF4A6-652D-480B-91B7-DA0039B05084}" dt="2019-03-04T01:31:58.558" v="223" actId="1076"/>
          <ac:spMkLst>
            <pc:docMk/>
            <pc:sldMk cId="3142708488" sldId="278"/>
            <ac:spMk id="14" creationId="{80E4432B-00AB-467C-AD8E-D15827A4424C}"/>
          </ac:spMkLst>
        </pc:spChg>
        <pc:spChg chg="add mod">
          <ac:chgData name="" userId="ed04cdd880da1b0a" providerId="LiveId" clId="{721AF4A6-652D-480B-91B7-DA0039B05084}" dt="2019-03-04T01:31:55.433" v="222" actId="1076"/>
          <ac:spMkLst>
            <pc:docMk/>
            <pc:sldMk cId="3142708488" sldId="278"/>
            <ac:spMk id="15" creationId="{9288CAF9-857E-4CA9-932B-3CA0F52A94C6}"/>
          </ac:spMkLst>
        </pc:spChg>
        <pc:spChg chg="add mod">
          <ac:chgData name="" userId="ed04cdd880da1b0a" providerId="LiveId" clId="{721AF4A6-652D-480B-91B7-DA0039B05084}" dt="2019-03-04T01:33:44.707" v="312" actId="207"/>
          <ac:spMkLst>
            <pc:docMk/>
            <pc:sldMk cId="3142708488" sldId="278"/>
            <ac:spMk id="16" creationId="{1302CC1A-9DB9-4084-A17E-0A328BAF9545}"/>
          </ac:spMkLst>
        </pc:spChg>
        <pc:spChg chg="add mod">
          <ac:chgData name="" userId="ed04cdd880da1b0a" providerId="LiveId" clId="{721AF4A6-652D-480B-91B7-DA0039B05084}" dt="2019-03-04T01:44:05.385" v="585" actId="313"/>
          <ac:spMkLst>
            <pc:docMk/>
            <pc:sldMk cId="3142708488" sldId="278"/>
            <ac:spMk id="17" creationId="{EE7258E7-2987-42C9-B4AB-0D4AB28494E8}"/>
          </ac:spMkLst>
        </pc:spChg>
        <pc:spChg chg="add">
          <ac:chgData name="" userId="ed04cdd880da1b0a" providerId="LiveId" clId="{721AF4A6-652D-480B-91B7-DA0039B05084}" dt="2019-03-04T01:44:48.789" v="626"/>
          <ac:spMkLst>
            <pc:docMk/>
            <pc:sldMk cId="3142708488" sldId="278"/>
            <ac:spMk id="18" creationId="{36A37BCB-4C99-49F8-AD95-80A6A9B5E1D9}"/>
          </ac:spMkLst>
        </pc:spChg>
        <pc:picChg chg="add mod">
          <ac:chgData name="" userId="ed04cdd880da1b0a" providerId="LiveId" clId="{721AF4A6-652D-480B-91B7-DA0039B05084}" dt="2019-03-04T01:34:21.847" v="314" actId="1076"/>
          <ac:picMkLst>
            <pc:docMk/>
            <pc:sldMk cId="3142708488" sldId="278"/>
            <ac:picMk id="3" creationId="{953E1C98-2C38-4EFD-8AC7-9C6E9304EC74}"/>
          </ac:picMkLst>
        </pc:picChg>
      </pc:sldChg>
      <pc:sldChg chg="addSp delSp modSp add delAnim modNotesTx">
        <pc:chgData name="" userId="ed04cdd880da1b0a" providerId="LiveId" clId="{721AF4A6-652D-480B-91B7-DA0039B05084}" dt="2019-03-04T01:43:54.746" v="584" actId="20577"/>
        <pc:sldMkLst>
          <pc:docMk/>
          <pc:sldMk cId="3982035330" sldId="279"/>
        </pc:sldMkLst>
        <pc:spChg chg="del">
          <ac:chgData name="" userId="ed04cdd880da1b0a" providerId="LiveId" clId="{721AF4A6-652D-480B-91B7-DA0039B05084}" dt="2019-03-04T01:35:58.926" v="325" actId="478"/>
          <ac:spMkLst>
            <pc:docMk/>
            <pc:sldMk cId="3982035330" sldId="279"/>
            <ac:spMk id="2" creationId="{FE2D8621-0E6D-4001-8189-EBC9C6E9E0BA}"/>
          </ac:spMkLst>
        </pc:spChg>
        <pc:spChg chg="add del mod">
          <ac:chgData name="" userId="ed04cdd880da1b0a" providerId="LiveId" clId="{721AF4A6-652D-480B-91B7-DA0039B05084}" dt="2019-03-04T01:36:01.269" v="326" actId="478"/>
          <ac:spMkLst>
            <pc:docMk/>
            <pc:sldMk cId="3982035330" sldId="279"/>
            <ac:spMk id="7" creationId="{186571D8-7D8F-4BD0-B790-219D42E235DC}"/>
          </ac:spMkLst>
        </pc:spChg>
        <pc:spChg chg="add mod">
          <ac:chgData name="" userId="ed04cdd880da1b0a" providerId="LiveId" clId="{721AF4A6-652D-480B-91B7-DA0039B05084}" dt="2019-03-04T01:42:23.037" v="545" actId="1076"/>
          <ac:spMkLst>
            <pc:docMk/>
            <pc:sldMk cId="3982035330" sldId="279"/>
            <ac:spMk id="8" creationId="{5B8D4BE4-A080-4448-B86E-B5F4766B7500}"/>
          </ac:spMkLst>
        </pc:spChg>
        <pc:spChg chg="del">
          <ac:chgData name="" userId="ed04cdd880da1b0a" providerId="LiveId" clId="{721AF4A6-652D-480B-91B7-DA0039B05084}" dt="2019-03-04T01:35:08.141" v="321" actId="478"/>
          <ac:spMkLst>
            <pc:docMk/>
            <pc:sldMk cId="3982035330" sldId="279"/>
            <ac:spMk id="13" creationId="{22B1DDCA-0D50-47F2-804C-3F9BBF3B5101}"/>
          </ac:spMkLst>
        </pc:spChg>
        <pc:spChg chg="del">
          <ac:chgData name="" userId="ed04cdd880da1b0a" providerId="LiveId" clId="{721AF4A6-652D-480B-91B7-DA0039B05084}" dt="2019-03-04T01:34:59.829" v="320" actId="478"/>
          <ac:spMkLst>
            <pc:docMk/>
            <pc:sldMk cId="3982035330" sldId="279"/>
            <ac:spMk id="14" creationId="{80E4432B-00AB-467C-AD8E-D15827A4424C}"/>
          </ac:spMkLst>
        </pc:spChg>
        <pc:spChg chg="del">
          <ac:chgData name="" userId="ed04cdd880da1b0a" providerId="LiveId" clId="{721AF4A6-652D-480B-91B7-DA0039B05084}" dt="2019-03-04T01:34:59.829" v="320" actId="478"/>
          <ac:spMkLst>
            <pc:docMk/>
            <pc:sldMk cId="3982035330" sldId="279"/>
            <ac:spMk id="15" creationId="{9288CAF9-857E-4CA9-932B-3CA0F52A94C6}"/>
          </ac:spMkLst>
        </pc:spChg>
        <pc:spChg chg="del">
          <ac:chgData name="" userId="ed04cdd880da1b0a" providerId="LiveId" clId="{721AF4A6-652D-480B-91B7-DA0039B05084}" dt="2019-03-04T01:34:59.829" v="320" actId="478"/>
          <ac:spMkLst>
            <pc:docMk/>
            <pc:sldMk cId="3982035330" sldId="279"/>
            <ac:spMk id="16" creationId="{1302CC1A-9DB9-4084-A17E-0A328BAF9545}"/>
          </ac:spMkLst>
        </pc:spChg>
        <pc:spChg chg="del">
          <ac:chgData name="" userId="ed04cdd880da1b0a" providerId="LiveId" clId="{721AF4A6-652D-480B-91B7-DA0039B05084}" dt="2019-03-04T01:35:08.141" v="321" actId="478"/>
          <ac:spMkLst>
            <pc:docMk/>
            <pc:sldMk cId="3982035330" sldId="279"/>
            <ac:spMk id="17" creationId="{EE7258E7-2987-42C9-B4AB-0D4AB28494E8}"/>
          </ac:spMkLst>
        </pc:spChg>
        <pc:spChg chg="add mod">
          <ac:chgData name="" userId="ed04cdd880da1b0a" providerId="LiveId" clId="{721AF4A6-652D-480B-91B7-DA0039B05084}" dt="2019-03-04T01:42:26.115" v="546" actId="114"/>
          <ac:spMkLst>
            <pc:docMk/>
            <pc:sldMk cId="3982035330" sldId="279"/>
            <ac:spMk id="18" creationId="{5B71AA03-48B8-441E-AF11-7823318EF341}"/>
          </ac:spMkLst>
        </pc:spChg>
        <pc:spChg chg="add mod">
          <ac:chgData name="" userId="ed04cdd880da1b0a" providerId="LiveId" clId="{721AF4A6-652D-480B-91B7-DA0039B05084}" dt="2019-03-04T01:43:27.383" v="583" actId="1076"/>
          <ac:spMkLst>
            <pc:docMk/>
            <pc:sldMk cId="3982035330" sldId="279"/>
            <ac:spMk id="19" creationId="{C410F4B3-1246-43CB-8CDA-5D9EA01787D0}"/>
          </ac:spMkLst>
        </pc:spChg>
        <pc:picChg chg="del">
          <ac:chgData name="" userId="ed04cdd880da1b0a" providerId="LiveId" clId="{721AF4A6-652D-480B-91B7-DA0039B05084}" dt="2019-03-04T01:34:59.829" v="320" actId="478"/>
          <ac:picMkLst>
            <pc:docMk/>
            <pc:sldMk cId="3982035330" sldId="279"/>
            <ac:picMk id="3" creationId="{953E1C98-2C38-4EFD-8AC7-9C6E9304EC74}"/>
          </ac:picMkLst>
        </pc:picChg>
        <pc:picChg chg="add mod">
          <ac:chgData name="" userId="ed04cdd880da1b0a" providerId="LiveId" clId="{721AF4A6-652D-480B-91B7-DA0039B05084}" dt="2019-03-04T01:36:04.378" v="327" actId="1076"/>
          <ac:picMkLst>
            <pc:docMk/>
            <pc:sldMk cId="3982035330" sldId="279"/>
            <ac:picMk id="4" creationId="{8507B087-47CA-4F64-B510-0F53AB7D5B63}"/>
          </ac:picMkLst>
        </pc:picChg>
        <pc:picChg chg="add mod">
          <ac:chgData name="" userId="ed04cdd880da1b0a" providerId="LiveId" clId="{721AF4A6-652D-480B-91B7-DA0039B05084}" dt="2019-03-04T01:36:07.956" v="328" actId="1076"/>
          <ac:picMkLst>
            <pc:docMk/>
            <pc:sldMk cId="3982035330" sldId="279"/>
            <ac:picMk id="5" creationId="{0E31BD9C-F373-444E-B8FD-7476628CF721}"/>
          </ac:picMkLst>
        </pc:picChg>
      </pc:sldChg>
      <pc:sldChg chg="addSp delSp modSp add">
        <pc:chgData name="" userId="ed04cdd880da1b0a" providerId="LiveId" clId="{721AF4A6-652D-480B-91B7-DA0039B05084}" dt="2019-03-04T02:07:37.019" v="940" actId="1076"/>
        <pc:sldMkLst>
          <pc:docMk/>
          <pc:sldMk cId="3649950913" sldId="280"/>
        </pc:sldMkLst>
        <pc:spChg chg="add mod">
          <ac:chgData name="" userId="ed04cdd880da1b0a" providerId="LiveId" clId="{721AF4A6-652D-480B-91B7-DA0039B05084}" dt="2019-03-04T02:07:37.019" v="940" actId="1076"/>
          <ac:spMkLst>
            <pc:docMk/>
            <pc:sldMk cId="3649950913" sldId="280"/>
            <ac:spMk id="2" creationId="{1F57FAF6-4BCD-41D8-980A-4A2453AE32E4}"/>
          </ac:spMkLst>
        </pc:spChg>
        <pc:spChg chg="add mod">
          <ac:chgData name="" userId="ed04cdd880da1b0a" providerId="LiveId" clId="{721AF4A6-652D-480B-91B7-DA0039B05084}" dt="2019-03-04T01:36:55.343" v="343" actId="20577"/>
          <ac:spMkLst>
            <pc:docMk/>
            <pc:sldMk cId="3649950913" sldId="280"/>
            <ac:spMk id="6" creationId="{58841798-7B5C-4C00-ADED-8F9706C4E375}"/>
          </ac:spMkLst>
        </pc:spChg>
        <pc:picChg chg="del">
          <ac:chgData name="" userId="ed04cdd880da1b0a" providerId="LiveId" clId="{721AF4A6-652D-480B-91B7-DA0039B05084}" dt="2019-03-04T01:36:46.703" v="330" actId="478"/>
          <ac:picMkLst>
            <pc:docMk/>
            <pc:sldMk cId="3649950913" sldId="280"/>
            <ac:picMk id="4" creationId="{8507B087-47CA-4F64-B510-0F53AB7D5B63}"/>
          </ac:picMkLst>
        </pc:picChg>
        <pc:picChg chg="del">
          <ac:chgData name="" userId="ed04cdd880da1b0a" providerId="LiveId" clId="{721AF4A6-652D-480B-91B7-DA0039B05084}" dt="2019-03-04T01:36:46.703" v="330" actId="478"/>
          <ac:picMkLst>
            <pc:docMk/>
            <pc:sldMk cId="3649950913" sldId="280"/>
            <ac:picMk id="5" creationId="{0E31BD9C-F373-444E-B8FD-7476628CF721}"/>
          </ac:picMkLst>
        </pc:picChg>
      </pc:sldChg>
      <pc:sldChg chg="addSp delSp modSp add ord modNotesTx">
        <pc:chgData name="" userId="ed04cdd880da1b0a" providerId="LiveId" clId="{721AF4A6-652D-480B-91B7-DA0039B05084}" dt="2019-03-04T02:07:59.010" v="963" actId="20577"/>
        <pc:sldMkLst>
          <pc:docMk/>
          <pc:sldMk cId="241835913" sldId="281"/>
        </pc:sldMkLst>
        <pc:spChg chg="del">
          <ac:chgData name="" userId="ed04cdd880da1b0a" providerId="LiveId" clId="{721AF4A6-652D-480B-91B7-DA0039B05084}" dt="2019-03-04T01:45:11.350" v="628" actId="478"/>
          <ac:spMkLst>
            <pc:docMk/>
            <pc:sldMk cId="241835913" sldId="281"/>
            <ac:spMk id="2" creationId="{FE2D8621-0E6D-4001-8189-EBC9C6E9E0BA}"/>
          </ac:spMkLst>
        </pc:spChg>
        <pc:spChg chg="add del mod">
          <ac:chgData name="" userId="ed04cdd880da1b0a" providerId="LiveId" clId="{721AF4A6-652D-480B-91B7-DA0039B05084}" dt="2019-03-04T01:45:14.334" v="630" actId="478"/>
          <ac:spMkLst>
            <pc:docMk/>
            <pc:sldMk cId="241835913" sldId="281"/>
            <ac:spMk id="4" creationId="{A49A799A-A101-41AF-B130-C0223C1AD8CE}"/>
          </ac:spMkLst>
        </pc:spChg>
        <pc:spChg chg="mod">
          <ac:chgData name="" userId="ed04cdd880da1b0a" providerId="LiveId" clId="{721AF4A6-652D-480B-91B7-DA0039B05084}" dt="2019-03-04T01:47:53.729" v="726" actId="1076"/>
          <ac:spMkLst>
            <pc:docMk/>
            <pc:sldMk cId="241835913" sldId="281"/>
            <ac:spMk id="6" creationId="{D3FE59BF-9523-42F8-97E5-BFD7C6D6E4AF}"/>
          </ac:spMkLst>
        </pc:spChg>
        <pc:spChg chg="mod">
          <ac:chgData name="" userId="ed04cdd880da1b0a" providerId="LiveId" clId="{721AF4A6-652D-480B-91B7-DA0039B05084}" dt="2019-03-04T01:48:00.353" v="728" actId="1076"/>
          <ac:spMkLst>
            <pc:docMk/>
            <pc:sldMk cId="241835913" sldId="281"/>
            <ac:spMk id="9" creationId="{0D693830-68C2-4482-98E7-7928B9B9FB16}"/>
          </ac:spMkLst>
        </pc:spChg>
        <pc:spChg chg="del">
          <ac:chgData name="" userId="ed04cdd880da1b0a" providerId="LiveId" clId="{721AF4A6-652D-480B-91B7-DA0039B05084}" dt="2019-03-04T01:47:26.621" v="723" actId="478"/>
          <ac:spMkLst>
            <pc:docMk/>
            <pc:sldMk cId="241835913" sldId="281"/>
            <ac:spMk id="10" creationId="{7CC0E42A-C1EC-426A-9BC9-7F64C941EF76}"/>
          </ac:spMkLst>
        </pc:spChg>
        <pc:spChg chg="del">
          <ac:chgData name="" userId="ed04cdd880da1b0a" providerId="LiveId" clId="{721AF4A6-652D-480B-91B7-DA0039B05084}" dt="2019-03-04T01:47:32.996" v="725" actId="478"/>
          <ac:spMkLst>
            <pc:docMk/>
            <pc:sldMk cId="241835913" sldId="281"/>
            <ac:spMk id="11" creationId="{CB39396B-5416-4B17-951C-59F98DF51449}"/>
          </ac:spMkLst>
        </pc:spChg>
        <pc:spChg chg="del">
          <ac:chgData name="" userId="ed04cdd880da1b0a" providerId="LiveId" clId="{721AF4A6-652D-480B-91B7-DA0039B05084}" dt="2019-03-04T01:47:29.074" v="724" actId="478"/>
          <ac:spMkLst>
            <pc:docMk/>
            <pc:sldMk cId="241835913" sldId="281"/>
            <ac:spMk id="12" creationId="{A0EAF2B3-E6DA-46B3-9649-F494452DBF3B}"/>
          </ac:spMkLst>
        </pc:spChg>
        <pc:spChg chg="add mod">
          <ac:chgData name="" userId="ed04cdd880da1b0a" providerId="LiveId" clId="{721AF4A6-652D-480B-91B7-DA0039B05084}" dt="2019-03-04T01:48:04.556" v="729" actId="1076"/>
          <ac:spMkLst>
            <pc:docMk/>
            <pc:sldMk cId="241835913" sldId="281"/>
            <ac:spMk id="13" creationId="{9B59DC8A-220B-4596-AF6C-56151628C347}"/>
          </ac:spMkLst>
        </pc:spChg>
        <pc:spChg chg="add mod">
          <ac:chgData name="" userId="ed04cdd880da1b0a" providerId="LiveId" clId="{721AF4A6-652D-480B-91B7-DA0039B05084}" dt="2019-03-04T01:47:56.729" v="727" actId="1076"/>
          <ac:spMkLst>
            <pc:docMk/>
            <pc:sldMk cId="241835913" sldId="281"/>
            <ac:spMk id="14" creationId="{8EC33B14-7DAC-448E-B1CE-461AD25525D2}"/>
          </ac:spMkLst>
        </pc:spChg>
        <pc:spChg chg="add mod">
          <ac:chgData name="" userId="ed04cdd880da1b0a" providerId="LiveId" clId="{721AF4A6-652D-480B-91B7-DA0039B05084}" dt="2019-03-04T01:56:49.465" v="869" actId="1076"/>
          <ac:spMkLst>
            <pc:docMk/>
            <pc:sldMk cId="241835913" sldId="281"/>
            <ac:spMk id="15" creationId="{9C9E799B-6F58-4FB9-A538-5D76E73DFBDE}"/>
          </ac:spMkLst>
        </pc:spChg>
      </pc:sldChg>
      <pc:sldChg chg="addSp delSp modSp add">
        <pc:chgData name="" userId="ed04cdd880da1b0a" providerId="LiveId" clId="{721AF4A6-652D-480B-91B7-DA0039B05084}" dt="2019-03-04T02:03:44.540" v="939" actId="14100"/>
        <pc:sldMkLst>
          <pc:docMk/>
          <pc:sldMk cId="1143307892" sldId="282"/>
        </pc:sldMkLst>
        <pc:spChg chg="del">
          <ac:chgData name="" userId="ed04cdd880da1b0a" providerId="LiveId" clId="{721AF4A6-652D-480B-91B7-DA0039B05084}" dt="2019-03-04T01:48:11.056" v="731" actId="478"/>
          <ac:spMkLst>
            <pc:docMk/>
            <pc:sldMk cId="1143307892" sldId="282"/>
            <ac:spMk id="6" creationId="{D3FE59BF-9523-42F8-97E5-BFD7C6D6E4AF}"/>
          </ac:spMkLst>
        </pc:spChg>
        <pc:spChg chg="add mod">
          <ac:chgData name="" userId="ed04cdd880da1b0a" providerId="LiveId" clId="{721AF4A6-652D-480B-91B7-DA0039B05084}" dt="2019-03-04T01:53:16.145" v="816" actId="20577"/>
          <ac:spMkLst>
            <pc:docMk/>
            <pc:sldMk cId="1143307892" sldId="282"/>
            <ac:spMk id="8" creationId="{FA4D494A-5388-435F-8C7F-1FC9A175B3AE}"/>
          </ac:spMkLst>
        </pc:spChg>
        <pc:spChg chg="del">
          <ac:chgData name="" userId="ed04cdd880da1b0a" providerId="LiveId" clId="{721AF4A6-652D-480B-91B7-DA0039B05084}" dt="2019-03-04T01:48:11.056" v="731" actId="478"/>
          <ac:spMkLst>
            <pc:docMk/>
            <pc:sldMk cId="1143307892" sldId="282"/>
            <ac:spMk id="9" creationId="{0D693830-68C2-4482-98E7-7928B9B9FB16}"/>
          </ac:spMkLst>
        </pc:spChg>
        <pc:spChg chg="add mod">
          <ac:chgData name="" userId="ed04cdd880da1b0a" providerId="LiveId" clId="{721AF4A6-652D-480B-91B7-DA0039B05084}" dt="2019-03-04T01:53:45.471" v="826" actId="20577"/>
          <ac:spMkLst>
            <pc:docMk/>
            <pc:sldMk cId="1143307892" sldId="282"/>
            <ac:spMk id="10" creationId="{9B029CD1-C2C5-49B8-AA87-EB550C6C9375}"/>
          </ac:spMkLst>
        </pc:spChg>
        <pc:spChg chg="add mod">
          <ac:chgData name="" userId="ed04cdd880da1b0a" providerId="LiveId" clId="{721AF4A6-652D-480B-91B7-DA0039B05084}" dt="2019-03-04T01:54:54.372" v="844" actId="20577"/>
          <ac:spMkLst>
            <pc:docMk/>
            <pc:sldMk cId="1143307892" sldId="282"/>
            <ac:spMk id="11" creationId="{1066DBFF-86C7-4B94-818D-41D750FC1596}"/>
          </ac:spMkLst>
        </pc:spChg>
        <pc:spChg chg="mod">
          <ac:chgData name="" userId="ed04cdd880da1b0a" providerId="LiveId" clId="{721AF4A6-652D-480B-91B7-DA0039B05084}" dt="2019-03-04T01:48:42.616" v="735" actId="1076"/>
          <ac:spMkLst>
            <pc:docMk/>
            <pc:sldMk cId="1143307892" sldId="282"/>
            <ac:spMk id="13" creationId="{9B59DC8A-220B-4596-AF6C-56151628C347}"/>
          </ac:spMkLst>
        </pc:spChg>
        <pc:spChg chg="del">
          <ac:chgData name="" userId="ed04cdd880da1b0a" providerId="LiveId" clId="{721AF4A6-652D-480B-91B7-DA0039B05084}" dt="2019-03-04T01:48:11.056" v="731" actId="478"/>
          <ac:spMkLst>
            <pc:docMk/>
            <pc:sldMk cId="1143307892" sldId="282"/>
            <ac:spMk id="14" creationId="{8EC33B14-7DAC-448E-B1CE-461AD25525D2}"/>
          </ac:spMkLst>
        </pc:spChg>
        <pc:picChg chg="add mod">
          <ac:chgData name="" userId="ed04cdd880da1b0a" providerId="LiveId" clId="{721AF4A6-652D-480B-91B7-DA0039B05084}" dt="2019-03-04T01:50:59.264" v="739" actId="14100"/>
          <ac:picMkLst>
            <pc:docMk/>
            <pc:sldMk cId="1143307892" sldId="282"/>
            <ac:picMk id="2" creationId="{09FAB5B1-AE80-4DF7-8697-6F5183FF5A5E}"/>
          </ac:picMkLst>
        </pc:picChg>
        <pc:picChg chg="add mod">
          <ac:chgData name="" userId="ed04cdd880da1b0a" providerId="LiveId" clId="{721AF4A6-652D-480B-91B7-DA0039B05084}" dt="2019-03-04T01:51:04.732" v="741" actId="1076"/>
          <ac:picMkLst>
            <pc:docMk/>
            <pc:sldMk cId="1143307892" sldId="282"/>
            <ac:picMk id="3" creationId="{96712FFA-78B3-45A7-8054-D51D1EAE4349}"/>
          </ac:picMkLst>
        </pc:picChg>
        <pc:picChg chg="add mod">
          <ac:chgData name="" userId="ed04cdd880da1b0a" providerId="LiveId" clId="{721AF4A6-652D-480B-91B7-DA0039B05084}" dt="2019-03-04T02:03:44.540" v="939" actId="14100"/>
          <ac:picMkLst>
            <pc:docMk/>
            <pc:sldMk cId="1143307892" sldId="282"/>
            <ac:picMk id="4" creationId="{390F56AD-7604-475B-9EAD-8E57E66B6F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19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8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18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99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JOAQUÍN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96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JOAQUÍN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76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JOAQUÍN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496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 - JOAQUÍN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768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06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219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70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86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51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29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52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18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SERGIO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6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SERGIO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89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ALFONSO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09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840" y="597701"/>
            <a:ext cx="8735325" cy="2000251"/>
          </a:xfrm>
        </p:spPr>
        <p:txBody>
          <a:bodyPr>
            <a:normAutofit/>
          </a:bodyPr>
          <a:lstStyle/>
          <a:p>
            <a:r>
              <a:rPr lang="es-MX" sz="5300" dirty="0"/>
              <a:t>Método</a:t>
            </a:r>
            <a:r>
              <a:rPr lang="en-US" sz="5300" dirty="0"/>
              <a:t> </a:t>
            </a:r>
            <a:r>
              <a:rPr lang="es-MX" sz="5300" dirty="0"/>
              <a:t>de </a:t>
            </a:r>
            <a:r>
              <a:rPr lang="es-MX" sz="5300" dirty="0" err="1"/>
              <a:t>Krylov</a:t>
            </a:r>
            <a:r>
              <a:rPr lang="es-MX" sz="5300" dirty="0"/>
              <a:t> y Método de Potencias 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4840" y="3832589"/>
            <a:ext cx="8735325" cy="2061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s-MX" dirty="0"/>
              <a:t>ROFESOR:</a:t>
            </a:r>
          </a:p>
          <a:p>
            <a:r>
              <a:rPr lang="en-US" sz="2600" dirty="0"/>
              <a:t>Gerardo Flores Delgado</a:t>
            </a:r>
          </a:p>
          <a:p>
            <a:endParaRPr lang="es-MX" sz="2600" dirty="0"/>
          </a:p>
          <a:p>
            <a:r>
              <a:rPr lang="es-MX" dirty="0"/>
              <a:t>Integrantes</a:t>
            </a:r>
            <a:r>
              <a:rPr lang="en-US" dirty="0"/>
              <a:t>: </a:t>
            </a:r>
            <a:endParaRPr lang="en-US" sz="2000" dirty="0"/>
          </a:p>
          <a:p>
            <a:r>
              <a:rPr lang="en-US" sz="2000" dirty="0"/>
              <a:t>Murrieta Villegas Alfonso </a:t>
            </a:r>
          </a:p>
          <a:p>
            <a:r>
              <a:rPr lang="en-US" sz="2000" dirty="0"/>
              <a:t>Reza Chavarria Sergio Gabriel </a:t>
            </a:r>
          </a:p>
          <a:p>
            <a:r>
              <a:rPr lang="en-US" sz="2000" dirty="0" err="1"/>
              <a:t>valdespino</a:t>
            </a:r>
            <a:r>
              <a:rPr lang="en-US" sz="2000" dirty="0"/>
              <a:t> Mendieta Joaquin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61978-E1B8-4B0F-AC25-03D9A5973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-19408"/>
            <a:ext cx="2765306" cy="38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1024840" y="597701"/>
            <a:ext cx="8735325" cy="11031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300" dirty="0"/>
              <a:t>Método de Potencias </a:t>
            </a: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1F1CD-29B6-4C0A-A891-243BADAF2453}"/>
              </a:ext>
            </a:extLst>
          </p:cNvPr>
          <p:cNvSpPr/>
          <p:nvPr/>
        </p:nvSpPr>
        <p:spPr>
          <a:xfrm>
            <a:off x="1269876" y="2132856"/>
            <a:ext cx="9505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</a:rPr>
              <a:t>El método de las potencias ofrece una opción para obtener </a:t>
            </a:r>
            <a:r>
              <a:rPr lang="es-MX" dirty="0">
                <a:solidFill>
                  <a:srgbClr val="FFFF00"/>
                </a:solidFill>
                <a:latin typeface="Arial" panose="020B0604020202020204" pitchFamily="34" charset="0"/>
              </a:rPr>
              <a:t>el mayor </a:t>
            </a:r>
            <a:r>
              <a:rPr lang="es-MX" dirty="0">
                <a:latin typeface="Arial" panose="020B0604020202020204" pitchFamily="34" charset="0"/>
              </a:rPr>
              <a:t>y </a:t>
            </a:r>
            <a:r>
              <a:rPr lang="es-MX" dirty="0">
                <a:solidFill>
                  <a:srgbClr val="FFFF00"/>
                </a:solidFill>
                <a:latin typeface="Arial" panose="020B0604020202020204" pitchFamily="34" charset="0"/>
              </a:rPr>
              <a:t>el menor valor característico </a:t>
            </a:r>
            <a:r>
              <a:rPr lang="es-MX" dirty="0">
                <a:latin typeface="Arial" panose="020B0604020202020204" pitchFamily="34" charset="0"/>
              </a:rPr>
              <a:t>de la matriz A de orden </a:t>
            </a:r>
            <a:r>
              <a:rPr lang="es-MX" dirty="0" err="1">
                <a:latin typeface="Arial" panose="020B0604020202020204" pitchFamily="34" charset="0"/>
              </a:rPr>
              <a:t>nxn</a:t>
            </a:r>
            <a:r>
              <a:rPr lang="es-MX" dirty="0">
                <a:latin typeface="Arial" panose="020B0604020202020204" pitchFamily="34" charset="0"/>
              </a:rPr>
              <a:t> </a:t>
            </a:r>
            <a:r>
              <a:rPr lang="es-MX" i="1" dirty="0">
                <a:solidFill>
                  <a:srgbClr val="FFFF00"/>
                </a:solidFill>
                <a:latin typeface="Arial" panose="020B0604020202020204" pitchFamily="34" charset="0"/>
              </a:rPr>
              <a:t>sin la necesidad de disponer de la ecuación característica</a:t>
            </a:r>
            <a:endParaRPr lang="es-MX" i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586A1-43FA-4ABC-8BD6-884E59A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81" y="4021784"/>
            <a:ext cx="8326661" cy="17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8621-0E6D-4001-8189-EBC9C6E9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332656"/>
            <a:ext cx="10360501" cy="805904"/>
          </a:xfrm>
        </p:spPr>
        <p:txBody>
          <a:bodyPr/>
          <a:lstStyle/>
          <a:p>
            <a:r>
              <a:rPr lang="en-US" dirty="0"/>
              <a:t>Mayor valor </a:t>
            </a:r>
            <a:r>
              <a:rPr lang="en-US" dirty="0" err="1"/>
              <a:t>característico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D151-A7AF-4761-9190-14E5752B7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68" y="1647825"/>
            <a:ext cx="3343275" cy="178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C4AFF9-D9BE-440C-999D-48304A7EBE29}"/>
                  </a:ext>
                </a:extLst>
              </p:cNvPr>
              <p:cNvSpPr/>
              <p:nvPr/>
            </p:nvSpPr>
            <p:spPr>
              <a:xfrm>
                <a:off x="950938" y="1666307"/>
                <a:ext cx="672765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dirty="0"/>
                  <a:t>El método propone utilizar un vector inicial  X(0)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dirty="0"/>
                  <a:t> 0 compatible y multiplicarlo por la matriz 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MX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dirty="0"/>
                  <a:t>El resultado será un nuevo vector X(1)el cual será normalizado utilizando su elemento mayor.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dirty="0"/>
                  <a:t>El </a:t>
                </a:r>
                <a:r>
                  <a:rPr lang="es-MX" i="1" dirty="0"/>
                  <a:t>proceso se repetirá</a:t>
                </a:r>
                <a:r>
                  <a:rPr lang="es-MX" dirty="0"/>
                  <a:t> hasta que la diferencia entre dos aproximaciones </a:t>
                </a:r>
                <a:r>
                  <a:rPr lang="es-MX" dirty="0">
                    <a:solidFill>
                      <a:srgbClr val="FFFF00"/>
                    </a:solidFill>
                  </a:rPr>
                  <a:t>cumpla con una tolerancia preestablecida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C4AFF9-D9BE-440C-999D-48304A7EB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8" y="1666307"/>
                <a:ext cx="6727650" cy="3416320"/>
              </a:xfrm>
              <a:prstGeom prst="rect">
                <a:avLst/>
              </a:prstGeom>
              <a:blipFill>
                <a:blip r:embed="rId4"/>
                <a:stretch>
                  <a:fillRect l="-1268" t="-1426" r="-1268" b="-30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8621-0E6D-4001-8189-EBC9C6E9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Menor</a:t>
            </a:r>
            <a:r>
              <a:rPr lang="en-US" dirty="0"/>
              <a:t> valor </a:t>
            </a:r>
            <a:r>
              <a:rPr lang="en-US" dirty="0" err="1"/>
              <a:t>característico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DFE48-684F-4CF8-86A3-6C09C3731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2" y="3399659"/>
            <a:ext cx="2448272" cy="2477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3A495-C8BC-469F-B4C1-6891449F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3903715"/>
            <a:ext cx="401002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89663-B726-45EE-B5E7-883129108CEB}"/>
              </a:ext>
            </a:extLst>
          </p:cNvPr>
          <p:cNvSpPr txBox="1"/>
          <p:nvPr/>
        </p:nvSpPr>
        <p:spPr>
          <a:xfrm>
            <a:off x="1218883" y="1642966"/>
            <a:ext cx="962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la </a:t>
            </a:r>
            <a:r>
              <a:rPr lang="en-US" dirty="0" err="1"/>
              <a:t>obtención</a:t>
            </a:r>
            <a:r>
              <a:rPr lang="en-US" dirty="0"/>
              <a:t> del </a:t>
            </a:r>
            <a:r>
              <a:rPr lang="en-US" dirty="0" err="1"/>
              <a:t>menor</a:t>
            </a:r>
            <a:r>
              <a:rPr lang="en-US" dirty="0"/>
              <a:t> valor se </a:t>
            </a:r>
            <a:r>
              <a:rPr lang="en-US" dirty="0" err="1">
                <a:solidFill>
                  <a:srgbClr val="FFFF00"/>
                </a:solidFill>
              </a:rPr>
              <a:t>premultiplicará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</a:t>
            </a:r>
            <a:r>
              <a:rPr lang="es-MX" dirty="0"/>
              <a:t>y que el factor de normalización representa al recíproco del menor valor característico de la matriz A.</a:t>
            </a:r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1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8621-0E6D-4001-8189-EBC9C6E9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04664"/>
            <a:ext cx="10360501" cy="661888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Mayor valor </a:t>
            </a:r>
            <a:r>
              <a:rPr lang="en-US" dirty="0" err="1"/>
              <a:t>característico</a:t>
            </a:r>
            <a:r>
              <a:rPr lang="en-US" dirty="0"/>
              <a:t> :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E59BF-9523-42F8-97E5-BFD7C6D6E4AF}"/>
                  </a:ext>
                </a:extLst>
              </p:cNvPr>
              <p:cNvSpPr txBox="1"/>
              <p:nvPr/>
            </p:nvSpPr>
            <p:spPr>
              <a:xfrm>
                <a:off x="1053852" y="1340768"/>
                <a:ext cx="2592288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E59BF-9523-42F8-97E5-BFD7C6D6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1340768"/>
                <a:ext cx="2592288" cy="1266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93830-68C2-4482-98E7-7928B9B9FB16}"/>
                  </a:ext>
                </a:extLst>
              </p:cNvPr>
              <p:cNvSpPr txBox="1"/>
              <p:nvPr/>
            </p:nvSpPr>
            <p:spPr>
              <a:xfrm>
                <a:off x="9418876" y="1512671"/>
                <a:ext cx="138653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0" dirty="0"/>
                  <a:t>X</a:t>
                </a:r>
                <a:r>
                  <a:rPr lang="en-US" sz="2800" b="0" baseline="-25000" dirty="0"/>
                  <a:t>(0)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93830-68C2-4482-98E7-7928B9B9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876" y="1512671"/>
                <a:ext cx="1386533" cy="1139414"/>
              </a:xfrm>
              <a:prstGeom prst="rect">
                <a:avLst/>
              </a:prstGeom>
              <a:blipFill>
                <a:blip r:embed="rId4"/>
                <a:stretch>
                  <a:fillRect l="-153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0E42A-C1EC-426A-9BC9-7F64C941EF76}"/>
                  </a:ext>
                </a:extLst>
              </p:cNvPr>
              <p:cNvSpPr txBox="1"/>
              <p:nvPr/>
            </p:nvSpPr>
            <p:spPr>
              <a:xfrm>
                <a:off x="3532601" y="3098205"/>
                <a:ext cx="7272808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 </m:t>
                    </m:r>
                    <m:r>
                      <m:rPr>
                        <m:nor/>
                      </m:rPr>
                      <a:rPr lang="en-US" sz="2800" dirty="0"/>
                      <m:t>X</m:t>
                    </m:r>
                    <m:r>
                      <m:rPr>
                        <m:nor/>
                      </m:rPr>
                      <a:rPr lang="en-US" sz="2800" baseline="-25000" dirty="0"/>
                      <m:t>(0)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0E42A-C1EC-426A-9BC9-7F64C941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01" y="3098205"/>
                <a:ext cx="7272808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39396B-5416-4B17-951C-59F98DF51449}"/>
                  </a:ext>
                </a:extLst>
              </p:cNvPr>
              <p:cNvSpPr/>
              <p:nvPr/>
            </p:nvSpPr>
            <p:spPr>
              <a:xfrm>
                <a:off x="3532601" y="5255622"/>
                <a:ext cx="10911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/>
                  <a:t>=2</a:t>
                </a:r>
                <a:endParaRPr lang="es-MX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39396B-5416-4B17-951C-59F98DF51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01" y="5255622"/>
                <a:ext cx="1091174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AF2B3-E6DA-46B3-9649-F494452DBF3B}"/>
                  </a:ext>
                </a:extLst>
              </p:cNvPr>
              <p:cNvSpPr txBox="1"/>
              <p:nvPr/>
            </p:nvSpPr>
            <p:spPr>
              <a:xfrm>
                <a:off x="6786153" y="5037037"/>
                <a:ext cx="165904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0" dirty="0"/>
                  <a:t>X</a:t>
                </a:r>
                <a:r>
                  <a:rPr lang="en-US" sz="2800" b="0" baseline="-25000" dirty="0"/>
                  <a:t>(1)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EAF2B3-E6DA-46B3-9649-F494452D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153" y="5037037"/>
                <a:ext cx="1659044" cy="1139414"/>
              </a:xfrm>
              <a:prstGeom prst="rect">
                <a:avLst/>
              </a:prstGeom>
              <a:blipFill>
                <a:blip r:embed="rId7"/>
                <a:stretch>
                  <a:fillRect l="-128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1DDCA-0D50-47F2-804C-3F9BBF3B5101}"/>
                  </a:ext>
                </a:extLst>
              </p:cNvPr>
              <p:cNvSpPr txBox="1"/>
              <p:nvPr/>
            </p:nvSpPr>
            <p:spPr>
              <a:xfrm>
                <a:off x="1178700" y="1268760"/>
                <a:ext cx="7272808" cy="12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 </m:t>
                    </m:r>
                    <m:r>
                      <m:rPr>
                        <m:nor/>
                      </m:rPr>
                      <a:rPr lang="en-US" sz="2800" dirty="0"/>
                      <m:t>X</m:t>
                    </m:r>
                    <m:r>
                      <m:rPr>
                        <m:nor/>
                      </m:rPr>
                      <a:rPr lang="en-US" sz="2800" baseline="-25000" dirty="0"/>
                      <m:t>(</m:t>
                    </m:r>
                    <m:r>
                      <m:rPr>
                        <m:nor/>
                      </m:rPr>
                      <a:rPr lang="en-US" sz="2800" b="0" i="0" baseline="-25000" dirty="0" smtClean="0"/>
                      <m:t>1</m:t>
                    </m:r>
                    <m:r>
                      <m:rPr>
                        <m:nor/>
                      </m:rPr>
                      <a:rPr lang="en-US" sz="2800" baseline="-25000" dirty="0"/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B1DDCA-0D50-47F2-804C-3F9BBF3B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00" y="1268760"/>
                <a:ext cx="7272808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E4432B-00AB-467C-AD8E-D15827A4424C}"/>
                  </a:ext>
                </a:extLst>
              </p:cNvPr>
              <p:cNvSpPr txBox="1"/>
              <p:nvPr/>
            </p:nvSpPr>
            <p:spPr>
              <a:xfrm>
                <a:off x="8842680" y="1358272"/>
                <a:ext cx="225536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0" dirty="0"/>
                  <a:t>X</a:t>
                </a:r>
                <a:r>
                  <a:rPr lang="en-US" sz="2800" b="0" baseline="-25000" dirty="0"/>
                  <a:t>(1)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.8571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.8571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E4432B-00AB-467C-AD8E-D15827A4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80" y="1358272"/>
                <a:ext cx="2255361" cy="1139414"/>
              </a:xfrm>
              <a:prstGeom prst="rect">
                <a:avLst/>
              </a:prstGeom>
              <a:blipFill>
                <a:blip r:embed="rId4"/>
                <a:stretch>
                  <a:fillRect l="-97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8CAF9-857E-4CA9-932B-3CA0F52A94C6}"/>
                  </a:ext>
                </a:extLst>
              </p:cNvPr>
              <p:cNvSpPr/>
              <p:nvPr/>
            </p:nvSpPr>
            <p:spPr>
              <a:xfrm>
                <a:off x="6824618" y="1621613"/>
                <a:ext cx="16590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/>
                  <a:t>=3.5</a:t>
                </a:r>
                <a:endParaRPr lang="es-MX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8CAF9-857E-4CA9-932B-3CA0F52A9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18" y="1621613"/>
                <a:ext cx="1659044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02CC1A-9DB9-4084-A17E-0A328BAF9545}"/>
                  </a:ext>
                </a:extLst>
              </p:cNvPr>
              <p:cNvSpPr/>
              <p:nvPr/>
            </p:nvSpPr>
            <p:spPr>
              <a:xfrm>
                <a:off x="5158308" y="3054567"/>
                <a:ext cx="28912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s-MX" sz="28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sz="28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MX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MX" sz="2800" dirty="0">
                    <a:solidFill>
                      <a:srgbClr val="FFFF00"/>
                    </a:solidFill>
                  </a:rPr>
                  <a:t>= 1.5</a:t>
                </a:r>
                <a:endParaRPr lang="es-MX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02CC1A-9DB9-4084-A17E-0A328BAF9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8" y="3054567"/>
                <a:ext cx="2891272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EE7258E7-2987-42C9-B4AB-0D4AB28494E8}"/>
              </a:ext>
            </a:extLst>
          </p:cNvPr>
          <p:cNvSpPr/>
          <p:nvPr/>
        </p:nvSpPr>
        <p:spPr>
          <a:xfrm>
            <a:off x="926490" y="3085344"/>
            <a:ext cx="672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Cálculo del error </a:t>
            </a:r>
            <a:r>
              <a:rPr lang="en-US" dirty="0" err="1"/>
              <a:t>absoluto</a:t>
            </a:r>
            <a:r>
              <a:rPr lang="en-US" dirty="0"/>
              <a:t>: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E1C98-2C38-4EFD-8AC7-9C6E9304E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5940" y="4082989"/>
            <a:ext cx="8772525" cy="17335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6A37BCB-4C99-49F8-AD95-80A6A9B5E1D9}"/>
              </a:ext>
            </a:extLst>
          </p:cNvPr>
          <p:cNvSpPr txBox="1">
            <a:spLocks/>
          </p:cNvSpPr>
          <p:nvPr/>
        </p:nvSpPr>
        <p:spPr>
          <a:xfrm>
            <a:off x="1197868" y="404664"/>
            <a:ext cx="10360501" cy="6618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Ejemplo – Mayor valor característico 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7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7B087-47CA-4F64-B510-0F53AB7D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7" y="260648"/>
            <a:ext cx="965835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1BD9C-F373-444E-B8FD-7476628CF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85" y="3645024"/>
            <a:ext cx="3905250" cy="2562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8D4BE4-A080-4448-B86E-B5F4766B7500}"/>
                  </a:ext>
                </a:extLst>
              </p:cNvPr>
              <p:cNvSpPr/>
              <p:nvPr/>
            </p:nvSpPr>
            <p:spPr>
              <a:xfrm>
                <a:off x="9728012" y="4392849"/>
                <a:ext cx="1144096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8D4BE4-A080-4448-B86E-B5F4766B7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012" y="4392849"/>
                <a:ext cx="1144096" cy="1066574"/>
              </a:xfrm>
              <a:prstGeom prst="rect">
                <a:avLst/>
              </a:prstGeom>
              <a:blipFill>
                <a:blip r:embed="rId5"/>
                <a:stretch>
                  <a:fillRect l="-8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B71AA03-48B8-441E-AF11-7823318EF341}"/>
              </a:ext>
            </a:extLst>
          </p:cNvPr>
          <p:cNvSpPr/>
          <p:nvPr/>
        </p:nvSpPr>
        <p:spPr>
          <a:xfrm>
            <a:off x="5869666" y="3660583"/>
            <a:ext cx="5338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latin typeface="Arial" panose="020B0604020202020204" pitchFamily="34" charset="0"/>
              </a:rPr>
              <a:t>Con una tolerancia de 0.00012  </a:t>
            </a:r>
            <a:endParaRPr lang="es-MX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10F4B3-1246-43CB-8CDA-5D9EA01787D0}"/>
                  </a:ext>
                </a:extLst>
              </p:cNvPr>
              <p:cNvSpPr/>
              <p:nvPr/>
            </p:nvSpPr>
            <p:spPr>
              <a:xfrm>
                <a:off x="6005528" y="4664526"/>
                <a:ext cx="28912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=4.99997</m:t>
                    </m:r>
                    <m:r>
                      <a:rPr lang="en-US" sz="280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sz="2800" dirty="0">
                    <a:solidFill>
                      <a:srgbClr val="FFFF00"/>
                    </a:solidFill>
                  </a:rPr>
                  <a:t> 5</a:t>
                </a:r>
                <a:endParaRPr lang="es-MX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10F4B3-1246-43CB-8CDA-5D9EA0178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28" y="4664526"/>
                <a:ext cx="2891272" cy="523220"/>
              </a:xfrm>
              <a:prstGeom prst="rect">
                <a:avLst/>
              </a:prstGeom>
              <a:blipFill>
                <a:blip r:embed="rId6"/>
                <a:stretch>
                  <a:fillRect t="-10465" r="-422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0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E59BF-9523-42F8-97E5-BFD7C6D6E4AF}"/>
                  </a:ext>
                </a:extLst>
              </p:cNvPr>
              <p:cNvSpPr txBox="1"/>
              <p:nvPr/>
            </p:nvSpPr>
            <p:spPr>
              <a:xfrm>
                <a:off x="1064945" y="2348880"/>
                <a:ext cx="2592288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FE59BF-9523-42F8-97E5-BFD7C6D6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5" y="2348880"/>
                <a:ext cx="2592288" cy="1266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93830-68C2-4482-98E7-7928B9B9FB16}"/>
                  </a:ext>
                </a:extLst>
              </p:cNvPr>
              <p:cNvSpPr txBox="1"/>
              <p:nvPr/>
            </p:nvSpPr>
            <p:spPr>
              <a:xfrm>
                <a:off x="9406780" y="2358226"/>
                <a:ext cx="138653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b="0" dirty="0"/>
                  <a:t>X</a:t>
                </a:r>
                <a:r>
                  <a:rPr lang="en-US" sz="2800" b="0" baseline="-25000" dirty="0"/>
                  <a:t>(0)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693830-68C2-4482-98E7-7928B9B9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80" y="2358226"/>
                <a:ext cx="1386533" cy="1139414"/>
              </a:xfrm>
              <a:prstGeom prst="rect">
                <a:avLst/>
              </a:prstGeom>
              <a:blipFill>
                <a:blip r:embed="rId4"/>
                <a:stretch>
                  <a:fillRect l="-153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9B59DC8A-220B-4596-AF6C-56151628C347}"/>
              </a:ext>
            </a:extLst>
          </p:cNvPr>
          <p:cNvSpPr txBox="1">
            <a:spLocks/>
          </p:cNvSpPr>
          <p:nvPr/>
        </p:nvSpPr>
        <p:spPr>
          <a:xfrm>
            <a:off x="1269876" y="620688"/>
            <a:ext cx="10360501" cy="6618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EJERCICIO DE CLASE – </a:t>
            </a:r>
            <a:r>
              <a:rPr lang="en-US" dirty="0" err="1"/>
              <a:t>Menor</a:t>
            </a:r>
            <a:r>
              <a:rPr lang="en-US" dirty="0"/>
              <a:t> valor </a:t>
            </a:r>
            <a:r>
              <a:rPr lang="en-US" dirty="0" err="1"/>
              <a:t>característico</a:t>
            </a:r>
            <a:r>
              <a:rPr lang="en-US" dirty="0"/>
              <a:t> :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33B14-7DAC-448E-B1CE-461AD25525D2}"/>
                  </a:ext>
                </a:extLst>
              </p:cNvPr>
              <p:cNvSpPr txBox="1"/>
              <p:nvPr/>
            </p:nvSpPr>
            <p:spPr>
              <a:xfrm>
                <a:off x="4084235" y="2337480"/>
                <a:ext cx="4447358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C33B14-7DAC-448E-B1CE-461AD2552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35" y="2337480"/>
                <a:ext cx="4447358" cy="1231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C9E799B-6F58-4FB9-A538-5D76E73DFBDE}"/>
              </a:ext>
            </a:extLst>
          </p:cNvPr>
          <p:cNvSpPr txBox="1">
            <a:spLocks/>
          </p:cNvSpPr>
          <p:nvPr/>
        </p:nvSpPr>
        <p:spPr>
          <a:xfrm>
            <a:off x="909836" y="4681300"/>
            <a:ext cx="2016224" cy="43426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Tolerancia</a:t>
            </a:r>
            <a:r>
              <a:rPr lang="en-US" sz="2000" dirty="0"/>
              <a:t>: …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4183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59DC8A-220B-4596-AF6C-56151628C347}"/>
              </a:ext>
            </a:extLst>
          </p:cNvPr>
          <p:cNvSpPr txBox="1">
            <a:spLocks/>
          </p:cNvSpPr>
          <p:nvPr/>
        </p:nvSpPr>
        <p:spPr>
          <a:xfrm>
            <a:off x="1341884" y="332656"/>
            <a:ext cx="10360501" cy="6618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EJERCICIO DE CLASE – </a:t>
            </a:r>
            <a:r>
              <a:rPr lang="en-US" dirty="0" err="1"/>
              <a:t>Menor</a:t>
            </a:r>
            <a:r>
              <a:rPr lang="en-US" dirty="0"/>
              <a:t> valor </a:t>
            </a:r>
            <a:r>
              <a:rPr lang="en-US" dirty="0" err="1"/>
              <a:t>característico</a:t>
            </a:r>
            <a:r>
              <a:rPr lang="en-US" dirty="0"/>
              <a:t> :</a:t>
            </a:r>
            <a:endParaRPr 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AB5B1-AE80-4DF7-8697-6F5183FF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57300"/>
            <a:ext cx="8996933" cy="1883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12FFA-78B3-45A7-8054-D51D1EAE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3408323"/>
            <a:ext cx="6984776" cy="1580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4D494A-5388-435F-8C7F-1FC9A175B3AE}"/>
                  </a:ext>
                </a:extLst>
              </p:cNvPr>
              <p:cNvSpPr/>
              <p:nvPr/>
            </p:nvSpPr>
            <p:spPr>
              <a:xfrm>
                <a:off x="1053852" y="5339090"/>
                <a:ext cx="6408712" cy="75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MX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=0.9999</m:t>
                    </m:r>
                    <m:r>
                      <a:rPr lang="en-US" sz="28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8 ;</m:t>
                    </m:r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0.99998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;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00002</m:t>
                    </m:r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1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4D494A-5388-435F-8C7F-1FC9A175B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5339090"/>
                <a:ext cx="6408712" cy="754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029CD1-C2C5-49B8-AA87-EB550C6C9375}"/>
              </a:ext>
            </a:extLst>
          </p:cNvPr>
          <p:cNvSpPr/>
          <p:nvPr/>
        </p:nvSpPr>
        <p:spPr>
          <a:xfrm>
            <a:off x="8326660" y="4594865"/>
            <a:ext cx="3994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</a:rPr>
              <a:t>Con una tolerancia de 0.00007  </a:t>
            </a:r>
            <a:endParaRPr lang="es-MX" sz="2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66DBFF-86C7-4B94-818D-41D750FC1596}"/>
                  </a:ext>
                </a:extLst>
              </p:cNvPr>
              <p:cNvSpPr/>
              <p:nvPr/>
            </p:nvSpPr>
            <p:spPr>
              <a:xfrm>
                <a:off x="9228595" y="5182925"/>
                <a:ext cx="1398396" cy="1497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MX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66DBFF-86C7-4B94-818D-41D750FC1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595" y="5182925"/>
                <a:ext cx="1398396" cy="1497846"/>
              </a:xfrm>
              <a:prstGeom prst="rect">
                <a:avLst/>
              </a:prstGeom>
              <a:blipFill>
                <a:blip r:embed="rId6"/>
                <a:stretch>
                  <a:fillRect l="-69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0F56AD-7604-475B-9EAD-8E57E66B6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660" y="3403711"/>
            <a:ext cx="3528392" cy="9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841798-7B5C-4C00-ADED-8F9706C4E375}"/>
              </a:ext>
            </a:extLst>
          </p:cNvPr>
          <p:cNvSpPr txBox="1">
            <a:spLocks/>
          </p:cNvSpPr>
          <p:nvPr/>
        </p:nvSpPr>
        <p:spPr>
          <a:xfrm>
            <a:off x="1024840" y="597701"/>
            <a:ext cx="8735325" cy="887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dirty="0" err="1">
                <a:cs typeface="Times New Roman" panose="02020603050405020304" pitchFamily="18" charset="0"/>
              </a:rPr>
              <a:t>Conclusiones</a:t>
            </a:r>
            <a:endParaRPr lang="es-MX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57FAF6-4BCD-41D8-980A-4A2453AE32E4}"/>
              </a:ext>
            </a:extLst>
          </p:cNvPr>
          <p:cNvSpPr/>
          <p:nvPr/>
        </p:nvSpPr>
        <p:spPr>
          <a:xfrm>
            <a:off x="1024840" y="2204864"/>
            <a:ext cx="10686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El </a:t>
            </a:r>
            <a:r>
              <a:rPr lang="es-ES" dirty="0">
                <a:solidFill>
                  <a:srgbClr val="FFFF00"/>
                </a:solidFill>
                <a:latin typeface="Arial" panose="020B0604020202020204" pitchFamily="34" charset="0"/>
              </a:rPr>
              <a:t>método de Potencias</a:t>
            </a:r>
            <a:r>
              <a:rPr lang="es-ES" dirty="0">
                <a:latin typeface="Arial" panose="020B0604020202020204" pitchFamily="34" charset="0"/>
              </a:rPr>
              <a:t>, junto con el </a:t>
            </a:r>
            <a:r>
              <a:rPr lang="es-ES" dirty="0">
                <a:solidFill>
                  <a:srgbClr val="FFFF00"/>
                </a:solidFill>
                <a:latin typeface="Arial" panose="020B0604020202020204" pitchFamily="34" charset="0"/>
              </a:rPr>
              <a:t>Método de </a:t>
            </a:r>
            <a:r>
              <a:rPr lang="es-ES" dirty="0" err="1">
                <a:solidFill>
                  <a:srgbClr val="FFFF00"/>
                </a:solidFill>
                <a:latin typeface="Arial" panose="020B0604020202020204" pitchFamily="34" charset="0"/>
              </a:rPr>
              <a:t>Krilov</a:t>
            </a:r>
            <a:r>
              <a:rPr lang="es-ES" dirty="0">
                <a:latin typeface="Arial" panose="020B0604020202020204" pitchFamily="34" charset="0"/>
              </a:rPr>
              <a:t>, permite obtener, a través de recursos de computo, los resultados característicos de matrices.</a:t>
            </a:r>
          </a:p>
          <a:p>
            <a:endParaRPr lang="es-ES" dirty="0">
              <a:latin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</a:rPr>
              <a:t>Es necesario cumplir con los requisitos específicos del álgebra matricial.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99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1024840" y="597701"/>
            <a:ext cx="8735325" cy="887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300" dirty="0">
                <a:cs typeface="Times New Roman" panose="02020603050405020304" pitchFamily="18" charset="0"/>
              </a:rPr>
              <a:t>Referencia</a:t>
            </a:r>
            <a:r>
              <a:rPr lang="en-US" sz="5300" dirty="0">
                <a:cs typeface="Times New Roman" panose="02020603050405020304" pitchFamily="18" charset="0"/>
              </a:rPr>
              <a:t> </a:t>
            </a:r>
            <a:endParaRPr lang="es-MX" dirty="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DBB0DE-AA87-4BA0-AF7E-476EC3C7F198}"/>
              </a:ext>
            </a:extLst>
          </p:cNvPr>
          <p:cNvSpPr/>
          <p:nvPr/>
        </p:nvSpPr>
        <p:spPr>
          <a:xfrm>
            <a:off x="1031264" y="1724574"/>
            <a:ext cx="9577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+mj-lt"/>
                <a:cs typeface="Times New Roman" panose="02020603050405020304" pitchFamily="18" charset="0"/>
              </a:rPr>
              <a:t>Douglas </a:t>
            </a:r>
            <a:r>
              <a:rPr lang="es-MX" dirty="0" err="1">
                <a:latin typeface="+mj-lt"/>
                <a:cs typeface="Times New Roman" panose="02020603050405020304" pitchFamily="18" charset="0"/>
              </a:rPr>
              <a:t>Burden</a:t>
            </a:r>
            <a:r>
              <a:rPr lang="es-MX" dirty="0">
                <a:latin typeface="+mj-lt"/>
                <a:cs typeface="Times New Roman" panose="02020603050405020304" pitchFamily="18" charset="0"/>
              </a:rPr>
              <a:t>, Richard. </a:t>
            </a:r>
            <a:r>
              <a:rPr lang="es-MX" dirty="0" err="1">
                <a:latin typeface="+mj-lt"/>
                <a:cs typeface="Times New Roman" panose="02020603050405020304" pitchFamily="18" charset="0"/>
              </a:rPr>
              <a:t>Faires.Análisis</a:t>
            </a:r>
            <a:r>
              <a:rPr lang="es-MX" dirty="0">
                <a:latin typeface="+mj-lt"/>
                <a:cs typeface="Times New Roman" panose="02020603050405020304" pitchFamily="18" charset="0"/>
              </a:rPr>
              <a:t> Numérico. 2002.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latin typeface="+mj-lt"/>
                <a:cs typeface="Times New Roman" panose="02020603050405020304" pitchFamily="18" charset="0"/>
              </a:rPr>
              <a:t>Curtis F. Gerald.Análisis numérico. Segunda edición, 1991.</a:t>
            </a:r>
          </a:p>
          <a:p>
            <a:pPr marL="457200" indent="-457200">
              <a:buFont typeface="+mj-lt"/>
              <a:buAutoNum type="arabicPeriod"/>
            </a:pP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dirty="0" err="1">
                <a:latin typeface="+mj-lt"/>
                <a:cs typeface="Times New Roman" panose="02020603050405020304" pitchFamily="18" charset="0"/>
              </a:rPr>
              <a:t>Burden</a:t>
            </a:r>
            <a:r>
              <a:rPr lang="es-MX" dirty="0">
                <a:latin typeface="+mj-lt"/>
                <a:cs typeface="Times New Roman" panose="02020603050405020304" pitchFamily="18" charset="0"/>
              </a:rPr>
              <a:t> Richard. </a:t>
            </a:r>
            <a:r>
              <a:rPr lang="es-MX" dirty="0" err="1">
                <a:latin typeface="+mj-lt"/>
                <a:cs typeface="Times New Roman" panose="02020603050405020304" pitchFamily="18" charset="0"/>
              </a:rPr>
              <a:t>Faires</a:t>
            </a:r>
            <a:r>
              <a:rPr lang="es-MX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+mj-lt"/>
                <a:cs typeface="Times New Roman" panose="02020603050405020304" pitchFamily="18" charset="0"/>
              </a:rPr>
              <a:t>Douglas.Análisis</a:t>
            </a:r>
            <a:r>
              <a:rPr lang="es-MX" dirty="0">
                <a:latin typeface="+mj-lt"/>
                <a:cs typeface="Times New Roman" panose="02020603050405020304" pitchFamily="18" charset="0"/>
              </a:rPr>
              <a:t> Numérico. Madrid 2002.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Transformaciones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Lineales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Valores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Vectores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Característicos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Barrera del Rayo Francisco. México 2018. </a:t>
            </a:r>
            <a:endParaRPr lang="es-MX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981844" y="260649"/>
            <a:ext cx="8735325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Valores</a:t>
            </a:r>
            <a:r>
              <a:rPr lang="en-US" sz="4400" dirty="0"/>
              <a:t> </a:t>
            </a:r>
            <a:r>
              <a:rPr lang="es-MX" sz="4400" dirty="0"/>
              <a:t>Característicos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B69C3-03B2-40F8-A020-BFF83CB6B959}"/>
              </a:ext>
            </a:extLst>
          </p:cNvPr>
          <p:cNvSpPr/>
          <p:nvPr/>
        </p:nvSpPr>
        <p:spPr>
          <a:xfrm>
            <a:off x="1251917" y="1450359"/>
            <a:ext cx="968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Sea 𝑉 un espacio vectorial de dimensión finita definido sobre un campo 𝐾 y sea</a:t>
            </a:r>
          </a:p>
          <a:p>
            <a:r>
              <a:rPr lang="es-MX" dirty="0"/>
              <a:t>𝑇: 𝑉 → 𝑉 un operador lineal para el cual: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7ECF7-AC88-42F0-B2E7-6E739A65A049}"/>
              </a:ext>
            </a:extLst>
          </p:cNvPr>
          <p:cNvSpPr/>
          <p:nvPr/>
        </p:nvSpPr>
        <p:spPr>
          <a:xfrm>
            <a:off x="1245393" y="4207312"/>
            <a:ext cx="9684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Al escalar 𝜆 se le llama </a:t>
            </a:r>
            <a:r>
              <a:rPr lang="es-MX" dirty="0">
                <a:solidFill>
                  <a:srgbClr val="FFFF00"/>
                </a:solidFill>
              </a:rPr>
              <a:t>valor característico </a:t>
            </a:r>
            <a:r>
              <a:rPr lang="es-MX" dirty="0"/>
              <a:t>de 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Al vector  𝑣 diferente de 0 se le conoce como vector característico de</a:t>
            </a:r>
          </a:p>
          <a:p>
            <a:r>
              <a:rPr lang="es-MX" dirty="0"/>
              <a:t>𝑇 correspondiente al valor 𝜆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A594C9-0517-48EC-A977-77566AE1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37" y="2938462"/>
            <a:ext cx="5772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1EC9-4BDB-4864-9B7A-EBDB8E62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1196752"/>
            <a:ext cx="8938472" cy="2764335"/>
          </a:xfrm>
        </p:spPr>
        <p:txBody>
          <a:bodyPr>
            <a:normAutofit/>
          </a:bodyPr>
          <a:lstStyle/>
          <a:p>
            <a:r>
              <a:rPr lang="en-US" sz="8000" dirty="0"/>
              <a:t>MÉTODO DE KRYLOV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0638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1033810" y="683105"/>
            <a:ext cx="8735325" cy="9048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300" dirty="0"/>
              <a:t>Método</a:t>
            </a:r>
            <a:r>
              <a:rPr lang="en-US" sz="5300" dirty="0"/>
              <a:t> </a:t>
            </a:r>
            <a:r>
              <a:rPr lang="es-MX" sz="5300" dirty="0"/>
              <a:t>de </a:t>
            </a:r>
            <a:r>
              <a:rPr lang="es-MX" sz="5300" dirty="0" err="1"/>
              <a:t>Krylov</a:t>
            </a:r>
            <a:endParaRPr lang="es-MX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E689C-A145-4BDB-BD7B-C6BDE0BD88D1}"/>
              </a:ext>
            </a:extLst>
          </p:cNvPr>
          <p:cNvSpPr/>
          <p:nvPr/>
        </p:nvSpPr>
        <p:spPr>
          <a:xfrm>
            <a:off x="837829" y="2367625"/>
            <a:ext cx="47124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método se fundamenta en la aplicación del </a:t>
            </a:r>
            <a:r>
              <a:rPr lang="es-MX" i="1" dirty="0">
                <a:solidFill>
                  <a:srgbClr val="FFFF00"/>
                </a:solidFill>
              </a:rPr>
              <a:t>Teorema de Cayley-Hamilton</a:t>
            </a:r>
            <a:r>
              <a:rPr lang="es-MX" dirty="0"/>
              <a:t>, mismo que establece que toda matriz A verifica su ecuación característica:</a:t>
            </a:r>
          </a:p>
          <a:p>
            <a:r>
              <a:rPr lang="es-MX" dirty="0">
                <a:solidFill>
                  <a:srgbClr val="FFFF00"/>
                </a:solidFill>
              </a:rPr>
              <a:t>	F(A)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191C-811A-400D-A722-BF59E0F9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96" y="2204864"/>
            <a:ext cx="47625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463F7-C9AC-435F-A1DD-953C691F1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385" y="3548030"/>
            <a:ext cx="580072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8CB91-4A7B-4DB1-AF52-BB66F0EA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309" y="4709241"/>
            <a:ext cx="2428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1024840" y="597701"/>
            <a:ext cx="8735325" cy="20002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300" dirty="0"/>
              <a:t>Método</a:t>
            </a:r>
            <a:r>
              <a:rPr lang="en-US" sz="5300" dirty="0"/>
              <a:t> </a:t>
            </a:r>
            <a:r>
              <a:rPr lang="es-MX" sz="5300" dirty="0"/>
              <a:t>de </a:t>
            </a:r>
            <a:r>
              <a:rPr lang="es-MX" sz="5300" dirty="0" err="1"/>
              <a:t>Krylov</a:t>
            </a:r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02CB1-51EC-4F50-9F9C-396270DFD5B2}"/>
              </a:ext>
            </a:extLst>
          </p:cNvPr>
          <p:cNvSpPr txBox="1"/>
          <p:nvPr/>
        </p:nvSpPr>
        <p:spPr>
          <a:xfrm>
            <a:off x="1117251" y="2057464"/>
            <a:ext cx="454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Polinomio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de la </a:t>
            </a:r>
            <a:r>
              <a:rPr lang="en-US" dirty="0" err="1"/>
              <a:t>Ecuación</a:t>
            </a:r>
            <a:r>
              <a:rPr lang="en-US" dirty="0"/>
              <a:t> </a:t>
            </a:r>
            <a:r>
              <a:rPr lang="en-US" dirty="0" err="1"/>
              <a:t>característica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A8B87-0F17-4A42-9E74-DD74C9707CA1}"/>
              </a:ext>
            </a:extLst>
          </p:cNvPr>
          <p:cNvSpPr/>
          <p:nvPr/>
        </p:nvSpPr>
        <p:spPr>
          <a:xfrm>
            <a:off x="1117251" y="3534009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matriz A es de orden n, por lo cual la sustitución arrojará un sistema de n ecuaciones lineales; en consecuencia, el coeficiente a</a:t>
            </a:r>
            <a:r>
              <a:rPr lang="es-MX" baseline="-25000" dirty="0"/>
              <a:t>0</a:t>
            </a:r>
            <a:r>
              <a:rPr lang="es-MX" dirty="0"/>
              <a:t> deberá ser diferente de cero.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7226B-79A9-4DA9-8B2C-66722B53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2187277"/>
            <a:ext cx="5734372" cy="52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59248-9B54-4FEB-9A76-6121CC91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332" y="4455597"/>
            <a:ext cx="6454452" cy="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E2A949-C17D-43A8-9F0A-9C8BD3DBA9D3}"/>
              </a:ext>
            </a:extLst>
          </p:cNvPr>
          <p:cNvSpPr txBox="1"/>
          <p:nvPr/>
        </p:nvSpPr>
        <p:spPr>
          <a:xfrm>
            <a:off x="1197868" y="1268760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forma sencilla de realizar este procedimiento es simplificar la elevación de la matriz A </a:t>
            </a:r>
            <a:r>
              <a:rPr lang="es-MX" dirty="0" err="1"/>
              <a:t>a</a:t>
            </a:r>
            <a:r>
              <a:rPr lang="es-MX" dirty="0"/>
              <a:t> las potencias necesarias. Esto se logra multiplicando la matriz A por un vector v y compatible diferente de cero.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F21-52E9-4C25-A6AE-446E780D498D}"/>
                  </a:ext>
                </a:extLst>
              </p:cNvPr>
              <p:cNvSpPr txBox="1"/>
              <p:nvPr/>
            </p:nvSpPr>
            <p:spPr>
              <a:xfrm>
                <a:off x="5474015" y="2996952"/>
                <a:ext cx="124078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F21-52E9-4C25-A6AE-446E780D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15" y="2996952"/>
                <a:ext cx="1240789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DA261EC-F557-4C48-B777-38CACAF4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04" y="4906776"/>
            <a:ext cx="9694813" cy="6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4199-CCEB-4BD9-A4C4-C4A84ABE74DC}"/>
              </a:ext>
            </a:extLst>
          </p:cNvPr>
          <p:cNvSpPr txBox="1">
            <a:spLocks/>
          </p:cNvSpPr>
          <p:nvPr/>
        </p:nvSpPr>
        <p:spPr>
          <a:xfrm>
            <a:off x="1100302" y="348126"/>
            <a:ext cx="8735325" cy="6710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FFF00"/>
                </a:solidFill>
              </a:rPr>
              <a:t>Ejemplo</a:t>
            </a:r>
            <a:r>
              <a:rPr lang="en-US" dirty="0"/>
              <a:t>: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8531D-1775-4B3C-9B0D-77A9E68F5C07}"/>
                  </a:ext>
                </a:extLst>
              </p:cNvPr>
              <p:cNvSpPr txBox="1"/>
              <p:nvPr/>
            </p:nvSpPr>
            <p:spPr>
              <a:xfrm>
                <a:off x="2061964" y="1144953"/>
                <a:ext cx="3551822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MX" sz="28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8531D-1775-4B3C-9B0D-77A9E68F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1144953"/>
                <a:ext cx="3551822" cy="1231747"/>
              </a:xfrm>
              <a:prstGeom prst="rect">
                <a:avLst/>
              </a:prstGeom>
              <a:blipFill>
                <a:blip r:embed="rId3"/>
                <a:stretch>
                  <a:fillRect l="-34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BCEE9-DDE6-4AC5-9F0C-FE9CB6F03D5A}"/>
                  </a:ext>
                </a:extLst>
              </p:cNvPr>
              <p:cNvSpPr txBox="1"/>
              <p:nvPr/>
            </p:nvSpPr>
            <p:spPr>
              <a:xfrm>
                <a:off x="8182644" y="1106864"/>
                <a:ext cx="124078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BCEE9-DDE6-4AC5-9F0C-FE9CB6F0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44" y="1106864"/>
                <a:ext cx="1240789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9FD354-2F33-4BC5-920E-75127F0DB6D9}"/>
                  </a:ext>
                </a:extLst>
              </p:cNvPr>
              <p:cNvSpPr txBox="1"/>
              <p:nvPr/>
            </p:nvSpPr>
            <p:spPr>
              <a:xfrm>
                <a:off x="1100302" y="3934387"/>
                <a:ext cx="4711803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FF00"/>
                    </a:solidFill>
                  </a:rPr>
                  <a:t>Ay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9FD354-2F33-4BC5-920E-75127F0D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02" y="3934387"/>
                <a:ext cx="4711803" cy="1231747"/>
              </a:xfrm>
              <a:prstGeom prst="rect">
                <a:avLst/>
              </a:prstGeom>
              <a:blipFill>
                <a:blip r:embed="rId5"/>
                <a:stretch>
                  <a:fillRect l="-25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185362-3B63-4806-A4D1-3D1CFA9A6EFC}"/>
                  </a:ext>
                </a:extLst>
              </p:cNvPr>
              <p:cNvSpPr/>
              <p:nvPr/>
            </p:nvSpPr>
            <p:spPr>
              <a:xfrm>
                <a:off x="5292286" y="5278127"/>
                <a:ext cx="8262293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800" dirty="0"/>
                  <a:t>Ay=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185362-3B63-4806-A4D1-3D1CFA9A6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286" y="5278127"/>
                <a:ext cx="8262293" cy="1231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93FB7F-0A0E-4A69-9C60-E6CB0ACFA02E}"/>
                  </a:ext>
                </a:extLst>
              </p:cNvPr>
              <p:cNvSpPr/>
              <p:nvPr/>
            </p:nvSpPr>
            <p:spPr>
              <a:xfrm>
                <a:off x="1125450" y="2931073"/>
                <a:ext cx="44883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800" dirty="0"/>
                  <a:t> =0</a:t>
                </a:r>
                <a:endParaRPr lang="es-MX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93FB7F-0A0E-4A69-9C60-E6CB0ACFA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50" y="2931073"/>
                <a:ext cx="4488336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AEAD1-000E-4ED2-963A-C21AB783D589}"/>
                  </a:ext>
                </a:extLst>
              </p:cNvPr>
              <p:cNvSpPr/>
              <p:nvPr/>
            </p:nvSpPr>
            <p:spPr>
              <a:xfrm>
                <a:off x="7174532" y="2961851"/>
                <a:ext cx="41163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MX" dirty="0">
                    <a:solidFill>
                      <a:srgbClr val="FFFF00"/>
                    </a:solidFill>
                  </a:rPr>
                  <a:t> =0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AEAD1-000E-4ED2-963A-C21AB783D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32" y="2961851"/>
                <a:ext cx="4116383" cy="461665"/>
              </a:xfrm>
              <a:prstGeom prst="rect">
                <a:avLst/>
              </a:prstGeom>
              <a:blipFill>
                <a:blip r:embed="rId8"/>
                <a:stretch>
                  <a:fillRect l="-444" t="-10526" r="-1333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8AC541-CE06-401D-A23D-82FDA9C97260}"/>
              </a:ext>
            </a:extLst>
          </p:cNvPr>
          <p:cNvSpPr/>
          <p:nvPr/>
        </p:nvSpPr>
        <p:spPr>
          <a:xfrm>
            <a:off x="5467964" y="3021858"/>
            <a:ext cx="1284226" cy="341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</p:spTree>
    <p:extLst>
      <p:ext uri="{BB962C8B-B14F-4D97-AF65-F5344CB8AC3E}">
        <p14:creationId xmlns:p14="http://schemas.microsoft.com/office/powerpoint/2010/main" val="41264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EC297-1C05-4FAC-B634-9E45B87CB689}"/>
                  </a:ext>
                </a:extLst>
              </p:cNvPr>
              <p:cNvSpPr/>
              <p:nvPr/>
            </p:nvSpPr>
            <p:spPr>
              <a:xfrm>
                <a:off x="1140668" y="318891"/>
                <a:ext cx="553683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Ay=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EC297-1C05-4FAC-B634-9E45B87CB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68" y="318891"/>
                <a:ext cx="5536837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AFED3C-B4FD-4E41-8753-06DC771E6F91}"/>
              </a:ext>
            </a:extLst>
          </p:cNvPr>
          <p:cNvSpPr txBox="1"/>
          <p:nvPr/>
        </p:nvSpPr>
        <p:spPr>
          <a:xfrm>
            <a:off x="1140668" y="1608152"/>
            <a:ext cx="2268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Sustituyendo</a:t>
            </a:r>
            <a:r>
              <a:rPr lang="en-US" sz="2800" dirty="0"/>
              <a:t>: </a:t>
            </a:r>
            <a:endParaRPr lang="es-MX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21C19-3459-4851-9C38-A50C68C07C20}"/>
                  </a:ext>
                </a:extLst>
              </p:cNvPr>
              <p:cNvSpPr txBox="1"/>
              <p:nvPr/>
            </p:nvSpPr>
            <p:spPr>
              <a:xfrm>
                <a:off x="2061964" y="2197253"/>
                <a:ext cx="7128792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8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8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800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D21C19-3459-4851-9C38-A50C68C07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197253"/>
                <a:ext cx="7128792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2D6906-BBA5-430A-BCD0-6D530B471760}"/>
                  </a:ext>
                </a:extLst>
              </p:cNvPr>
              <p:cNvSpPr txBox="1"/>
              <p:nvPr/>
            </p:nvSpPr>
            <p:spPr>
              <a:xfrm>
                <a:off x="1485900" y="3901206"/>
                <a:ext cx="41197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800" dirty="0"/>
                  <a:t>=1</a:t>
                </a:r>
              </a:p>
              <a:p>
                <a:r>
                  <a:rPr lang="es-MX" sz="2800" dirty="0"/>
                  <a:t>=-4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800" dirty="0"/>
                  <a:t>=4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2D6906-BBA5-430A-BCD0-6D530B471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901206"/>
                <a:ext cx="4119735" cy="1384995"/>
              </a:xfrm>
              <a:prstGeom prst="rect">
                <a:avLst/>
              </a:prstGeom>
              <a:blipFill>
                <a:blip r:embed="rId5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6920E4-0FC9-4FBA-9122-AA22D1506BAA}"/>
                  </a:ext>
                </a:extLst>
              </p:cNvPr>
              <p:cNvSpPr txBox="1"/>
              <p:nvPr/>
            </p:nvSpPr>
            <p:spPr>
              <a:xfrm>
                <a:off x="8616237" y="3971132"/>
                <a:ext cx="140339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>
                  <a:solidFill>
                    <a:srgbClr val="FFFF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MX" sz="2800" dirty="0">
                  <a:solidFill>
                    <a:srgbClr val="FFFF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sz="2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6920E4-0FC9-4FBA-9122-AA22D1506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37" y="3971132"/>
                <a:ext cx="1403397" cy="1292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2D4106CC-00C1-4A89-B76C-D5C6FA6897FE}"/>
              </a:ext>
            </a:extLst>
          </p:cNvPr>
          <p:cNvSpPr/>
          <p:nvPr/>
        </p:nvSpPr>
        <p:spPr>
          <a:xfrm>
            <a:off x="5198201" y="4253105"/>
            <a:ext cx="1792421" cy="681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80DD3-1D6E-4930-8348-6EF39BD309B3}"/>
                  </a:ext>
                </a:extLst>
              </p:cNvPr>
              <p:cNvSpPr txBox="1"/>
              <p:nvPr/>
            </p:nvSpPr>
            <p:spPr>
              <a:xfrm>
                <a:off x="3070076" y="5826289"/>
                <a:ext cx="58326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MX" sz="2800" dirty="0">
                    <a:solidFill>
                      <a:srgbClr val="FFFF00"/>
                    </a:solidFill>
                  </a:rPr>
                  <a:t>-2 </a:t>
                </a:r>
                <a14:m>
                  <m:oMath xmlns:m="http://schemas.openxmlformats.org/officeDocument/2006/math">
                    <m:r>
                      <a:rPr lang="es-MX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sz="2800" dirty="0">
                    <a:solidFill>
                      <a:srgbClr val="FFFF00"/>
                    </a:solidFill>
                  </a:rPr>
                  <a:t>+3=0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80DD3-1D6E-4930-8348-6EF39BD3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76" y="5826289"/>
                <a:ext cx="5832648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0A6911-7ECA-4CBB-9CCD-565142A03153}"/>
              </a:ext>
            </a:extLst>
          </p:cNvPr>
          <p:cNvSpPr/>
          <p:nvPr/>
        </p:nvSpPr>
        <p:spPr>
          <a:xfrm>
            <a:off x="1203450" y="5910251"/>
            <a:ext cx="3994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</a:rPr>
              <a:t>Ecuación característica:</a:t>
            </a:r>
            <a:endParaRPr lang="es-MX" sz="2000" i="1" dirty="0"/>
          </a:p>
        </p:txBody>
      </p:sp>
    </p:spTree>
    <p:extLst>
      <p:ext uri="{BB962C8B-B14F-4D97-AF65-F5344CB8AC3E}">
        <p14:creationId xmlns:p14="http://schemas.microsoft.com/office/powerpoint/2010/main" val="4063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1EC9-4BDB-4864-9B7A-EBDB8E62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1196752"/>
            <a:ext cx="10013852" cy="2764335"/>
          </a:xfrm>
        </p:spPr>
        <p:txBody>
          <a:bodyPr>
            <a:normAutofit/>
          </a:bodyPr>
          <a:lstStyle/>
          <a:p>
            <a:r>
              <a:rPr lang="en-US" sz="8000" dirty="0"/>
              <a:t>MÉTODO DE POTENCIA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6259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281</TotalTime>
  <Words>708</Words>
  <Application>Microsoft Office PowerPoint</Application>
  <PresentationFormat>Custom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Tech 16x9</vt:lpstr>
      <vt:lpstr>Método de Krylov y Método de Potencias </vt:lpstr>
      <vt:lpstr>PowerPoint Presentation</vt:lpstr>
      <vt:lpstr>MÉTODO DE KRYLOV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 DE POTENCIA</vt:lpstr>
      <vt:lpstr>PowerPoint Presentation</vt:lpstr>
      <vt:lpstr>Mayor valor característico</vt:lpstr>
      <vt:lpstr>Menor valor característico</vt:lpstr>
      <vt:lpstr>Ejemplo – Mayor valor característico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Kyrlov y Método de Potencias</dc:title>
  <dc:creator>Alfonso Murrieta</dc:creator>
  <cp:lastModifiedBy>ALFONSO MURRIETA VILLEGAS</cp:lastModifiedBy>
  <cp:revision>2</cp:revision>
  <dcterms:created xsi:type="dcterms:W3CDTF">2019-03-01T19:43:05Z</dcterms:created>
  <dcterms:modified xsi:type="dcterms:W3CDTF">2019-03-04T02:09:03Z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