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6"/>
    <p:restoredTop sz="94710"/>
  </p:normalViewPr>
  <p:slideViewPr>
    <p:cSldViewPr snapToGrid="0" snapToObjects="1">
      <p:cViewPr>
        <p:scale>
          <a:sx n="125" d="100"/>
          <a:sy n="125" d="100"/>
        </p:scale>
        <p:origin x="90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50E-C962-784D-941C-1D2641A61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DB7F-AC3D-D340-8E1A-B41C25FF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BE97-1C6C-A542-A074-BB2D9ABD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530D-4474-A449-8AF7-B581EF1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68DC-3817-7E4C-B38D-91414599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829-D790-F04A-8660-B396C5DF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38EF-7B75-E04B-BC44-D3F4EBC3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ECF9-1A2F-CA4E-BB9A-89A72D3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C541-FC24-EA4D-B8BD-02B214B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8175-43A3-D646-A934-D7DE60F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E448-D28C-FE48-932B-38ABE9411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2ABC-5A14-9D43-89D7-749854F2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8AE3-D09D-5B45-8F11-D14F642A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644-93BE-1A47-A990-14EE724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9B0-EA57-474E-B0E4-FEEEA3B4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23A1-7711-244E-850F-B59EB15E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BD27-251A-B843-A489-97BB12C3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DC6D-7959-4349-868B-4C2C0289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D59-BA3C-1842-B50D-483B4421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5689-5079-2848-B89A-8E87F9E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E52-0FB9-904D-88A6-D1E8AD9E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E299-490F-BD4D-82EF-BFEA27EF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3E8A-022B-834C-BB1F-70640859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F0A3-C9BA-5A41-B7F8-82C96416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57A0-F606-A746-B6A4-BDA5478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C303-F9D0-B74E-901A-7CB868FA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CC43-B5FF-8542-8207-7E831F6A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1598-D371-2348-B730-EC41A3ED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266F2-5B3A-794C-80D0-C3F3E3EB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3F6D8-D12C-284A-BDDE-3590A60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B296-BB71-1549-97A9-5B0F2F9D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3580-D4D2-E84D-8443-EB25864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63AD-7904-154E-8FF2-115A41F0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25B13-5EDC-994C-97C7-38EA1585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99BF-FFCA-BA4D-A810-A6036FFA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BC5D-51CD-754B-A542-D39DCBC1D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4000A-39ED-304A-A93F-26FC70EA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BD53-85A4-3F43-865B-709FEC00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7D34C-AD69-164C-85A2-8F45DD5D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959D-46B0-4747-A43D-4359B04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BB6D-698B-E24F-B89F-CE44255C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BE17-D2C1-0544-AE92-08E07591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6C26-E843-D54D-9F7F-E17E8601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9627-4AA4-CB49-BBC8-6EB6BC48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856E6-ECA4-4F41-A214-D7705E6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4683E-7B09-1C49-A208-7B5E9DA4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464-CFC7-6E4B-8998-C41B2953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0709-31ED-9A41-AD45-A473B99C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50D2-C9CF-3942-B161-AB4F9B46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2CD4-9F5C-6E48-AD34-071E574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41FA-8FDE-0048-A9BE-85317F9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9292-3CA5-724B-8825-5A23A363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4D7-3C8B-1D4D-B6B3-A29E657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EA57F-01AA-C543-A557-4DA012F01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3B95-BDD6-A34B-8B90-2E2876E66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F7DA-43EE-624B-A07D-C89DEDB3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B6E0B-6E42-9842-9773-8B3ECCAD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9720-715E-B34D-A8A5-D5CEE862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C75E-6DD3-2846-A53A-D6BDEDFC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AED0-34B0-1744-B259-DD88913D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BC79-1CA6-724B-86BD-A38A65D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74A4-DB28-6D43-BB5F-1FAC94751D73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7ECD-4460-0E42-ACA7-A8EEAAFE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DFD1-AA51-7F4F-9167-8CB2EC635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07A1-28B8-B444-A707-E0B655E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A18-3226-C44A-8D44-14C9496E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633"/>
            <a:ext cx="9144000" cy="1849329"/>
          </a:xfrm>
        </p:spPr>
        <p:txBody>
          <a:bodyPr/>
          <a:lstStyle/>
          <a:p>
            <a:r>
              <a:rPr lang="en-US" dirty="0"/>
              <a:t>Risk-Parity Allocation:</a:t>
            </a:r>
            <a:br>
              <a:rPr lang="en-US" dirty="0"/>
            </a:br>
            <a:r>
              <a:rPr lang="en-US" dirty="0"/>
              <a:t> A tree-based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7649-EAA0-5646-8F1A-30C8A5C8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983"/>
            <a:ext cx="9144000" cy="454955"/>
          </a:xfrm>
        </p:spPr>
        <p:txBody>
          <a:bodyPr/>
          <a:lstStyle/>
          <a:p>
            <a:r>
              <a:rPr lang="en-US" dirty="0"/>
              <a:t>Antônio </a:t>
            </a:r>
            <a:r>
              <a:rPr lang="en-US" dirty="0" err="1"/>
              <a:t>Salomão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8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5D-03EA-744F-B6B2-AC48C94F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360" cy="925195"/>
          </a:xfr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1E3E6-BBD1-C443-9D37-8F9444B26949}"/>
              </a:ext>
            </a:extLst>
          </p:cNvPr>
          <p:cNvSpPr/>
          <p:nvPr/>
        </p:nvSpPr>
        <p:spPr>
          <a:xfrm>
            <a:off x="162560" y="925195"/>
            <a:ext cx="112064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Long-Only Formulation (</a:t>
            </a:r>
            <a:r>
              <a:rPr lang="en-GB" sz="16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Karush</a:t>
            </a:r>
            <a:r>
              <a:rPr lang="en-GB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6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Khun</a:t>
            </a:r>
            <a:r>
              <a:rPr lang="en-GB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-Tucker conditions ... )</a:t>
            </a:r>
          </a:p>
          <a:p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obj_fun_rp_weights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n_trials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ln_constraint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eq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'fun'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np.sum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np.log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(y)) - 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n_trials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initial_guess_rp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np.random.uniform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(low=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high=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size=(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eq_univ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G_bounds_rp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get_bounds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(weights=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initial_guess_rp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LB=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UB=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rp_opt_dict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 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'fun'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math.pow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y.T@covar_numpy@y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252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  'x0'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initial_guess_rp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      'bounds'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G_bounds_rp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'constraints'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ln_constraint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opt_results_rp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minimize(**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rp_opt_dict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tol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math.pow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GB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ValueError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e: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continue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14AE-8492-D84B-8207-A0DC2FFD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EC94-B21E-2C43-83D7-D2372B13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3AA98C0-ECB0-4C4E-8130-DE7BD7F2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0"/>
            <a:ext cx="8570563" cy="6856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94E789-5444-FA40-AFA9-7DDC56052427}"/>
              </a:ext>
            </a:extLst>
          </p:cNvPr>
          <p:cNvSpPr txBox="1"/>
          <p:nvPr/>
        </p:nvSpPr>
        <p:spPr>
          <a:xfrm>
            <a:off x="8891396" y="850375"/>
            <a:ext cx="2630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metrics (ex-ante)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Return:</a:t>
            </a:r>
          </a:p>
          <a:p>
            <a:r>
              <a:rPr lang="en-US" dirty="0"/>
              <a:t>Variance:</a:t>
            </a:r>
          </a:p>
          <a:p>
            <a:r>
              <a:rPr lang="en-US" dirty="0"/>
              <a:t>Sharpe: </a:t>
            </a:r>
          </a:p>
        </p:txBody>
      </p:sp>
    </p:spTree>
    <p:extLst>
      <p:ext uri="{BB962C8B-B14F-4D97-AF65-F5344CB8AC3E}">
        <p14:creationId xmlns:p14="http://schemas.microsoft.com/office/powerpoint/2010/main" val="199050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ABA286-C831-B94F-8452-6925CD1A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91026-DF31-C845-9EF5-B590D8DF348E}"/>
              </a:ext>
            </a:extLst>
          </p:cNvPr>
          <p:cNvSpPr txBox="1"/>
          <p:nvPr/>
        </p:nvSpPr>
        <p:spPr>
          <a:xfrm>
            <a:off x="8891396" y="850375"/>
            <a:ext cx="2630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metrics (ex-ante)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Return:</a:t>
            </a:r>
          </a:p>
          <a:p>
            <a:r>
              <a:rPr lang="en-US" dirty="0"/>
              <a:t>Variance:</a:t>
            </a:r>
          </a:p>
          <a:p>
            <a:r>
              <a:rPr lang="en-US" dirty="0"/>
              <a:t>Sharpe: </a:t>
            </a:r>
          </a:p>
        </p:txBody>
      </p:sp>
    </p:spTree>
    <p:extLst>
      <p:ext uri="{BB962C8B-B14F-4D97-AF65-F5344CB8AC3E}">
        <p14:creationId xmlns:p14="http://schemas.microsoft.com/office/powerpoint/2010/main" val="1296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8BB92B-2415-B540-9276-FB94BA4E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2ECBD-72AE-1849-BFE7-4E96E7A330D1}"/>
              </a:ext>
            </a:extLst>
          </p:cNvPr>
          <p:cNvSpPr txBox="1"/>
          <p:nvPr/>
        </p:nvSpPr>
        <p:spPr>
          <a:xfrm>
            <a:off x="8891396" y="850375"/>
            <a:ext cx="2630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metrics (ex-ante)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Return:</a:t>
            </a:r>
          </a:p>
          <a:p>
            <a:r>
              <a:rPr lang="en-US" dirty="0"/>
              <a:t>Variance:</a:t>
            </a:r>
          </a:p>
          <a:p>
            <a:r>
              <a:rPr lang="en-US" dirty="0"/>
              <a:t>Sharpe: </a:t>
            </a:r>
          </a:p>
        </p:txBody>
      </p:sp>
    </p:spTree>
    <p:extLst>
      <p:ext uri="{BB962C8B-B14F-4D97-AF65-F5344CB8AC3E}">
        <p14:creationId xmlns:p14="http://schemas.microsoft.com/office/powerpoint/2010/main" val="249205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F4C-B754-E745-AAC8-57E8CD7B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2635"/>
          </a:xfrm>
        </p:spPr>
        <p:txBody>
          <a:bodyPr/>
          <a:lstStyle/>
          <a:p>
            <a:r>
              <a:rPr lang="en-US" dirty="0"/>
              <a:t>Risk-Contribution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088E-021A-1C4A-96E7-D1EF2960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Contribution</a:t>
            </a:r>
          </a:p>
          <a:p>
            <a:r>
              <a:rPr lang="en-US" dirty="0"/>
              <a:t>Relative Risk Contribution</a:t>
            </a:r>
          </a:p>
          <a:p>
            <a:r>
              <a:rPr lang="en-US" dirty="0"/>
              <a:t>Formulas</a:t>
            </a:r>
          </a:p>
        </p:txBody>
      </p:sp>
    </p:spTree>
    <p:extLst>
      <p:ext uri="{BB962C8B-B14F-4D97-AF65-F5344CB8AC3E}">
        <p14:creationId xmlns:p14="http://schemas.microsoft.com/office/powerpoint/2010/main" val="42855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F821-EA2E-5D4D-AD66-73025F46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10515600" cy="997745"/>
          </a:xfrm>
        </p:spPr>
        <p:txBody>
          <a:bodyPr>
            <a:normAutofit/>
          </a:bodyPr>
          <a:lstStyle/>
          <a:p>
            <a:r>
              <a:rPr lang="en-US" dirty="0"/>
              <a:t>Risk-Parity: Long-only (</a:t>
            </a:r>
            <a:r>
              <a:rPr lang="en-GB" dirty="0"/>
              <a:t>Maillard et. al, 2009)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CE42-4B3F-6D43-B29F-D98D8278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42C7E8D-CA0B-2D45-9131-5895FAE9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0" y="0"/>
            <a:ext cx="8572498" cy="6857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8B5C9-2E3F-E241-84F0-3F39C499A457}"/>
              </a:ext>
            </a:extLst>
          </p:cNvPr>
          <p:cNvSpPr txBox="1"/>
          <p:nvPr/>
        </p:nvSpPr>
        <p:spPr>
          <a:xfrm>
            <a:off x="8891396" y="850375"/>
            <a:ext cx="2630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metrics (ex-ante)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Return:</a:t>
            </a:r>
          </a:p>
          <a:p>
            <a:r>
              <a:rPr lang="en-US" dirty="0"/>
              <a:t>Variance:</a:t>
            </a:r>
          </a:p>
          <a:p>
            <a:r>
              <a:rPr lang="en-US" dirty="0"/>
              <a:t>Sharpe: </a:t>
            </a:r>
          </a:p>
        </p:txBody>
      </p:sp>
    </p:spTree>
    <p:extLst>
      <p:ext uri="{BB962C8B-B14F-4D97-AF65-F5344CB8AC3E}">
        <p14:creationId xmlns:p14="http://schemas.microsoft.com/office/powerpoint/2010/main" val="12019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0EE-2D87-E145-98AF-3E94660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A704-4C0F-1549-8AFC-E1643BAA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290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Risk-Parity Allocation:  A tree-based approach</vt:lpstr>
      <vt:lpstr>Data</vt:lpstr>
      <vt:lpstr>PowerPoint Presentation</vt:lpstr>
      <vt:lpstr>PowerPoint Presentation</vt:lpstr>
      <vt:lpstr>PowerPoint Presentation</vt:lpstr>
      <vt:lpstr>Risk-Contribution</vt:lpstr>
      <vt:lpstr>Risk-Parity: Long-only (Maillard et. al, 2009)  </vt:lpstr>
      <vt:lpstr>PowerPoint Presentation</vt:lpstr>
      <vt:lpstr>Hierarchical Portfolios</vt:lpstr>
      <vt:lpstr>Code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Risk-Parity Allocation:  A tree-based approach</dc:title>
  <dc:creator>Salomao, Antonio</dc:creator>
  <cp:lastModifiedBy>Salomao, Antonio</cp:lastModifiedBy>
  <cp:revision>5</cp:revision>
  <dcterms:created xsi:type="dcterms:W3CDTF">2020-12-04T02:24:01Z</dcterms:created>
  <dcterms:modified xsi:type="dcterms:W3CDTF">2020-12-08T20:41:22Z</dcterms:modified>
</cp:coreProperties>
</file>