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934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892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91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5248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0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359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263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20409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44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602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592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visualgo.net/sorting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visualgo.net/sorti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isualgo.net/sorti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>
                <a:solidFill>
                  <a:schemeClr val="tx1"/>
                </a:solidFill>
              </a:rPr>
              <a:t>Programiranje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Sortiranja</a:t>
            </a:r>
          </a:p>
        </p:txBody>
      </p:sp>
    </p:spTree>
    <p:extLst>
      <p:ext uri="{BB962C8B-B14F-4D97-AF65-F5344CB8AC3E}">
        <p14:creationId xmlns:p14="http://schemas.microsoft.com/office/powerpoint/2010/main" val="27235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Sortiranja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r-HR" dirty="0" smtClean="0"/>
              <a:t>Sortiranje niza brojeva je jedan od temeljnih problema programiranja te odličan primjer za prikaz raznih načina razmišljanja i algoritama.</a:t>
            </a:r>
          </a:p>
          <a:p>
            <a:pPr algn="just"/>
            <a:r>
              <a:rPr lang="hr-HR" dirty="0" smtClean="0"/>
              <a:t>Algoritmi za sortiranje:</a:t>
            </a:r>
          </a:p>
          <a:p>
            <a:pPr lvl="1" algn="just"/>
            <a:r>
              <a:rPr lang="hr-HR" dirty="0" err="1" smtClean="0"/>
              <a:t>Bubble</a:t>
            </a:r>
            <a:r>
              <a:rPr lang="hr-HR" dirty="0" smtClean="0"/>
              <a:t> </a:t>
            </a:r>
            <a:r>
              <a:rPr lang="hr-HR" dirty="0" err="1" smtClean="0"/>
              <a:t>sort</a:t>
            </a:r>
            <a:r>
              <a:rPr lang="hr-HR" dirty="0" smtClean="0"/>
              <a:t> – uspoređuje 2 elementa od početka liste te im mijenja mjesta ukoliko je to potrebno</a:t>
            </a:r>
          </a:p>
          <a:p>
            <a:pPr lvl="1" algn="just"/>
            <a:r>
              <a:rPr lang="hr-HR" dirty="0" err="1" smtClean="0"/>
              <a:t>Selection</a:t>
            </a:r>
            <a:r>
              <a:rPr lang="hr-HR" dirty="0" smtClean="0"/>
              <a:t> </a:t>
            </a:r>
            <a:r>
              <a:rPr lang="hr-HR" dirty="0" err="1" smtClean="0"/>
              <a:t>sort</a:t>
            </a:r>
            <a:r>
              <a:rPr lang="hr-HR" dirty="0" smtClean="0"/>
              <a:t> – pronalazi najmanji element u nizu mijenja njegovo mjesto s početnim</a:t>
            </a:r>
          </a:p>
          <a:p>
            <a:pPr lvl="1" algn="just"/>
            <a:r>
              <a:rPr lang="hr-HR" dirty="0" err="1" smtClean="0"/>
              <a:t>Insertion</a:t>
            </a:r>
            <a:r>
              <a:rPr lang="hr-HR" dirty="0" smtClean="0"/>
              <a:t> </a:t>
            </a:r>
            <a:r>
              <a:rPr lang="hr-HR" dirty="0" err="1" smtClean="0"/>
              <a:t>sort</a:t>
            </a:r>
            <a:r>
              <a:rPr lang="hr-HR" dirty="0" smtClean="0"/>
              <a:t> – pronalazi elemente te ih postavlja na pravo mjesto</a:t>
            </a:r>
          </a:p>
          <a:p>
            <a:pPr lvl="1" algn="just"/>
            <a:r>
              <a:rPr lang="hr-HR" dirty="0" err="1" smtClean="0"/>
              <a:t>Heap</a:t>
            </a:r>
            <a:r>
              <a:rPr lang="hr-HR" dirty="0" smtClean="0"/>
              <a:t> </a:t>
            </a:r>
            <a:r>
              <a:rPr lang="hr-HR" dirty="0" err="1" smtClean="0"/>
              <a:t>sort</a:t>
            </a:r>
            <a:endParaRPr lang="hr-HR" dirty="0"/>
          </a:p>
          <a:p>
            <a:pPr lvl="1" algn="just"/>
            <a:r>
              <a:rPr lang="hr-HR" dirty="0" err="1" smtClean="0"/>
              <a:t>Merge</a:t>
            </a:r>
            <a:r>
              <a:rPr lang="hr-HR" dirty="0" smtClean="0"/>
              <a:t> </a:t>
            </a:r>
            <a:r>
              <a:rPr lang="hr-HR" dirty="0" err="1" smtClean="0"/>
              <a:t>sort</a:t>
            </a:r>
            <a:endParaRPr lang="hr-HR" dirty="0" smtClean="0"/>
          </a:p>
          <a:p>
            <a:pPr lvl="1" algn="just"/>
            <a:r>
              <a:rPr lang="hr-HR" dirty="0" err="1" smtClean="0"/>
              <a:t>Quicksort</a:t>
            </a:r>
            <a:endParaRPr lang="hr-HR" dirty="0" smtClean="0"/>
          </a:p>
          <a:p>
            <a:pPr lvl="1" algn="just"/>
            <a:r>
              <a:rPr lang="hr-HR" dirty="0" smtClean="0"/>
              <a:t>itd..</a:t>
            </a:r>
          </a:p>
        </p:txBody>
      </p:sp>
    </p:spTree>
    <p:extLst>
      <p:ext uri="{BB962C8B-B14F-4D97-AF65-F5344CB8AC3E}">
        <p14:creationId xmlns:p14="http://schemas.microsoft.com/office/powerpoint/2010/main" val="25158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Sortiranja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825625"/>
            <a:ext cx="4696968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hr-HR" dirty="0" err="1" smtClean="0"/>
              <a:t>Bubble</a:t>
            </a:r>
            <a:r>
              <a:rPr lang="hr-HR" dirty="0" smtClean="0"/>
              <a:t> </a:t>
            </a:r>
            <a:r>
              <a:rPr lang="hr-HR" dirty="0" err="1" smtClean="0"/>
              <a:t>sort</a:t>
            </a:r>
            <a:endParaRPr lang="hr-HR" dirty="0" smtClean="0"/>
          </a:p>
          <a:p>
            <a:pPr algn="just"/>
            <a:r>
              <a:rPr lang="hr-HR" dirty="0">
                <a:hlinkClick r:id="rId2"/>
              </a:rPr>
              <a:t>https://</a:t>
            </a:r>
            <a:r>
              <a:rPr lang="hr-HR" dirty="0" smtClean="0">
                <a:hlinkClick r:id="rId2"/>
              </a:rPr>
              <a:t>visualgo.net/sorting</a:t>
            </a:r>
            <a:endParaRPr lang="hr-HR" dirty="0" smtClean="0"/>
          </a:p>
          <a:p>
            <a:pPr algn="just"/>
            <a:endParaRPr lang="hr-HR" dirty="0"/>
          </a:p>
          <a:p>
            <a:pPr marL="0" indent="0" algn="just">
              <a:buNone/>
            </a:pPr>
            <a:endParaRPr lang="hr-HR" dirty="0"/>
          </a:p>
          <a:p>
            <a:pPr marL="0" indent="0" algn="just">
              <a:buNone/>
            </a:pPr>
            <a:endParaRPr lang="hr-HR" dirty="0" smtClean="0"/>
          </a:p>
          <a:p>
            <a:pPr marL="0" indent="0" algn="just">
              <a:buNone/>
            </a:pPr>
            <a:endParaRPr lang="hr-HR" dirty="0"/>
          </a:p>
          <a:p>
            <a:pPr marL="0" indent="0" algn="just">
              <a:buNone/>
            </a:pPr>
            <a:endParaRPr lang="hr-HR" dirty="0" smtClean="0"/>
          </a:p>
          <a:p>
            <a:pPr marL="0" indent="0" algn="just">
              <a:buNone/>
            </a:pPr>
            <a:endParaRPr lang="hr-HR" dirty="0"/>
          </a:p>
          <a:p>
            <a:pPr marL="0" indent="0" algn="just">
              <a:buNone/>
            </a:pPr>
            <a:r>
              <a:rPr lang="hr-HR" dirty="0" smtClean="0"/>
              <a:t>*unaprijeđeni </a:t>
            </a:r>
            <a:r>
              <a:rPr lang="hr-HR" dirty="0" err="1" smtClean="0"/>
              <a:t>bubble</a:t>
            </a:r>
            <a:r>
              <a:rPr lang="hr-HR" dirty="0" smtClean="0"/>
              <a:t> </a:t>
            </a:r>
            <a:r>
              <a:rPr lang="hr-HR" dirty="0" err="1" smtClean="0"/>
              <a:t>sort</a:t>
            </a:r>
            <a:endParaRPr lang="hr-HR" dirty="0" smtClean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04" y="900814"/>
            <a:ext cx="5234386" cy="5276150"/>
          </a:xfrm>
          <a:prstGeom prst="rect">
            <a:avLst/>
          </a:prstGeom>
        </p:spPr>
      </p:pic>
      <p:sp>
        <p:nvSpPr>
          <p:cNvPr id="5" name="TekstniOkvir 4"/>
          <p:cNvSpPr txBox="1"/>
          <p:nvPr/>
        </p:nvSpPr>
        <p:spPr>
          <a:xfrm>
            <a:off x="11353800" y="639204"/>
            <a:ext cx="47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*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0911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r-HR" dirty="0" smtClean="0"/>
              <a:t>Koristeći se online alatom </a:t>
            </a:r>
            <a:r>
              <a:rPr lang="hr-HR" dirty="0" err="1" smtClean="0"/>
              <a:t>Visualgo</a:t>
            </a:r>
            <a:r>
              <a:rPr lang="hr-HR" dirty="0" smtClean="0"/>
              <a:t> pokušajte samostalno isprogramirati </a:t>
            </a:r>
            <a:r>
              <a:rPr lang="hr-HR" dirty="0" err="1" smtClean="0"/>
              <a:t>Selection</a:t>
            </a:r>
            <a:r>
              <a:rPr lang="hr-HR" dirty="0" smtClean="0"/>
              <a:t> </a:t>
            </a:r>
            <a:r>
              <a:rPr lang="hr-HR" dirty="0" err="1" smtClean="0"/>
              <a:t>sort</a:t>
            </a:r>
            <a:r>
              <a:rPr lang="hr-HR" dirty="0" smtClean="0"/>
              <a:t> i </a:t>
            </a:r>
            <a:r>
              <a:rPr lang="hr-HR" dirty="0" err="1" smtClean="0"/>
              <a:t>Insertion</a:t>
            </a:r>
            <a:r>
              <a:rPr lang="hr-HR" dirty="0" smtClean="0"/>
              <a:t> </a:t>
            </a:r>
            <a:r>
              <a:rPr lang="hr-HR" dirty="0" err="1" smtClean="0"/>
              <a:t>sort</a:t>
            </a:r>
            <a:r>
              <a:rPr lang="hr-HR" dirty="0" smtClean="0"/>
              <a:t>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4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Sortiranja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825625"/>
            <a:ext cx="4696968" cy="4351338"/>
          </a:xfrm>
        </p:spPr>
        <p:txBody>
          <a:bodyPr>
            <a:normAutofit/>
          </a:bodyPr>
          <a:lstStyle/>
          <a:p>
            <a:pPr algn="just"/>
            <a:r>
              <a:rPr lang="hr-HR" dirty="0" err="1" smtClean="0"/>
              <a:t>Selection</a:t>
            </a:r>
            <a:r>
              <a:rPr lang="hr-HR" dirty="0" smtClean="0"/>
              <a:t> </a:t>
            </a:r>
            <a:r>
              <a:rPr lang="hr-HR" dirty="0" err="1" smtClean="0"/>
              <a:t>sort</a:t>
            </a:r>
            <a:endParaRPr lang="hr-HR" dirty="0" smtClean="0"/>
          </a:p>
          <a:p>
            <a:pPr algn="just"/>
            <a:r>
              <a:rPr lang="hr-HR" dirty="0">
                <a:hlinkClick r:id="rId2"/>
              </a:rPr>
              <a:t>https://</a:t>
            </a:r>
            <a:r>
              <a:rPr lang="hr-HR" dirty="0" smtClean="0">
                <a:hlinkClick r:id="rId2"/>
              </a:rPr>
              <a:t>visualgo.net/sorting</a:t>
            </a:r>
            <a:endParaRPr lang="hr-HR" dirty="0" smtClean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97" y="791845"/>
            <a:ext cx="5329303" cy="51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199387" y="235816"/>
            <a:ext cx="10566400" cy="1235075"/>
          </a:xfrm>
        </p:spPr>
        <p:txBody>
          <a:bodyPr/>
          <a:lstStyle/>
          <a:p>
            <a:r>
              <a:rPr lang="hr-HR" dirty="0" smtClean="0"/>
              <a:t>Sortiranja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825625"/>
            <a:ext cx="4696968" cy="4351338"/>
          </a:xfrm>
        </p:spPr>
        <p:txBody>
          <a:bodyPr>
            <a:normAutofit/>
          </a:bodyPr>
          <a:lstStyle/>
          <a:p>
            <a:pPr algn="just"/>
            <a:r>
              <a:rPr lang="hr-HR" dirty="0" err="1" smtClean="0"/>
              <a:t>Insertion</a:t>
            </a:r>
            <a:r>
              <a:rPr lang="hr-HR" dirty="0" smtClean="0"/>
              <a:t> </a:t>
            </a:r>
            <a:r>
              <a:rPr lang="hr-HR" dirty="0" err="1" smtClean="0"/>
              <a:t>sort</a:t>
            </a:r>
            <a:endParaRPr lang="hr-HR" dirty="0" smtClean="0"/>
          </a:p>
          <a:p>
            <a:pPr algn="just"/>
            <a:r>
              <a:rPr lang="hr-HR" dirty="0" smtClean="0">
                <a:hlinkClick r:id="rId2"/>
              </a:rPr>
              <a:t>https://</a:t>
            </a:r>
            <a:r>
              <a:rPr lang="hr-HR" dirty="0" smtClean="0">
                <a:hlinkClick r:id="rId2"/>
              </a:rPr>
              <a:t>visualgo.net/sorting</a:t>
            </a:r>
            <a:endParaRPr lang="hr-HR" dirty="0" smtClean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72" y="1764664"/>
            <a:ext cx="6389115" cy="38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hr-HR" dirty="0" smtClean="0"/>
              <a:t>Napravi program koji će korisniku omogućiti dinamički unos studenata - ime, prezime, prosjek. Podaci se trebaju spremati u i čitati iz tekstualne datoteke. Program treba imati izbornik: Unos studenata, ispis studenata, sortiranje studenata po imenu ili prezimenu ili prosjeku. Na kraju programa se u datoteku treba spremiti popis studenata po zadnjem sortiranju. Koristiti funkcije! Koristiti barem 2 različita sortiranja ;) Bonus: koristite odvojene datoteke i </a:t>
            </a:r>
            <a:r>
              <a:rPr lang="hr-HR" dirty="0" err="1" smtClean="0"/>
              <a:t>headere</a:t>
            </a:r>
            <a:r>
              <a:rPr lang="hr-HR" dirty="0" smtClean="0"/>
              <a:t> :D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hr-HR" dirty="0" smtClean="0"/>
              <a:t>Izmijenite svoj C++ </a:t>
            </a:r>
            <a:r>
              <a:rPr lang="hr-HR" dirty="0" err="1" smtClean="0"/>
              <a:t>Casino</a:t>
            </a:r>
            <a:r>
              <a:rPr lang="hr-HR" dirty="0" smtClean="0"/>
              <a:t> zadatak da koristi sortiranje u ispisu </a:t>
            </a:r>
            <a:r>
              <a:rPr lang="hr-HR" dirty="0" err="1" smtClean="0"/>
              <a:t>highscore</a:t>
            </a:r>
            <a:r>
              <a:rPr lang="hr-HR" dirty="0" smtClean="0"/>
              <a:t>-a.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490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7410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772</TotalTime>
  <Words>206</Words>
  <Application>Microsoft Office PowerPoint</Application>
  <PresentationFormat>Široki zaslon</PresentationFormat>
  <Paragraphs>34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1" baseType="lpstr">
      <vt:lpstr>Arial</vt:lpstr>
      <vt:lpstr>Calibri</vt:lpstr>
      <vt:lpstr>BootcampIT-template</vt:lpstr>
      <vt:lpstr>Programiranje</vt:lpstr>
      <vt:lpstr>Sortiranja</vt:lpstr>
      <vt:lpstr>Sortiranja</vt:lpstr>
      <vt:lpstr>Zadaci</vt:lpstr>
      <vt:lpstr>Sortiranja</vt:lpstr>
      <vt:lpstr>Sortiranja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26</cp:revision>
  <dcterms:created xsi:type="dcterms:W3CDTF">2017-02-15T13:04:51Z</dcterms:created>
  <dcterms:modified xsi:type="dcterms:W3CDTF">2018-12-12T15:21:15Z</dcterms:modified>
</cp:coreProperties>
</file>