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79" r:id="rId5"/>
    <p:sldId id="278" r:id="rId6"/>
    <p:sldId id="276" r:id="rId7"/>
    <p:sldId id="281" r:id="rId8"/>
    <p:sldId id="280" r:id="rId9"/>
    <p:sldId id="282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69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13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38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5323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7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289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495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43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347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65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Osnovni IO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IO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IO – INPUT i OUTPUT</a:t>
            </a:r>
          </a:p>
          <a:p>
            <a:r>
              <a:rPr lang="hr-HR" dirty="0" smtClean="0"/>
              <a:t>Uključujemo C++ </a:t>
            </a:r>
            <a:r>
              <a:rPr lang="hr-HR" dirty="0" err="1" smtClean="0"/>
              <a:t>header</a:t>
            </a:r>
            <a:r>
              <a:rPr lang="hr-HR" dirty="0" smtClean="0"/>
              <a:t> &lt;</a:t>
            </a:r>
            <a:r>
              <a:rPr lang="hr-HR" dirty="0" err="1" smtClean="0"/>
              <a:t>iostream</a:t>
            </a:r>
            <a:r>
              <a:rPr lang="hr-HR" dirty="0" smtClean="0"/>
              <a:t>&gt;</a:t>
            </a:r>
          </a:p>
          <a:p>
            <a:r>
              <a:rPr lang="hr-HR" dirty="0" smtClean="0"/>
              <a:t>Naredba </a:t>
            </a:r>
            <a:r>
              <a:rPr lang="hr-HR" i="1" dirty="0" err="1" smtClean="0"/>
              <a:t>cout</a:t>
            </a:r>
            <a:r>
              <a:rPr lang="hr-HR" dirty="0" smtClean="0"/>
              <a:t> za ispis, </a:t>
            </a:r>
            <a:r>
              <a:rPr lang="hr-HR" i="1" dirty="0" smtClean="0"/>
              <a:t>cin</a:t>
            </a:r>
            <a:r>
              <a:rPr lang="hr-HR" dirty="0" smtClean="0"/>
              <a:t> za unos</a:t>
            </a:r>
          </a:p>
          <a:p>
            <a:r>
              <a:rPr lang="hr-HR" dirty="0" smtClean="0"/>
              <a:t>Kod naredbe </a:t>
            </a:r>
            <a:r>
              <a:rPr lang="hr-HR" i="1" dirty="0" err="1" smtClean="0"/>
              <a:t>cout</a:t>
            </a:r>
            <a:r>
              <a:rPr lang="hr-HR" dirty="0" smtClean="0"/>
              <a:t> koristimo operator </a:t>
            </a:r>
            <a:r>
              <a:rPr lang="hr-HR" i="1" dirty="0" smtClean="0"/>
              <a:t>&lt;&lt;</a:t>
            </a:r>
            <a:r>
              <a:rPr lang="hr-HR" dirty="0" smtClean="0"/>
              <a:t> nakon čega dolazi sadržaj koji želimo ispisati</a:t>
            </a:r>
          </a:p>
          <a:p>
            <a:pPr lvl="1"/>
            <a:r>
              <a:rPr lang="hr-HR" i="1" dirty="0" smtClean="0"/>
              <a:t>&lt;&lt; </a:t>
            </a:r>
            <a:r>
              <a:rPr lang="hr-HR" dirty="0" smtClean="0"/>
              <a:t>podsjećaju kao da ono što se nalazi iza njih ide u ono što se nalazi prije njih</a:t>
            </a:r>
            <a:endParaRPr lang="hr-HR" i="1" dirty="0" smtClean="0"/>
          </a:p>
          <a:p>
            <a:pPr lvl="1"/>
            <a:r>
              <a:rPr lang="hr-HR" i="1" dirty="0" err="1"/>
              <a:t>c</a:t>
            </a:r>
            <a:r>
              <a:rPr lang="hr-HR" i="1" dirty="0" err="1" smtClean="0"/>
              <a:t>out</a:t>
            </a:r>
            <a:r>
              <a:rPr lang="hr-HR" i="1" dirty="0" smtClean="0"/>
              <a:t> &lt;&lt; 567;	</a:t>
            </a:r>
            <a:r>
              <a:rPr lang="hr-HR" i="1" dirty="0" err="1" smtClean="0"/>
              <a:t>cout</a:t>
            </a:r>
            <a:r>
              <a:rPr lang="hr-HR" i="1" dirty="0" smtClean="0"/>
              <a:t> &lt;&lt; varijabla;	</a:t>
            </a:r>
            <a:r>
              <a:rPr lang="hr-HR" i="1" dirty="0" err="1" smtClean="0"/>
              <a:t>cout</a:t>
            </a:r>
            <a:r>
              <a:rPr lang="hr-HR" i="1" dirty="0" smtClean="0"/>
              <a:t> &lt;&lt; „</a:t>
            </a:r>
            <a:r>
              <a:rPr lang="hr-HR" i="1" dirty="0" err="1" smtClean="0"/>
              <a:t>Hello</a:t>
            </a:r>
            <a:r>
              <a:rPr lang="hr-HR" i="1" dirty="0" smtClean="0"/>
              <a:t> </a:t>
            </a:r>
            <a:r>
              <a:rPr lang="hr-HR" i="1" dirty="0" err="1" smtClean="0"/>
              <a:t>world</a:t>
            </a:r>
            <a:r>
              <a:rPr lang="hr-HR" i="1" dirty="0" smtClean="0"/>
              <a:t>!”;</a:t>
            </a:r>
          </a:p>
          <a:p>
            <a:r>
              <a:rPr lang="hr-HR" dirty="0" smtClean="0"/>
              <a:t>Kod naredbe </a:t>
            </a:r>
            <a:r>
              <a:rPr lang="hr-HR" i="1" dirty="0" smtClean="0"/>
              <a:t>cin</a:t>
            </a:r>
            <a:r>
              <a:rPr lang="hr-HR" dirty="0" smtClean="0"/>
              <a:t> koristimo operator </a:t>
            </a:r>
            <a:r>
              <a:rPr lang="hr-HR" i="1" dirty="0" smtClean="0"/>
              <a:t>&gt;&gt;</a:t>
            </a:r>
            <a:r>
              <a:rPr lang="hr-HR" dirty="0" smtClean="0"/>
              <a:t> nakon čega dolaze varijable* u koje želimo spremiti korisnikov ulaz</a:t>
            </a:r>
          </a:p>
          <a:p>
            <a:pPr lvl="1"/>
            <a:r>
              <a:rPr lang="hr-HR" i="1" dirty="0" smtClean="0"/>
              <a:t>&gt;&gt; </a:t>
            </a:r>
            <a:r>
              <a:rPr lang="hr-HR" dirty="0"/>
              <a:t>podsjećaju kao da ono što se nalazi </a:t>
            </a:r>
            <a:r>
              <a:rPr lang="hr-HR" dirty="0" smtClean="0"/>
              <a:t>ispred njih sprema u </a:t>
            </a:r>
            <a:r>
              <a:rPr lang="hr-HR" dirty="0"/>
              <a:t>ono što se nalazi </a:t>
            </a:r>
            <a:r>
              <a:rPr lang="hr-HR" dirty="0" smtClean="0"/>
              <a:t>iza njih</a:t>
            </a:r>
          </a:p>
          <a:p>
            <a:pPr lvl="1"/>
            <a:r>
              <a:rPr lang="hr-HR" i="1" dirty="0" smtClean="0"/>
              <a:t>cin &gt;&gt; a;		cin &gt;&gt; varijabla;		cin &gt;&gt; unos;</a:t>
            </a:r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r>
              <a:rPr lang="hr-HR" i="1" dirty="0" smtClean="0"/>
              <a:t>*o varijablama više u sljedećem predavanju</a:t>
            </a:r>
          </a:p>
        </p:txBody>
      </p:sp>
    </p:spTree>
    <p:extLst>
      <p:ext uri="{BB962C8B-B14F-4D97-AF65-F5344CB8AC3E}">
        <p14:creationId xmlns:p14="http://schemas.microsoft.com/office/powerpoint/2010/main" val="2744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IO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Operatore </a:t>
            </a:r>
            <a:r>
              <a:rPr lang="hr-HR" i="1" dirty="0" smtClean="0"/>
              <a:t>&lt;&lt;</a:t>
            </a:r>
            <a:r>
              <a:rPr lang="hr-HR" dirty="0" smtClean="0"/>
              <a:t> i </a:t>
            </a:r>
            <a:r>
              <a:rPr lang="hr-HR" i="1" dirty="0" smtClean="0"/>
              <a:t>&gt;&gt;</a:t>
            </a:r>
            <a:r>
              <a:rPr lang="hr-HR" dirty="0" smtClean="0"/>
              <a:t> možemo staviti i više puta</a:t>
            </a:r>
          </a:p>
          <a:p>
            <a:pPr lvl="1"/>
            <a:r>
              <a:rPr lang="hr-HR" dirty="0"/>
              <a:t>i</a:t>
            </a:r>
            <a:r>
              <a:rPr lang="hr-HR" dirty="0" smtClean="0"/>
              <a:t>spis i unos u ovom se slučaju vrše slijedom s lijeva na desno</a:t>
            </a:r>
          </a:p>
          <a:p>
            <a:pPr lvl="1"/>
            <a:r>
              <a:rPr lang="hr-HR" i="1" dirty="0" err="1"/>
              <a:t>c</a:t>
            </a:r>
            <a:r>
              <a:rPr lang="hr-HR" i="1" dirty="0" err="1" smtClean="0"/>
              <a:t>out</a:t>
            </a:r>
            <a:r>
              <a:rPr lang="hr-HR" i="1" dirty="0" smtClean="0"/>
              <a:t> &lt;&lt; varijabla &lt;&lt; „neki tekst” &lt;&lt; varijabla &lt;&lt; 567 &lt;&lt; „neki drugi tekst”;</a:t>
            </a:r>
          </a:p>
          <a:p>
            <a:pPr lvl="1"/>
            <a:r>
              <a:rPr lang="hr-HR" i="1" dirty="0" smtClean="0"/>
              <a:t>cin &gt;&gt; a &gt;&gt; b &gt;&gt; c;</a:t>
            </a:r>
          </a:p>
          <a:p>
            <a:r>
              <a:rPr lang="hr-HR" dirty="0" smtClean="0"/>
              <a:t>Ovisno o vrsti sadržaja kojeg želimo ispisati koristimo posebne oznake (okvire) unutar kojih sadržaj stavljamo</a:t>
            </a:r>
          </a:p>
          <a:p>
            <a:pPr lvl="1"/>
            <a:r>
              <a:rPr lang="hr-HR" dirty="0"/>
              <a:t>b</a:t>
            </a:r>
            <a:r>
              <a:rPr lang="hr-HR" dirty="0" smtClean="0"/>
              <a:t>roj (bez okvira), npr. </a:t>
            </a:r>
            <a:r>
              <a:rPr lang="hr-HR" i="1" dirty="0" smtClean="0"/>
              <a:t>567</a:t>
            </a:r>
          </a:p>
          <a:p>
            <a:pPr lvl="1"/>
            <a:r>
              <a:rPr lang="hr-HR" dirty="0"/>
              <a:t>z</a:t>
            </a:r>
            <a:r>
              <a:rPr lang="hr-HR" dirty="0" smtClean="0"/>
              <a:t>nak (</a:t>
            </a:r>
            <a:r>
              <a:rPr lang="hr-HR" i="1" dirty="0" smtClean="0"/>
              <a:t>‘ ‘</a:t>
            </a:r>
            <a:r>
              <a:rPr lang="hr-HR" dirty="0" smtClean="0"/>
              <a:t>), npr. </a:t>
            </a:r>
            <a:r>
              <a:rPr lang="hr-HR" i="1" dirty="0" smtClean="0"/>
              <a:t>‘a’</a:t>
            </a:r>
          </a:p>
          <a:p>
            <a:pPr lvl="1"/>
            <a:r>
              <a:rPr lang="hr-HR" dirty="0" smtClean="0"/>
              <a:t>tekst (</a:t>
            </a:r>
            <a:r>
              <a:rPr lang="hr-HR" i="1" dirty="0" smtClean="0"/>
              <a:t>„ „</a:t>
            </a:r>
            <a:r>
              <a:rPr lang="hr-HR" dirty="0" smtClean="0"/>
              <a:t>), npr. </a:t>
            </a:r>
            <a:r>
              <a:rPr lang="hr-HR" i="1" dirty="0" smtClean="0"/>
              <a:t>„</a:t>
            </a:r>
            <a:r>
              <a:rPr lang="hr-HR" i="1" dirty="0" err="1" smtClean="0"/>
              <a:t>Hello</a:t>
            </a:r>
            <a:r>
              <a:rPr lang="hr-HR" i="1" dirty="0" smtClean="0"/>
              <a:t> </a:t>
            </a:r>
            <a:r>
              <a:rPr lang="hr-HR" i="1" dirty="0" err="1" smtClean="0"/>
              <a:t>world</a:t>
            </a:r>
            <a:r>
              <a:rPr lang="hr-HR" i="1" dirty="0" smtClean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72828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IO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Prije unosa moramo deklarirati varijable* u koje će se spremiti ono što korisnik unese</a:t>
            </a:r>
            <a:endParaRPr lang="hr-HR" i="1" dirty="0" smtClean="0"/>
          </a:p>
          <a:p>
            <a:pPr lvl="1"/>
            <a:r>
              <a:rPr lang="hr-HR" dirty="0" smtClean="0"/>
              <a:t>Primjer unosa:</a:t>
            </a:r>
          </a:p>
          <a:p>
            <a:pPr marL="457200" lvl="1" indent="0">
              <a:buNone/>
            </a:pPr>
            <a:r>
              <a:rPr lang="hr-HR" dirty="0" smtClean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a;</a:t>
            </a:r>
          </a:p>
          <a:p>
            <a:pPr marL="457200" lvl="1" indent="0">
              <a:buNone/>
            </a:pPr>
            <a:r>
              <a:rPr lang="hr-HR" i="1" dirty="0" smtClean="0"/>
              <a:t>	</a:t>
            </a:r>
            <a:r>
              <a:rPr lang="hr-HR" i="1" dirty="0" err="1" smtClean="0"/>
              <a:t>char</a:t>
            </a:r>
            <a:r>
              <a:rPr lang="hr-HR" i="1" dirty="0" smtClean="0"/>
              <a:t> b;</a:t>
            </a:r>
          </a:p>
          <a:p>
            <a:pPr marL="457200" lvl="1" indent="0">
              <a:buNone/>
            </a:pPr>
            <a:r>
              <a:rPr lang="hr-HR" i="1" dirty="0" smtClean="0"/>
              <a:t>	cin &gt;&gt; a;</a:t>
            </a:r>
          </a:p>
          <a:p>
            <a:pPr marL="457200" lvl="1" indent="0">
              <a:buNone/>
            </a:pPr>
            <a:r>
              <a:rPr lang="hr-HR" i="1" dirty="0" smtClean="0"/>
              <a:t>	cin &gt;&gt; b;</a:t>
            </a:r>
          </a:p>
          <a:p>
            <a:r>
              <a:rPr lang="hr-HR" dirty="0" smtClean="0"/>
              <a:t>Naredbu </a:t>
            </a:r>
            <a:r>
              <a:rPr lang="hr-HR" i="1" dirty="0" err="1" smtClean="0"/>
              <a:t>endl</a:t>
            </a:r>
            <a:r>
              <a:rPr lang="hr-HR" dirty="0" smtClean="0"/>
              <a:t> koristimo kako bi prešli u novi red kod ispisa (</a:t>
            </a:r>
            <a:r>
              <a:rPr lang="hr-HR" i="1" dirty="0" err="1" smtClean="0"/>
              <a:t>endl</a:t>
            </a:r>
            <a:r>
              <a:rPr lang="hr-HR" dirty="0" smtClean="0"/>
              <a:t> – </a:t>
            </a:r>
            <a:r>
              <a:rPr lang="hr-HR" dirty="0" err="1" smtClean="0"/>
              <a:t>end</a:t>
            </a:r>
            <a:r>
              <a:rPr lang="hr-HR" dirty="0" smtClean="0"/>
              <a:t> line)</a:t>
            </a:r>
            <a:endParaRPr lang="hr-HR" dirty="0"/>
          </a:p>
          <a:p>
            <a:pPr lvl="1"/>
            <a:r>
              <a:rPr lang="hr-HR" i="1" dirty="0" err="1" smtClean="0"/>
              <a:t>cout</a:t>
            </a:r>
            <a:r>
              <a:rPr lang="hr-HR" i="1" dirty="0" smtClean="0"/>
              <a:t> &lt;&lt; „Danas ” &lt;&lt; </a:t>
            </a:r>
            <a:r>
              <a:rPr lang="hr-HR" i="1" dirty="0" err="1" smtClean="0"/>
              <a:t>endl</a:t>
            </a:r>
            <a:r>
              <a:rPr lang="hr-HR" i="1" dirty="0" smtClean="0"/>
              <a:t> &lt;&lt; „je „  &lt;&lt; </a:t>
            </a:r>
            <a:r>
              <a:rPr lang="hr-HR" i="1" dirty="0" err="1" smtClean="0"/>
              <a:t>endl</a:t>
            </a:r>
            <a:r>
              <a:rPr lang="hr-HR" i="1" dirty="0" smtClean="0"/>
              <a:t> &lt;&lt; „lijep „ &lt;&lt; </a:t>
            </a:r>
            <a:r>
              <a:rPr lang="hr-HR" i="1" dirty="0" err="1" smtClean="0"/>
              <a:t>endl</a:t>
            </a:r>
            <a:r>
              <a:rPr lang="hr-HR" i="1" dirty="0" smtClean="0"/>
              <a:t> &lt;&lt; „dan!” &lt;&lt; </a:t>
            </a:r>
            <a:r>
              <a:rPr lang="hr-HR" i="1" dirty="0" err="1" smtClean="0"/>
              <a:t>endl</a:t>
            </a:r>
            <a:r>
              <a:rPr lang="hr-HR" i="1" dirty="0" smtClean="0"/>
              <a:t>;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*o varijablama više u sljedećem predavanju</a:t>
            </a:r>
          </a:p>
        </p:txBody>
      </p:sp>
    </p:spTree>
    <p:extLst>
      <p:ext uri="{BB962C8B-B14F-4D97-AF65-F5344CB8AC3E}">
        <p14:creationId xmlns:p14="http://schemas.microsoft.com/office/powerpoint/2010/main" val="4169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Ispišite svoje ime i prezime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Omogućite unos dva broja te njihov ispis jedan kraj drugoga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Omogućite korisniku unos imena i prezimena, a zatim ispis rečenice: Dobar dan. Vi mora da ste: &lt;&lt;ime&gt;&gt; &lt;&lt;prezime&gt;&gt;. Zadovoljstvo mi je biti vaše računalo!”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Izmijenite prošli zadatak tako da svaka rečenica bude u svom redu.</a:t>
            </a:r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880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Escape</a:t>
            </a:r>
            <a:r>
              <a:rPr lang="hr-HR" dirty="0" smtClean="0"/>
              <a:t> </a:t>
            </a:r>
            <a:r>
              <a:rPr lang="hr-HR" dirty="0" err="1" smtClean="0"/>
              <a:t>sequences</a:t>
            </a:r>
            <a:endParaRPr lang="hr-HR" dirty="0"/>
          </a:p>
        </p:txBody>
      </p:sp>
      <p:graphicFrame>
        <p:nvGraphicFramePr>
          <p:cNvPr id="7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95568"/>
              </p:ext>
            </p:extLst>
          </p:nvPr>
        </p:nvGraphicFramePr>
        <p:xfrm>
          <a:off x="1282700" y="1765300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hr-HR" b="1" dirty="0">
                          <a:effectLst/>
                        </a:rPr>
                        <a:t>\'</a:t>
                      </a:r>
                      <a:endParaRPr lang="hr-H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single quote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0x27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\"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double quote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0x22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 dirty="0">
                          <a:effectLst/>
                        </a:rPr>
                        <a:t>\?</a:t>
                      </a:r>
                      <a:endParaRPr lang="hr-H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question 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byte 0x3f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\\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backslash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0x5c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\a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err="1">
                          <a:effectLst/>
                        </a:rPr>
                        <a:t>audible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bell</a:t>
                      </a:r>
                      <a:endParaRPr lang="hr-H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0x07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 dirty="0">
                          <a:effectLst/>
                        </a:rPr>
                        <a:t>\b</a:t>
                      </a:r>
                      <a:endParaRPr lang="hr-H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backspace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0x08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\f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form feed - new page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0x0c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\n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line feed - new 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0x0a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\r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carriage return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0x0d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\t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horizontal tab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byte 0x09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\v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vertical tab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byte 0x0b in ASCII encoding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Header</a:t>
            </a:r>
            <a:r>
              <a:rPr lang="hr-HR" dirty="0" smtClean="0"/>
              <a:t> </a:t>
            </a:r>
            <a:r>
              <a:rPr lang="hr-HR" dirty="0"/>
              <a:t>&lt;</a:t>
            </a:r>
            <a:r>
              <a:rPr lang="hr-HR" dirty="0" err="1"/>
              <a:t>iomanip</a:t>
            </a:r>
            <a:r>
              <a:rPr lang="hr-HR" dirty="0"/>
              <a:t>&gt;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Set </a:t>
            </a:r>
            <a:r>
              <a:rPr lang="hr-HR" dirty="0" err="1" smtClean="0"/>
              <a:t>width</a:t>
            </a:r>
            <a:r>
              <a:rPr lang="hr-HR" dirty="0" smtClean="0"/>
              <a:t> – </a:t>
            </a:r>
            <a:r>
              <a:rPr lang="hr-HR" dirty="0" err="1" smtClean="0"/>
              <a:t>postaljanje</a:t>
            </a:r>
            <a:r>
              <a:rPr lang="hr-HR" dirty="0" smtClean="0"/>
              <a:t> širine</a:t>
            </a:r>
          </a:p>
          <a:p>
            <a:pPr lvl="1"/>
            <a:r>
              <a:rPr lang="hr-HR" dirty="0" err="1" smtClean="0"/>
              <a:t>setw</a:t>
            </a:r>
            <a:r>
              <a:rPr lang="hr-HR" dirty="0" smtClean="0"/>
              <a:t>(10)</a:t>
            </a:r>
          </a:p>
          <a:p>
            <a:r>
              <a:rPr lang="hr-HR" dirty="0" smtClean="0"/>
              <a:t>Set </a:t>
            </a:r>
            <a:r>
              <a:rPr lang="hr-HR" dirty="0" err="1" smtClean="0"/>
              <a:t>fill</a:t>
            </a:r>
            <a:r>
              <a:rPr lang="hr-HR" dirty="0"/>
              <a:t> – postavljanje znakova između</a:t>
            </a:r>
            <a:endParaRPr lang="hr-HR" dirty="0" smtClean="0"/>
          </a:p>
          <a:p>
            <a:pPr lvl="1"/>
            <a:r>
              <a:rPr lang="hr-HR" dirty="0" err="1" smtClean="0"/>
              <a:t>setfill</a:t>
            </a:r>
            <a:r>
              <a:rPr lang="hr-HR" dirty="0" smtClean="0"/>
              <a:t>(‘x’)</a:t>
            </a:r>
          </a:p>
          <a:p>
            <a:r>
              <a:rPr lang="hr-HR" dirty="0" smtClean="0"/>
              <a:t>Set </a:t>
            </a:r>
            <a:r>
              <a:rPr lang="hr-HR" dirty="0" err="1" smtClean="0"/>
              <a:t>precision</a:t>
            </a:r>
            <a:r>
              <a:rPr lang="hr-HR" dirty="0" smtClean="0"/>
              <a:t> – postavljanje decimalne preciznosti</a:t>
            </a:r>
            <a:endParaRPr lang="hr-HR" dirty="0"/>
          </a:p>
          <a:p>
            <a:pPr lvl="1"/>
            <a:r>
              <a:rPr lang="hr-HR" dirty="0" err="1" smtClean="0"/>
              <a:t>setprecision</a:t>
            </a:r>
            <a:r>
              <a:rPr lang="hr-HR" dirty="0" smtClean="0"/>
              <a:t>(2)</a:t>
            </a:r>
          </a:p>
          <a:p>
            <a:pPr lvl="1"/>
            <a:r>
              <a:rPr lang="hr-HR" dirty="0" err="1" smtClean="0"/>
              <a:t>fixed</a:t>
            </a:r>
            <a:r>
              <a:rPr lang="hr-HR" dirty="0" smtClean="0"/>
              <a:t> – dodatna naredba za korištenje fiksne decimalne notacije</a:t>
            </a:r>
          </a:p>
          <a:p>
            <a:pPr lvl="1"/>
            <a:r>
              <a:rPr lang="hr-HR" dirty="0" err="1" smtClean="0"/>
              <a:t>scientific</a:t>
            </a:r>
            <a:r>
              <a:rPr lang="hr-HR" dirty="0" smtClean="0"/>
              <a:t> – dodatna naredba za korištenje znanstvene decimalne notacije</a:t>
            </a:r>
          </a:p>
        </p:txBody>
      </p:sp>
    </p:spTree>
    <p:extLst>
      <p:ext uri="{BB962C8B-B14F-4D97-AF65-F5344CB8AC3E}">
        <p14:creationId xmlns:p14="http://schemas.microsoft.com/office/powerpoint/2010/main" val="21010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Isprobaj sve </a:t>
            </a:r>
            <a:r>
              <a:rPr lang="hr-HR" dirty="0" err="1" smtClean="0"/>
              <a:t>escape</a:t>
            </a:r>
            <a:r>
              <a:rPr lang="hr-HR" dirty="0" smtClean="0"/>
              <a:t> </a:t>
            </a:r>
            <a:r>
              <a:rPr lang="hr-HR" dirty="0" err="1" smtClean="0"/>
              <a:t>sequence</a:t>
            </a:r>
            <a:r>
              <a:rPr lang="hr-H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Ispiši tablicu ispod u zadanom obliku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	x </a:t>
            </a:r>
            <a:r>
              <a:rPr lang="pl-PL" dirty="0"/>
              <a:t>vrijednost 	</a:t>
            </a:r>
            <a:r>
              <a:rPr lang="pl-PL" dirty="0" smtClean="0"/>
              <a:t>	y </a:t>
            </a:r>
            <a:r>
              <a:rPr lang="pl-PL" dirty="0"/>
              <a:t>vrijednost 	</a:t>
            </a:r>
            <a:r>
              <a:rPr lang="pl-PL" dirty="0" smtClean="0"/>
              <a:t>	izraz </a:t>
            </a:r>
            <a:r>
              <a:rPr lang="pl-PL" dirty="0"/>
              <a:t>		rezultat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s-ES" dirty="0" smtClean="0"/>
              <a:t>10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5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x </a:t>
            </a:r>
            <a:r>
              <a:rPr lang="es-ES" dirty="0"/>
              <a:t>= y + </a:t>
            </a:r>
            <a:r>
              <a:rPr lang="es-ES" dirty="0" smtClean="0"/>
              <a:t>3 </a:t>
            </a:r>
            <a:r>
              <a:rPr lang="hr-HR" dirty="0"/>
              <a:t>	</a:t>
            </a:r>
            <a:r>
              <a:rPr lang="es-ES" dirty="0"/>
              <a:t>x = 8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s-ES" dirty="0" smtClean="0"/>
              <a:t>10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5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x </a:t>
            </a:r>
            <a:r>
              <a:rPr lang="es-ES" dirty="0"/>
              <a:t>= y - </a:t>
            </a:r>
            <a:r>
              <a:rPr lang="es-ES" dirty="0" smtClean="0"/>
              <a:t>2</a:t>
            </a:r>
            <a:r>
              <a:rPr lang="hr-HR" dirty="0"/>
              <a:t>	</a:t>
            </a:r>
            <a:r>
              <a:rPr lang="es-ES" dirty="0"/>
              <a:t>x = 3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s-ES" dirty="0" smtClean="0"/>
              <a:t>10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5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x </a:t>
            </a:r>
            <a:r>
              <a:rPr lang="es-ES" dirty="0"/>
              <a:t>= y * </a:t>
            </a:r>
            <a:r>
              <a:rPr lang="es-ES" dirty="0" smtClean="0"/>
              <a:t>5 </a:t>
            </a:r>
            <a:r>
              <a:rPr lang="hr-HR" dirty="0"/>
              <a:t>	</a:t>
            </a:r>
            <a:r>
              <a:rPr lang="es-ES" dirty="0"/>
              <a:t>x = 25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s-ES" dirty="0" smtClean="0"/>
              <a:t>10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5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x </a:t>
            </a:r>
            <a:r>
              <a:rPr lang="es-ES" dirty="0"/>
              <a:t>= x / </a:t>
            </a:r>
            <a:r>
              <a:rPr lang="es-ES" dirty="0" smtClean="0"/>
              <a:t>y </a:t>
            </a:r>
            <a:r>
              <a:rPr lang="hr-HR" dirty="0"/>
              <a:t>	</a:t>
            </a:r>
            <a:r>
              <a:rPr lang="es-ES" dirty="0"/>
              <a:t>x = 2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es-ES" dirty="0" smtClean="0"/>
              <a:t>10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5 </a:t>
            </a:r>
            <a:r>
              <a:rPr lang="hr-HR" dirty="0"/>
              <a:t>		</a:t>
            </a:r>
            <a:r>
              <a:rPr lang="hr-HR" dirty="0" smtClean="0"/>
              <a:t>	</a:t>
            </a:r>
            <a:r>
              <a:rPr lang="es-ES" dirty="0" smtClean="0"/>
              <a:t>x </a:t>
            </a:r>
            <a:r>
              <a:rPr lang="es-ES" dirty="0"/>
              <a:t>= x</a:t>
            </a:r>
            <a:r>
              <a:rPr lang="hr-HR" dirty="0"/>
              <a:t> </a:t>
            </a:r>
            <a:r>
              <a:rPr lang="es-ES" dirty="0"/>
              <a:t>%</a:t>
            </a:r>
            <a:r>
              <a:rPr lang="hr-HR" dirty="0"/>
              <a:t> </a:t>
            </a:r>
            <a:r>
              <a:rPr lang="es-ES" dirty="0" smtClean="0"/>
              <a:t>y </a:t>
            </a:r>
            <a:r>
              <a:rPr lang="hr-HR" dirty="0"/>
              <a:t>	</a:t>
            </a:r>
            <a:r>
              <a:rPr lang="es-ES" dirty="0"/>
              <a:t>x = </a:t>
            </a:r>
            <a:r>
              <a:rPr lang="es-ES" dirty="0" smtClean="0"/>
              <a:t>0</a:t>
            </a:r>
            <a:endParaRPr lang="hr-HR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hr-HR" dirty="0" smtClean="0"/>
              <a:t>Ispiši polje za igru kružić </a:t>
            </a:r>
            <a:r>
              <a:rPr lang="hr-HR" dirty="0" err="1" smtClean="0"/>
              <a:t>kružić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7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705" y="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2586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1039</TotalTime>
  <Words>349</Words>
  <Application>Microsoft Office PowerPoint</Application>
  <PresentationFormat>Široki zaslon</PresentationFormat>
  <Paragraphs>93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Calibri</vt:lpstr>
      <vt:lpstr>BootcampIT-template</vt:lpstr>
      <vt:lpstr>Programiranje</vt:lpstr>
      <vt:lpstr>Osnovni IO</vt:lpstr>
      <vt:lpstr>Osnovni IO</vt:lpstr>
      <vt:lpstr>Osnovni IO</vt:lpstr>
      <vt:lpstr>Zadaci</vt:lpstr>
      <vt:lpstr>Escape sequences</vt:lpstr>
      <vt:lpstr>Header &lt;iomanip&gt;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49</cp:revision>
  <dcterms:created xsi:type="dcterms:W3CDTF">2017-02-02T07:12:53Z</dcterms:created>
  <dcterms:modified xsi:type="dcterms:W3CDTF">2018-10-31T11:14:10Z</dcterms:modified>
</cp:coreProperties>
</file>