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82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53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8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46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44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31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31617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707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835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145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Naredbe grananja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2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Grananje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r-HR" dirty="0" smtClean="0"/>
              <a:t>Naredbe grananja ili naredbe odlučivanja se koriste kada želimo da se s obzirom na ispunjenje nekog uvjeta izvrši neki kod ili da se izvrši neki drugi kod ukoliko uvjet nije zadovoljen.</a:t>
            </a:r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r>
              <a:rPr lang="hr-HR" dirty="0" smtClean="0"/>
              <a:t>Npr.		Je li broj bodova na ispitu veći od 50% mogućih bodova?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dirty="0" smtClean="0"/>
              <a:t>		Ako je: ispiši: „student je položio ispit”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dirty="0" smtClean="0"/>
              <a:t>		Ako nije: ispiši: „više sreće drugi put”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120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IF / ELSE / ELSE IF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IF: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err="1" smtClean="0"/>
              <a:t>if</a:t>
            </a:r>
            <a:r>
              <a:rPr lang="hr-HR" i="1" dirty="0" smtClean="0"/>
              <a:t>(logički uvjet){</a:t>
            </a:r>
          </a:p>
          <a:p>
            <a:pPr marL="0" indent="0">
              <a:buNone/>
            </a:pPr>
            <a:r>
              <a:rPr lang="hr-HR" dirty="0" smtClean="0"/>
              <a:t>		kod koji će se izvršiti ukoliko je uvjet 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  <a:p>
            <a:r>
              <a:rPr lang="hr-HR" dirty="0" smtClean="0"/>
              <a:t>Logički uvjet je uvijek binarne prirode – ili je </a:t>
            </a:r>
            <a:r>
              <a:rPr lang="hr-HR" i="1" dirty="0" err="1" smtClean="0"/>
              <a:t>true</a:t>
            </a:r>
            <a:r>
              <a:rPr lang="hr-HR" dirty="0" smtClean="0"/>
              <a:t> ili je </a:t>
            </a:r>
            <a:r>
              <a:rPr lang="hr-HR" i="1" dirty="0" err="1" smtClean="0"/>
              <a:t>false</a:t>
            </a:r>
            <a:r>
              <a:rPr lang="hr-HR" dirty="0" smtClean="0"/>
              <a:t>.</a:t>
            </a:r>
            <a:endParaRPr lang="hr-HR" dirty="0"/>
          </a:p>
          <a:p>
            <a:r>
              <a:rPr lang="hr-HR" dirty="0" smtClean="0"/>
              <a:t>Npr.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7" y="4623984"/>
            <a:ext cx="6578366" cy="1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IF / ELSE / ELSE IF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IF / ELSE: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i="1" dirty="0" err="1" smtClean="0"/>
              <a:t>if</a:t>
            </a:r>
            <a:r>
              <a:rPr lang="hr-HR" i="1" dirty="0" smtClean="0"/>
              <a:t>(logički uvjet){</a:t>
            </a:r>
          </a:p>
          <a:p>
            <a:pPr marL="0" indent="0">
              <a:buNone/>
            </a:pPr>
            <a:r>
              <a:rPr lang="hr-HR" dirty="0" smtClean="0"/>
              <a:t>		kod koji će se izvršiti ukoliko je uvjet 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else</a:t>
            </a:r>
            <a:r>
              <a:rPr lang="hr-HR" i="1" dirty="0" smtClean="0"/>
              <a:t>{</a:t>
            </a:r>
          </a:p>
          <a:p>
            <a:pPr marL="0" indent="0">
              <a:buNone/>
            </a:pPr>
            <a:r>
              <a:rPr lang="hr-HR" dirty="0" smtClean="0"/>
              <a:t>		kod koji će se izvršiti ukoliko uvjet nije 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  <a:p>
            <a:pPr marL="0" indent="0">
              <a:buNone/>
            </a:pPr>
            <a:r>
              <a:rPr lang="hr-HR" dirty="0" smtClean="0"/>
              <a:t>Npr.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83" y="4594043"/>
            <a:ext cx="5381222" cy="18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3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IF / ELSE / ELSE IF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15275" y="1713454"/>
            <a:ext cx="7062811" cy="4760287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ELSE IF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err="1" smtClean="0"/>
              <a:t>if</a:t>
            </a:r>
            <a:r>
              <a:rPr lang="hr-HR" i="1" dirty="0" smtClean="0"/>
              <a:t>(logički uvjet){</a:t>
            </a:r>
          </a:p>
          <a:p>
            <a:pPr marL="0" indent="0">
              <a:buNone/>
            </a:pPr>
            <a:r>
              <a:rPr lang="hr-HR" dirty="0" smtClean="0"/>
              <a:t>		kod koji će se izvršiti ukoliko je uvjet 			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else</a:t>
            </a:r>
            <a:r>
              <a:rPr lang="hr-HR" i="1" dirty="0" smtClean="0"/>
              <a:t> </a:t>
            </a:r>
            <a:r>
              <a:rPr lang="hr-HR" i="1" dirty="0" err="1" smtClean="0"/>
              <a:t>if</a:t>
            </a:r>
            <a:r>
              <a:rPr lang="hr-HR" i="1" dirty="0" smtClean="0"/>
              <a:t>(drugi logički uvjet){</a:t>
            </a:r>
          </a:p>
          <a:p>
            <a:pPr marL="0" indent="0">
              <a:buNone/>
            </a:pPr>
            <a:r>
              <a:rPr lang="hr-HR" dirty="0" smtClean="0"/>
              <a:t>		kod koji će se izvršiti ukoliko prvi uvjet nije 		zadovoljen, ali drugi je 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else</a:t>
            </a:r>
            <a:r>
              <a:rPr lang="hr-HR" i="1" dirty="0" smtClean="0"/>
              <a:t> </a:t>
            </a:r>
            <a:r>
              <a:rPr lang="hr-HR" i="1" dirty="0" err="1" smtClean="0"/>
              <a:t>if</a:t>
            </a:r>
            <a:r>
              <a:rPr lang="hr-HR" i="1" dirty="0" smtClean="0"/>
              <a:t>…</a:t>
            </a:r>
          </a:p>
          <a:p>
            <a:pPr marL="0" indent="0">
              <a:buNone/>
            </a:pPr>
            <a:r>
              <a:rPr lang="hr-HR" i="1" dirty="0" smtClean="0"/>
              <a:t>	</a:t>
            </a:r>
            <a:r>
              <a:rPr lang="hr-HR" i="1" dirty="0" err="1" smtClean="0"/>
              <a:t>else</a:t>
            </a:r>
            <a:r>
              <a:rPr lang="hr-HR" i="1" dirty="0" smtClean="0"/>
              <a:t>{</a:t>
            </a:r>
          </a:p>
          <a:p>
            <a:pPr marL="0" indent="0">
              <a:buNone/>
            </a:pPr>
            <a:r>
              <a:rPr lang="hr-HR" dirty="0" smtClean="0"/>
              <a:t>		kod koji će se izvršiti ukoliko uvjet nije 			zadovoljen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}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65" y="423644"/>
            <a:ext cx="4566857" cy="24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dirty="0" smtClean="0"/>
              <a:t>Napiši program koji će korisniku omogućiti unos godina dvije osobe te na temelju toga ispisati koja je osoba starija.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koji će za uneseni broj ispisati je li paran ili neparan.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koji će korisniku omogućiti unos lozinke te ispisati je li lozinka točna ili nije.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za jednostavni kalkulator gdje će korisnik unijeti 2 broja i operator (+, -, *, /) te ispisati rezultat.</a:t>
            </a:r>
          </a:p>
        </p:txBody>
      </p:sp>
    </p:spTree>
    <p:extLst>
      <p:ext uri="{BB962C8B-B14F-4D97-AF65-F5344CB8AC3E}">
        <p14:creationId xmlns:p14="http://schemas.microsoft.com/office/powerpoint/2010/main" val="105253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SWITCH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365161"/>
            <a:ext cx="6529589" cy="52545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i="1" dirty="0" err="1" smtClean="0"/>
              <a:t>switch</a:t>
            </a:r>
            <a:r>
              <a:rPr lang="hr-HR" i="1" dirty="0" smtClean="0"/>
              <a:t>(varijabla){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case</a:t>
            </a:r>
            <a:r>
              <a:rPr lang="hr-HR" i="1" dirty="0"/>
              <a:t> </a:t>
            </a:r>
            <a:r>
              <a:rPr lang="hr-HR" i="1" dirty="0" smtClean="0"/>
              <a:t>1: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kod koji će se izvršiti ukoliko je vrijednost 1;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i="1" dirty="0" err="1" smtClean="0"/>
              <a:t>break</a:t>
            </a:r>
            <a:r>
              <a:rPr lang="hr-HR" i="1" dirty="0" smtClean="0"/>
              <a:t>;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i="1" dirty="0" err="1" smtClean="0"/>
              <a:t>case</a:t>
            </a:r>
            <a:r>
              <a:rPr lang="hr-HR" i="1" dirty="0" smtClean="0"/>
              <a:t> 2:</a:t>
            </a:r>
          </a:p>
          <a:p>
            <a:pPr marL="0" indent="0">
              <a:buNone/>
            </a:pPr>
            <a:r>
              <a:rPr lang="hr-HR" dirty="0" smtClean="0"/>
              <a:t>		kod koji će se izvršiti ukoliko je vrijednost 2;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	</a:t>
            </a:r>
            <a:r>
              <a:rPr lang="hr-HR" i="1" dirty="0" err="1" smtClean="0"/>
              <a:t>break</a:t>
            </a:r>
            <a:r>
              <a:rPr lang="hr-HR" i="1" dirty="0" smtClean="0"/>
              <a:t>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case</a:t>
            </a:r>
            <a:r>
              <a:rPr lang="hr-HR" i="1" dirty="0" smtClean="0"/>
              <a:t> 3:</a:t>
            </a:r>
          </a:p>
          <a:p>
            <a:pPr marL="0" indent="0">
              <a:buNone/>
            </a:pPr>
            <a:r>
              <a:rPr lang="hr-HR" dirty="0" smtClean="0"/>
              <a:t>		kod koji će se izvršiti ukoliko je vrijednost 3;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smtClean="0"/>
              <a:t>	</a:t>
            </a:r>
            <a:r>
              <a:rPr lang="hr-HR" i="1" dirty="0" err="1" smtClean="0"/>
              <a:t>break</a:t>
            </a:r>
            <a:r>
              <a:rPr lang="hr-HR" i="1" dirty="0" smtClean="0"/>
              <a:t>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default</a:t>
            </a:r>
            <a:r>
              <a:rPr lang="hr-HR" i="1" dirty="0" smtClean="0"/>
              <a:t>: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kod koji će se izvršiti ukoliko vrijednost nije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iznad definirana;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i="1" dirty="0" err="1" smtClean="0"/>
              <a:t>break</a:t>
            </a:r>
            <a:r>
              <a:rPr lang="hr-HR" i="1" dirty="0" smtClean="0"/>
              <a:t>;</a:t>
            </a:r>
          </a:p>
          <a:p>
            <a:pPr marL="0" indent="0">
              <a:buNone/>
            </a:pPr>
            <a:r>
              <a:rPr lang="hr-HR" dirty="0"/>
              <a:t>}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89" y="2239627"/>
            <a:ext cx="4353300" cy="25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Izmijeni zadatak br. 4 iz prethodne vježbe (kalkulator) tako da umjesto </a:t>
            </a:r>
            <a:r>
              <a:rPr lang="hr-HR" dirty="0" err="1" smtClean="0"/>
              <a:t>if</a:t>
            </a:r>
            <a:r>
              <a:rPr lang="hr-HR" dirty="0" smtClean="0"/>
              <a:t> implementira </a:t>
            </a:r>
            <a:r>
              <a:rPr lang="hr-HR" dirty="0" err="1" smtClean="0"/>
              <a:t>switch</a:t>
            </a:r>
            <a:r>
              <a:rPr lang="hr-HR" dirty="0" smtClean="0"/>
              <a:t> (</a:t>
            </a:r>
            <a:r>
              <a:rPr lang="hr-HR" dirty="0" err="1" smtClean="0"/>
              <a:t>switch</a:t>
            </a:r>
            <a:r>
              <a:rPr lang="hr-HR" dirty="0" smtClean="0"/>
              <a:t> radi sam s brojevima!).</a:t>
            </a:r>
            <a:endParaRPr lang="hr-H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Napravi program (koristeći </a:t>
            </a:r>
            <a:r>
              <a:rPr lang="hr-HR" dirty="0" err="1" smtClean="0"/>
              <a:t>switch</a:t>
            </a:r>
            <a:r>
              <a:rPr lang="hr-HR" dirty="0" smtClean="0"/>
              <a:t>) koji će ispisati izbornik korisniku s izborima: unosa i ispisa broja, ispisa „Dobar dan” i izlaza iz programa.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Napravi program koji će ispisati stihove jednog refrena tvoje omiljene pjesme od onog stiha u refrenu kojega korisnik odabere do kraja refrena. ( HINT: </a:t>
            </a:r>
            <a:r>
              <a:rPr lang="hr-HR" strike="sngStrike" dirty="0" err="1" smtClean="0"/>
              <a:t>break</a:t>
            </a:r>
            <a:r>
              <a:rPr lang="hr-HR" dirty="0" smtClean="0"/>
              <a:t>; 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518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12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217</TotalTime>
  <Words>223</Words>
  <Application>Microsoft Office PowerPoint</Application>
  <PresentationFormat>Široki zaslon</PresentationFormat>
  <Paragraphs>67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Calibri</vt:lpstr>
      <vt:lpstr>BootcampIT-template</vt:lpstr>
      <vt:lpstr>Programiranje</vt:lpstr>
      <vt:lpstr>Grananje</vt:lpstr>
      <vt:lpstr>IF / ELSE / ELSE IF</vt:lpstr>
      <vt:lpstr>IF / ELSE / ELSE IF</vt:lpstr>
      <vt:lpstr>IF / ELSE / ELSE IF</vt:lpstr>
      <vt:lpstr>Zadaci</vt:lpstr>
      <vt:lpstr>SWITCH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- naredbe grananja</dc:title>
  <dc:creator>Ivan Mušanović</dc:creator>
  <cp:lastModifiedBy>Ivan Mušanović</cp:lastModifiedBy>
  <cp:revision>22</cp:revision>
  <dcterms:created xsi:type="dcterms:W3CDTF">2017-02-02T10:34:33Z</dcterms:created>
  <dcterms:modified xsi:type="dcterms:W3CDTF">2018-11-28T07:55:48Z</dcterms:modified>
</cp:coreProperties>
</file>