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01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806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7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62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48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37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7548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1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67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70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Petlje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w</a:t>
            </a:r>
            <a:r>
              <a:rPr lang="hr-HR" dirty="0" err="1" smtClean="0"/>
              <a:t>hile</a:t>
            </a:r>
            <a:r>
              <a:rPr lang="hr-HR" dirty="0" smtClean="0"/>
              <a:t> petlja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54935"/>
            <a:ext cx="5961846" cy="4351338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Petlja koja se ponavlja sve dok se ne zadovolji određeni uvjet.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i="1" dirty="0" err="1" smtClean="0"/>
              <a:t>while</a:t>
            </a:r>
            <a:r>
              <a:rPr lang="hr-HR" i="1" dirty="0" smtClean="0"/>
              <a:t>(uvjet){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kod koji će se izvršavati;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ažuriranje vrijednosti iz uvjeta;</a:t>
            </a:r>
          </a:p>
          <a:p>
            <a:pPr marL="0" indent="0">
              <a:buNone/>
            </a:pPr>
            <a:r>
              <a:rPr lang="hr-HR" i="1" dirty="0"/>
              <a:t>}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511" y="2266682"/>
            <a:ext cx="3086488" cy="25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5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do-</a:t>
            </a:r>
            <a:r>
              <a:rPr lang="hr-HR" dirty="0" err="1" smtClean="0"/>
              <a:t>while</a:t>
            </a:r>
            <a:r>
              <a:rPr lang="hr-HR" dirty="0" smtClean="0"/>
              <a:t> petlja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59618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r-HR" dirty="0"/>
              <a:t>Petlja koja se ponavlja sve dok se ne zadovolji određeni </a:t>
            </a:r>
            <a:r>
              <a:rPr lang="hr-HR" dirty="0" smtClean="0"/>
              <a:t>uvjet, uz to što garantira da će se kod unutar petlje izvršiti barem jednom.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i="1" dirty="0" smtClean="0"/>
              <a:t>do{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kod koji će se izvršavati;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ažuriranje vrijednosti iz uvjeta;</a:t>
            </a:r>
          </a:p>
          <a:p>
            <a:pPr marL="0" indent="0">
              <a:buNone/>
            </a:pPr>
            <a:r>
              <a:rPr lang="hr-HR" i="1" dirty="0" smtClean="0"/>
              <a:t>}</a:t>
            </a:r>
            <a:r>
              <a:rPr lang="hr-HR" i="1" dirty="0" err="1" smtClean="0"/>
              <a:t>while</a:t>
            </a:r>
            <a:r>
              <a:rPr lang="hr-HR" i="1" dirty="0" smtClean="0"/>
              <a:t>(uvjet);</a:t>
            </a:r>
            <a:endParaRPr lang="hr-HR" i="1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54" y="2665926"/>
            <a:ext cx="3153892" cy="18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 petlja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5961846" cy="3306651"/>
          </a:xfrm>
        </p:spPr>
        <p:txBody>
          <a:bodyPr/>
          <a:lstStyle/>
          <a:p>
            <a:pPr marL="0" indent="0" algn="just">
              <a:buNone/>
            </a:pPr>
            <a:r>
              <a:rPr lang="hr-HR" dirty="0"/>
              <a:t>Petlja koja se </a:t>
            </a:r>
            <a:r>
              <a:rPr lang="hr-HR" dirty="0" smtClean="0"/>
              <a:t>ponavlja onoliko puta koliko je utvrđeno parametrima petlje.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i="1" dirty="0" smtClean="0"/>
              <a:t>for(početak; uvjet završetka; korak){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kod koji će se izvršavati;</a:t>
            </a:r>
          </a:p>
          <a:p>
            <a:pPr marL="0" indent="0">
              <a:buNone/>
            </a:pPr>
            <a:r>
              <a:rPr lang="hr-HR" i="1" dirty="0" smtClean="0"/>
              <a:t>}</a:t>
            </a:r>
            <a:endParaRPr lang="hr-HR" i="1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80" y="4562116"/>
            <a:ext cx="6319240" cy="15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Ugniježđene petlje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r-HR" dirty="0" smtClean="0"/>
              <a:t>Kada se unutar jedne petlje nalazi druga to zovemo ugniježđena petlja. Za svaku iteraciju jedne petlje izvodi se ukupan broj iteracija ugniježđene petlje.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510756"/>
            <a:ext cx="9151737" cy="2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</a:t>
            </a:r>
            <a:r>
              <a:rPr lang="hr-HR" dirty="0" smtClean="0"/>
              <a:t>ontrolne naredbe u petljama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972873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hr-HR" i="1" dirty="0" err="1" smtClean="0"/>
              <a:t>break</a:t>
            </a:r>
            <a:r>
              <a:rPr lang="hr-HR" dirty="0"/>
              <a:t> </a:t>
            </a:r>
            <a:r>
              <a:rPr lang="hr-HR" dirty="0" smtClean="0"/>
              <a:t>– prekida izvođenje petlje te prelazi na izvršavanje koda neposredno poslije petlje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i="1" dirty="0" err="1" smtClean="0"/>
              <a:t>continue</a:t>
            </a:r>
            <a:r>
              <a:rPr lang="hr-HR" dirty="0" smtClean="0"/>
              <a:t> – preskače izvođenje koda od naredbe do kraja tijela petlje te nastavlja s novim ponavljanjem petlje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03" y="4916442"/>
            <a:ext cx="4160481" cy="1941558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03" y="2188103"/>
            <a:ext cx="3874663" cy="17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 dirty="0" smtClean="0"/>
              <a:t>Napiši program koji će korisniku omogućiti unos brojeva i njihovo zbrajanje sve dok korisnik ne unese broj 0.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u koji će korisnik unijeti lozinku, ali će za unos točne lozinke imati 3 pokušaja.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r-HR" dirty="0"/>
              <a:t>Napiši program koji će ispisati cijelu pjesmu „99 </a:t>
            </a:r>
            <a:r>
              <a:rPr lang="hr-HR" dirty="0" err="1"/>
              <a:t>bottles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beer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wall</a:t>
            </a:r>
            <a:r>
              <a:rPr lang="hr-HR" dirty="0" smtClean="0"/>
              <a:t>”.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r-HR" dirty="0" smtClean="0"/>
              <a:t>Napiši program koji će </a:t>
            </a:r>
            <a:r>
              <a:rPr lang="hr-HR" smtClean="0"/>
              <a:t>ispisati </a:t>
            </a:r>
            <a:r>
              <a:rPr lang="hr-HR" smtClean="0"/>
              <a:t>kvadrate </a:t>
            </a:r>
            <a:r>
              <a:rPr lang="hr-HR" dirty="0" smtClean="0"/>
              <a:t>prvih x brojeva.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koji će ispisati tablicu množenja do 100.</a:t>
            </a:r>
          </a:p>
          <a:p>
            <a:pPr marL="514350" indent="-514350">
              <a:buAutoNum type="arabicPeriod"/>
            </a:pPr>
            <a:r>
              <a:rPr lang="hr-HR" dirty="0" smtClean="0"/>
              <a:t>Napiši program s beskonačnom petljom (sam/a izaberi uvjet).</a:t>
            </a:r>
          </a:p>
          <a:p>
            <a:pPr marL="514350" indent="-514350"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31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5101"/>
          </a:xfrm>
        </p:spPr>
      </p:pic>
    </p:spTree>
    <p:extLst>
      <p:ext uri="{BB962C8B-B14F-4D97-AF65-F5344CB8AC3E}">
        <p14:creationId xmlns:p14="http://schemas.microsoft.com/office/powerpoint/2010/main" val="3344076613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57</TotalTime>
  <Words>215</Words>
  <Application>Microsoft Office PowerPoint</Application>
  <PresentationFormat>Široki zaslon</PresentationFormat>
  <Paragraphs>37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Calibri</vt:lpstr>
      <vt:lpstr>BootcampIT-template</vt:lpstr>
      <vt:lpstr>Programiranje</vt:lpstr>
      <vt:lpstr>while petlja</vt:lpstr>
      <vt:lpstr>do-while petlja</vt:lpstr>
      <vt:lpstr>for petlja</vt:lpstr>
      <vt:lpstr>Ugniježđene petlje</vt:lpstr>
      <vt:lpstr>Kontrolne naredbe u petljama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 - petlje</dc:title>
  <dc:creator>Ivan Mušanović</dc:creator>
  <cp:lastModifiedBy>Ivan Mušanović</cp:lastModifiedBy>
  <cp:revision>17</cp:revision>
  <dcterms:created xsi:type="dcterms:W3CDTF">2017-02-02T12:43:41Z</dcterms:created>
  <dcterms:modified xsi:type="dcterms:W3CDTF">2018-11-29T09:42:52Z</dcterms:modified>
</cp:coreProperties>
</file>